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  <p:sldId id="272" r:id="rId5"/>
    <p:sldId id="273" r:id="rId6"/>
    <p:sldId id="274" r:id="rId7"/>
    <p:sldId id="277" r:id="rId8"/>
    <p:sldId id="278" r:id="rId9"/>
    <p:sldId id="279" r:id="rId10"/>
    <p:sldId id="280" r:id="rId11"/>
    <p:sldId id="281" r:id="rId12"/>
    <p:sldId id="283" r:id="rId13"/>
    <p:sldId id="286" r:id="rId14"/>
    <p:sldId id="285" r:id="rId15"/>
    <p:sldId id="276" r:id="rId16"/>
    <p:sldId id="288" r:id="rId17"/>
    <p:sldId id="287" r:id="rId18"/>
    <p:sldId id="275" r:id="rId19"/>
    <p:sldId id="270" r:id="rId20"/>
    <p:sldId id="27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77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251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9" name="Picture 6" descr="JavaDuke_Classic_full.bmp">
            <a:extLst>
              <a:ext uri="{FF2B5EF4-FFF2-40B4-BE49-F238E27FC236}">
                <a16:creationId xmlns:a16="http://schemas.microsoft.com/office/drawing/2014/main" id="{12F124BF-8317-4920-8A65-60E81C5071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919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612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003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292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031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1870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626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dirty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047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6391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338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110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3179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301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5634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487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2313A-060A-4E33-B227-224D594D8E0F}" type="datetimeFigureOut">
              <a:rPr lang="pt-BR" smtClean="0"/>
              <a:t>12/06/2018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680ECA3-5028-4EB6-8763-3A07B5D8198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972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5F163D-8F2F-4258-9AE9-C4E7F07A9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7994"/>
            <a:ext cx="10515600" cy="1325563"/>
          </a:xfrm>
        </p:spPr>
        <p:txBody>
          <a:bodyPr/>
          <a:lstStyle/>
          <a:p>
            <a:pPr algn="ctr"/>
            <a:r>
              <a:rPr lang="pt-BR" u="sng" dirty="0">
                <a:solidFill>
                  <a:schemeClr val="accent1">
                    <a:lumMod val="75000"/>
                  </a:schemeClr>
                </a:solidFill>
              </a:rPr>
              <a:t>AULA JCOMBOBOX, JCHOICE </a:t>
            </a:r>
          </a:p>
        </p:txBody>
      </p:sp>
    </p:spTree>
    <p:extLst>
      <p:ext uri="{BB962C8B-B14F-4D97-AF65-F5344CB8AC3E}">
        <p14:creationId xmlns:p14="http://schemas.microsoft.com/office/powerpoint/2010/main" val="3081726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C7BD2-C2FC-41EF-ADB8-FB89264C7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CONSTRUTOR PARA JCOMBO BOX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4533065-A133-4E73-9DE6-D412259EB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38" y="2091800"/>
            <a:ext cx="10790457" cy="267439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F199C61-C536-476E-AD24-21D887D3F043}"/>
              </a:ext>
            </a:extLst>
          </p:cNvPr>
          <p:cNvSpPr/>
          <p:nvPr/>
        </p:nvSpPr>
        <p:spPr>
          <a:xfrm>
            <a:off x="1814160" y="3967294"/>
            <a:ext cx="5234608" cy="609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055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80E3D14-021D-43B1-B7B4-CCDA383C4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846" y="1264555"/>
            <a:ext cx="10186307" cy="47244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CC4CFF3-BEB5-4E6A-BC61-50F1240AD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ADICIONANDO ITENS AO JCOMBOBOX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F9C645A-962E-43A9-B429-9286C0D120FB}"/>
              </a:ext>
            </a:extLst>
          </p:cNvPr>
          <p:cNvSpPr/>
          <p:nvPr/>
        </p:nvSpPr>
        <p:spPr>
          <a:xfrm>
            <a:off x="2746483" y="4343401"/>
            <a:ext cx="6397517" cy="47624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278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E56C2-3393-4001-B54C-FB49AA573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SELECIONANDO O ITEM PADRÃO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DF38D03-7E2A-40A4-A449-D88C67954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019" y="2266950"/>
            <a:ext cx="9331962" cy="432889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CBE7533-09E8-4A90-98D1-C5847E43A13E}"/>
              </a:ext>
            </a:extLst>
          </p:cNvPr>
          <p:cNvSpPr/>
          <p:nvPr/>
        </p:nvSpPr>
        <p:spPr>
          <a:xfrm>
            <a:off x="1430019" y="2266950"/>
            <a:ext cx="9331962" cy="7620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0415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EB31F-5C7B-48FD-9ADA-E75C95A39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24110"/>
            <a:ext cx="10742612" cy="73569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pt-BR" dirty="0"/>
              <a:t>A NOSSA TELA ESTA ASSIM ATÉ O MOMENTO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5C25FDB-0301-4556-9B65-8A5672703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4" y="1557337"/>
            <a:ext cx="4905375" cy="499433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4281B90-808E-4330-BA7C-0DCC30B03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2182840"/>
            <a:ext cx="367665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86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2F3804-F137-401E-827A-0B9F2A13A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181100"/>
            <a:ext cx="11180762" cy="4730122"/>
          </a:xfrm>
        </p:spPr>
        <p:txBody>
          <a:bodyPr>
            <a:normAutofit/>
          </a:bodyPr>
          <a:lstStyle/>
          <a:p>
            <a:endParaRPr lang="pt-BR" sz="4000" dirty="0"/>
          </a:p>
          <a:p>
            <a:endParaRPr lang="pt-BR" sz="4000" dirty="0"/>
          </a:p>
          <a:p>
            <a:r>
              <a:rPr lang="pt-BR" sz="4000" dirty="0"/>
              <a:t>OUTRO EXEMPLO COM EVENTOS ASSOCIADOS A JCOMBOBOX</a:t>
            </a:r>
          </a:p>
        </p:txBody>
      </p:sp>
    </p:spTree>
    <p:extLst>
      <p:ext uri="{BB962C8B-B14F-4D97-AF65-F5344CB8AC3E}">
        <p14:creationId xmlns:p14="http://schemas.microsoft.com/office/powerpoint/2010/main" val="3060523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BA33ACF-C94D-4EAB-807F-8F388635B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80" y="628650"/>
            <a:ext cx="11783640" cy="49149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BD7E8E2-21EA-4D21-B83E-608790C32A15}"/>
              </a:ext>
            </a:extLst>
          </p:cNvPr>
          <p:cNvSpPr/>
          <p:nvPr/>
        </p:nvSpPr>
        <p:spPr>
          <a:xfrm>
            <a:off x="10306049" y="2533650"/>
            <a:ext cx="1885951" cy="7620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B7AA6A71-1D2A-4D04-B8D0-894E8D5BF2BF}"/>
              </a:ext>
            </a:extLst>
          </p:cNvPr>
          <p:cNvCxnSpPr/>
          <p:nvPr/>
        </p:nvCxnSpPr>
        <p:spPr>
          <a:xfrm flipH="1">
            <a:off x="10020300" y="3429000"/>
            <a:ext cx="1143000" cy="152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9C820537-FC10-4E1E-A8FF-AFFFF96B45DC}"/>
              </a:ext>
            </a:extLst>
          </p:cNvPr>
          <p:cNvSpPr txBox="1"/>
          <p:nvPr/>
        </p:nvSpPr>
        <p:spPr>
          <a:xfrm>
            <a:off x="7696200" y="5314950"/>
            <a:ext cx="4495800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800" dirty="0"/>
              <a:t>PARA TRATAMENTO DE EVENTOS COM JCOMBOBOX</a:t>
            </a:r>
          </a:p>
        </p:txBody>
      </p:sp>
    </p:spTree>
    <p:extLst>
      <p:ext uri="{BB962C8B-B14F-4D97-AF65-F5344CB8AC3E}">
        <p14:creationId xmlns:p14="http://schemas.microsoft.com/office/powerpoint/2010/main" val="254252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4A1DC-3BAB-4222-9915-B0266852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1" y="624110"/>
            <a:ext cx="10723562" cy="1280890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ADIÇÃO DO ITEM NOS JCOMBOBOX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E2C817B-6A70-4B66-BE08-53E6F44D3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1" y="1485900"/>
            <a:ext cx="11487150" cy="547244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6D6468F-E382-412F-BA9A-F09D5E43F030}"/>
              </a:ext>
            </a:extLst>
          </p:cNvPr>
          <p:cNvSpPr/>
          <p:nvPr/>
        </p:nvSpPr>
        <p:spPr>
          <a:xfrm>
            <a:off x="1087119" y="2766790"/>
            <a:ext cx="9331962" cy="150041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B9791D7-2794-4B42-8DB8-4905A0572215}"/>
              </a:ext>
            </a:extLst>
          </p:cNvPr>
          <p:cNvSpPr/>
          <p:nvPr/>
        </p:nvSpPr>
        <p:spPr>
          <a:xfrm>
            <a:off x="1087119" y="5457938"/>
            <a:ext cx="9331962" cy="150041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5787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EA589F-2F9E-44AB-8511-CC0C4B4D1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1" y="624110"/>
            <a:ext cx="11295062" cy="1280890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CONFIGURAÇÕES DE TELA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48AD657-7502-4DF9-B4C6-C337D788D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2343150"/>
            <a:ext cx="10366110" cy="36766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365A034-F47E-4C07-9816-10F6921A728B}"/>
              </a:ext>
            </a:extLst>
          </p:cNvPr>
          <p:cNvSpPr/>
          <p:nvPr/>
        </p:nvSpPr>
        <p:spPr>
          <a:xfrm>
            <a:off x="561974" y="2343150"/>
            <a:ext cx="10366109" cy="20955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0492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EA589F-2F9E-44AB-8511-CC0C4B4D1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1" y="624110"/>
            <a:ext cx="11295062" cy="1280890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TORNANDO OS JCOMBOBOX SENSIVEIS AOS EVENTOS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48AD657-7502-4DF9-B4C6-C337D788D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2343150"/>
            <a:ext cx="10366110" cy="36766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365A034-F47E-4C07-9816-10F6921A728B}"/>
              </a:ext>
            </a:extLst>
          </p:cNvPr>
          <p:cNvSpPr/>
          <p:nvPr/>
        </p:nvSpPr>
        <p:spPr>
          <a:xfrm>
            <a:off x="561975" y="4419600"/>
            <a:ext cx="9331962" cy="97664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1830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69D82-5E88-4B00-AB95-98BA1DDBA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624110"/>
            <a:ext cx="11161712" cy="1280890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TRATAMENTOS DE EVENTOS COM ITEMLISTENER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531BB84-20A6-4AB1-B3C9-187494346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264555"/>
            <a:ext cx="11161712" cy="546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55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69D82-5E88-4B00-AB95-98BA1DDBA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624110"/>
            <a:ext cx="11161712" cy="766540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TRATAMENTOS DE EVENTOS COM ITEMLISTENER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F6D395E-A78B-4A55-B203-EAD3B66FB9E4}"/>
              </a:ext>
            </a:extLst>
          </p:cNvPr>
          <p:cNvSpPr/>
          <p:nvPr/>
        </p:nvSpPr>
        <p:spPr>
          <a:xfrm>
            <a:off x="499836" y="3105834"/>
            <a:ext cx="184731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endParaRPr lang="pt-BR" sz="3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6E75E31-F9A2-4A95-85E9-091B29BB3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35" y="1428064"/>
            <a:ext cx="10663465" cy="512513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87BD188-C6C8-4482-BDA3-4E20C6282A28}"/>
              </a:ext>
            </a:extLst>
          </p:cNvPr>
          <p:cNvSpPr/>
          <p:nvPr/>
        </p:nvSpPr>
        <p:spPr>
          <a:xfrm>
            <a:off x="1028700" y="2552700"/>
            <a:ext cx="10134600" cy="3429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503C624-C75E-477B-ABD1-5F9E41B235A5}"/>
              </a:ext>
            </a:extLst>
          </p:cNvPr>
          <p:cNvSpPr/>
          <p:nvPr/>
        </p:nvSpPr>
        <p:spPr>
          <a:xfrm>
            <a:off x="1028700" y="3990630"/>
            <a:ext cx="10134600" cy="117191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9365D08-FC56-4ACF-93D8-A809679F91A8}"/>
              </a:ext>
            </a:extLst>
          </p:cNvPr>
          <p:cNvSpPr/>
          <p:nvPr/>
        </p:nvSpPr>
        <p:spPr>
          <a:xfrm>
            <a:off x="1028700" y="5143498"/>
            <a:ext cx="10134600" cy="117191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1489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36D5A2-4F4B-4196-8EB5-53E2A50A9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7E1198-3926-403C-86A2-08353771D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A5599FB-136B-47A3-9E45-EA0B18670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" y="1323975"/>
            <a:ext cx="11998268" cy="377762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78EF6DC-2CAB-414B-A1F7-0CE06DA31FFE}"/>
              </a:ext>
            </a:extLst>
          </p:cNvPr>
          <p:cNvSpPr/>
          <p:nvPr/>
        </p:nvSpPr>
        <p:spPr>
          <a:xfrm>
            <a:off x="338136" y="3429000"/>
            <a:ext cx="11853863" cy="121919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42711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69D82-5E88-4B00-AB95-98BA1DDBA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1" y="624110"/>
            <a:ext cx="11161712" cy="766540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TRATAMENTOS DE EVENTOS COM ITEMLISTENER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F6D395E-A78B-4A55-B203-EAD3B66FB9E4}"/>
              </a:ext>
            </a:extLst>
          </p:cNvPr>
          <p:cNvSpPr/>
          <p:nvPr/>
        </p:nvSpPr>
        <p:spPr>
          <a:xfrm>
            <a:off x="499836" y="3105834"/>
            <a:ext cx="10847841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BR" sz="3600" dirty="0"/>
              <a:t>	</a:t>
            </a:r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void</a:t>
            </a:r>
            <a:r>
              <a:rPr lang="pt-BR" sz="3600" dirty="0"/>
              <a:t> </a:t>
            </a:r>
            <a:r>
              <a:rPr lang="pt-BR" sz="3600" dirty="0" err="1"/>
              <a:t>itemStateChanged</a:t>
            </a:r>
            <a:r>
              <a:rPr lang="pt-BR" sz="3600" dirty="0"/>
              <a:t>( </a:t>
            </a:r>
            <a:r>
              <a:rPr lang="pt-BR" sz="3600" dirty="0" err="1"/>
              <a:t>ItemEvent</a:t>
            </a:r>
            <a:r>
              <a:rPr lang="pt-BR" sz="3600" dirty="0"/>
              <a:t> e )</a:t>
            </a:r>
          </a:p>
        </p:txBody>
      </p:sp>
    </p:spTree>
    <p:extLst>
      <p:ext uri="{BB962C8B-B14F-4D97-AF65-F5344CB8AC3E}">
        <p14:creationId xmlns:p14="http://schemas.microsoft.com/office/powerpoint/2010/main" val="1657151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974DB6-ED32-47BD-BEFF-3DD419C85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624110"/>
            <a:ext cx="12020549" cy="728440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UM EXEMPLO DE UMA TELA MAIS OU MENOS ASSIM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195AB4B-2568-4B20-A231-71EC0C33F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24" y="1566510"/>
            <a:ext cx="6543675" cy="529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42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267058-5B58-461B-81C3-5486ABBF8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825" y="3176810"/>
            <a:ext cx="8911687" cy="1280890"/>
          </a:xfrm>
        </p:spPr>
        <p:txBody>
          <a:bodyPr/>
          <a:lstStyle/>
          <a:p>
            <a:r>
              <a:rPr lang="pt-BR" dirty="0"/>
              <a:t>EXEMPLO SO COM CORES</a:t>
            </a:r>
          </a:p>
        </p:txBody>
      </p:sp>
    </p:spTree>
    <p:extLst>
      <p:ext uri="{BB962C8B-B14F-4D97-AF65-F5344CB8AC3E}">
        <p14:creationId xmlns:p14="http://schemas.microsoft.com/office/powerpoint/2010/main" val="2658893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267058-5B58-461B-81C3-5486ABBF8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SO COM CORES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7B0C148-454C-4B6F-853B-8BBDC2824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88" y="0"/>
            <a:ext cx="11504612" cy="691465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D2021BC-F2C0-4E38-A871-4F93971F5B6A}"/>
              </a:ext>
            </a:extLst>
          </p:cNvPr>
          <p:cNvSpPr/>
          <p:nvPr/>
        </p:nvSpPr>
        <p:spPr>
          <a:xfrm>
            <a:off x="338137" y="1905000"/>
            <a:ext cx="11853863" cy="11430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6997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81E6BD-5AAD-4D35-BE4F-6AD99550D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endParaRPr lang="pt-BR" sz="5400" dirty="0"/>
          </a:p>
          <a:p>
            <a:endParaRPr lang="pt-BR" sz="5400" dirty="0"/>
          </a:p>
          <a:p>
            <a:pPr marL="0" indent="0" algn="ctr">
              <a:buNone/>
            </a:pPr>
            <a:endParaRPr lang="pt-BR" sz="5400" dirty="0"/>
          </a:p>
          <a:p>
            <a:pPr marL="0" indent="0" algn="ctr">
              <a:buNone/>
            </a:pPr>
            <a:r>
              <a:rPr lang="pt-BR" sz="5400" dirty="0"/>
              <a:t>ATIVIDADE DA SEMANA</a:t>
            </a:r>
          </a:p>
        </p:txBody>
      </p:sp>
    </p:spTree>
    <p:extLst>
      <p:ext uri="{BB962C8B-B14F-4D97-AF65-F5344CB8AC3E}">
        <p14:creationId xmlns:p14="http://schemas.microsoft.com/office/powerpoint/2010/main" val="480803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AA610-7CA5-4144-9199-DC5C323EF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ELABORE A TELA ABAIXO</a:t>
            </a:r>
          </a:p>
        </p:txBody>
      </p:sp>
      <p:pic>
        <p:nvPicPr>
          <p:cNvPr id="1026" name="Picture 2" descr="Resultado de imagem para TELA DE CADASTRO">
            <a:extLst>
              <a:ext uri="{FF2B5EF4-FFF2-40B4-BE49-F238E27FC236}">
                <a16:creationId xmlns:a16="http://schemas.microsoft.com/office/drawing/2014/main" id="{B40B373F-2298-4EA7-A0FB-5376D5626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4" y="1264555"/>
            <a:ext cx="7655975" cy="542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311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AA610-7CA5-4144-9199-DC5C323EF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ELABORE A TELA ABAIXO</a:t>
            </a:r>
          </a:p>
        </p:txBody>
      </p:sp>
      <p:pic>
        <p:nvPicPr>
          <p:cNvPr id="1026" name="Picture 2" descr="Resultado de imagem para TELA DE CADASTRO">
            <a:extLst>
              <a:ext uri="{FF2B5EF4-FFF2-40B4-BE49-F238E27FC236}">
                <a16:creationId xmlns:a16="http://schemas.microsoft.com/office/drawing/2014/main" id="{B40B373F-2298-4EA7-A0FB-5376D5626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24" y="1264555"/>
            <a:ext cx="7655975" cy="542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291156D-E5C1-441F-9017-4F1E8B50E88E}"/>
              </a:ext>
            </a:extLst>
          </p:cNvPr>
          <p:cNvSpPr/>
          <p:nvPr/>
        </p:nvSpPr>
        <p:spPr>
          <a:xfrm>
            <a:off x="598660" y="3052689"/>
            <a:ext cx="6849890" cy="190031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512C9535-27B9-4229-9CFC-54E8FDFF03C4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7448550" y="3200401"/>
            <a:ext cx="1790700" cy="802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6786FD-86E9-4E8D-B942-80DDF4DB1A28}"/>
              </a:ext>
            </a:extLst>
          </p:cNvPr>
          <p:cNvSpPr txBox="1"/>
          <p:nvPr/>
        </p:nvSpPr>
        <p:spPr>
          <a:xfrm>
            <a:off x="9239250" y="2686050"/>
            <a:ext cx="2751041" cy="369331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ESTES CAMPOS SÃO JCOMBOBOX.</a:t>
            </a:r>
          </a:p>
          <a:p>
            <a:endParaRPr lang="pt-BR" dirty="0"/>
          </a:p>
          <a:p>
            <a:r>
              <a:rPr lang="pt-BR" dirty="0"/>
              <a:t>PARA OS NOMES  DE  MEDICOS E PACIENTE COLOQUE 4 PESSOAS.</a:t>
            </a:r>
          </a:p>
          <a:p>
            <a:endParaRPr lang="pt-BR" dirty="0"/>
          </a:p>
          <a:p>
            <a:r>
              <a:rPr lang="pt-BR" dirty="0"/>
              <a:t>OS HORARIO FICAM A SEU CRITERIO. </a:t>
            </a:r>
          </a:p>
          <a:p>
            <a:endParaRPr lang="pt-BR" dirty="0"/>
          </a:p>
          <a:p>
            <a:r>
              <a:rPr lang="pt-BR" dirty="0"/>
              <a:t>OS DIAS PODE INSERIR ATE O FIM DESTE MÊS. DIAS ÚTEIS/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005D23-2182-4691-826A-BBB8DEFC345E}"/>
              </a:ext>
            </a:extLst>
          </p:cNvPr>
          <p:cNvSpPr txBox="1"/>
          <p:nvPr/>
        </p:nvSpPr>
        <p:spPr>
          <a:xfrm>
            <a:off x="8468236" y="1097528"/>
            <a:ext cx="2492938" cy="95410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800" dirty="0"/>
              <a:t>VALOR 3,0 PONTOS.</a:t>
            </a:r>
          </a:p>
        </p:txBody>
      </p:sp>
    </p:spTree>
    <p:extLst>
      <p:ext uri="{BB962C8B-B14F-4D97-AF65-F5344CB8AC3E}">
        <p14:creationId xmlns:p14="http://schemas.microsoft.com/office/powerpoint/2010/main" val="90500581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1489</TotalTime>
  <Words>134</Words>
  <Application>Microsoft Office PowerPoint</Application>
  <PresentationFormat>Widescreen</PresentationFormat>
  <Paragraphs>33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Century Gothic</vt:lpstr>
      <vt:lpstr>Wingdings 3</vt:lpstr>
      <vt:lpstr>Cacho</vt:lpstr>
      <vt:lpstr>AULA JCOMBOBOX, JCHOICE </vt:lpstr>
      <vt:lpstr>CONSTRUTOR PARA JCOMBO BOX</vt:lpstr>
      <vt:lpstr>ADICIONANDO ITENS AO JCOMBOBOX</vt:lpstr>
      <vt:lpstr>SELECIONANDO O ITEM PADRÃO</vt:lpstr>
      <vt:lpstr>A NOSSA TELA ESTA ASSIM ATÉ O MOMENTO</vt:lpstr>
      <vt:lpstr>Apresentação do PowerPoint</vt:lpstr>
      <vt:lpstr>Apresentação do PowerPoint</vt:lpstr>
      <vt:lpstr>ADIÇÃO DO ITEM NOS JCOMBOBOX</vt:lpstr>
      <vt:lpstr>CONFIGURAÇÕES DE TELA</vt:lpstr>
      <vt:lpstr>TORNANDO OS JCOMBOBOX SENSIVEIS AOS EVENTOS</vt:lpstr>
      <vt:lpstr>TRATAMENTOS DE EVENTOS COM ITEMLISTENER</vt:lpstr>
      <vt:lpstr>TRATAMENTOS DE EVENTOS COM ITEMLISTENER</vt:lpstr>
      <vt:lpstr>Apresentação do PowerPoint</vt:lpstr>
      <vt:lpstr>TRATAMENTOS DE EVENTOS COM ITEMLISTENER</vt:lpstr>
      <vt:lpstr>UM EXEMPLO DE UMA TELA MAIS OU MENOS ASSIM</vt:lpstr>
      <vt:lpstr>EXEMPLO SO COM CORES</vt:lpstr>
      <vt:lpstr>EXEMPLO SO COM CORES</vt:lpstr>
      <vt:lpstr>Apresentação do PowerPoint</vt:lpstr>
      <vt:lpstr>ELABORE A TELA ABAIXO</vt:lpstr>
      <vt:lpstr>ELABORE A TELA ABAIXO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 Silva</dc:creator>
  <cp:lastModifiedBy>Andre</cp:lastModifiedBy>
  <cp:revision>25</cp:revision>
  <dcterms:created xsi:type="dcterms:W3CDTF">2018-03-06T04:08:54Z</dcterms:created>
  <dcterms:modified xsi:type="dcterms:W3CDTF">2018-06-12T20:37:47Z</dcterms:modified>
</cp:coreProperties>
</file>