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8" r:id="rId2"/>
    <p:sldId id="412" r:id="rId3"/>
    <p:sldId id="413" r:id="rId4"/>
    <p:sldId id="414" r:id="rId5"/>
    <p:sldId id="416" r:id="rId6"/>
    <p:sldId id="417" r:id="rId7"/>
    <p:sldId id="418" r:id="rId8"/>
    <p:sldId id="419" r:id="rId9"/>
    <p:sldId id="415" r:id="rId10"/>
    <p:sldId id="421" r:id="rId11"/>
    <p:sldId id="422" r:id="rId12"/>
    <p:sldId id="423" r:id="rId13"/>
    <p:sldId id="425" r:id="rId14"/>
    <p:sldId id="420" r:id="rId15"/>
    <p:sldId id="426" r:id="rId16"/>
    <p:sldId id="427" r:id="rId17"/>
    <p:sldId id="428" r:id="rId18"/>
    <p:sldId id="429" r:id="rId19"/>
    <p:sldId id="430" r:id="rId20"/>
    <p:sldId id="431" r:id="rId21"/>
    <p:sldId id="432" r:id="rId22"/>
    <p:sldId id="433" r:id="rId23"/>
    <p:sldId id="434" r:id="rId24"/>
    <p:sldId id="435" r:id="rId25"/>
    <p:sldId id="440" r:id="rId26"/>
    <p:sldId id="438" r:id="rId27"/>
    <p:sldId id="439" r:id="rId28"/>
    <p:sldId id="424" r:id="rId29"/>
    <p:sldId id="436" r:id="rId30"/>
    <p:sldId id="437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25/04/2018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              ABNT NBR 14724 [2011] </a:t>
            </a:r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25/04/2018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aulas/jav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t-BR" dirty="0"/>
              <a:t>Elaborando  Interfaces </a:t>
            </a:r>
            <a:br>
              <a:rPr lang="pt-BR" dirty="0"/>
            </a:br>
            <a:r>
              <a:rPr lang="pt-BR" dirty="0" err="1"/>
              <a:t>JMenuBar</a:t>
            </a:r>
            <a:r>
              <a:rPr lang="pt-BR" dirty="0"/>
              <a:t>, </a:t>
            </a:r>
            <a:r>
              <a:rPr lang="pt-BR" dirty="0" err="1"/>
              <a:t>JMenu</a:t>
            </a:r>
            <a:r>
              <a:rPr lang="pt-BR" dirty="0"/>
              <a:t>, </a:t>
            </a:r>
            <a:r>
              <a:rPr lang="pt-BR" dirty="0" err="1"/>
              <a:t>JMenuItem</a:t>
            </a:r>
            <a:r>
              <a:rPr lang="pt-BR" dirty="0"/>
              <a:t>, </a:t>
            </a:r>
            <a:r>
              <a:rPr lang="pt-BR" dirty="0" err="1"/>
              <a:t>addSeparator</a:t>
            </a:r>
            <a:r>
              <a:rPr lang="pt-BR" dirty="0"/>
              <a:t> e </a:t>
            </a:r>
            <a:r>
              <a:rPr lang="pt-BR" dirty="0" err="1"/>
              <a:t>JToolBar</a:t>
            </a:r>
            <a:r>
              <a:rPr lang="pt-BR" dirty="0"/>
              <a:t>  </a:t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2"/>
              </a:rPr>
              <a:t>http://www.oxnar.com.br/aulas/java</a:t>
            </a:r>
            <a:r>
              <a:rPr lang="pt-BR" sz="1600" dirty="0">
                <a:solidFill>
                  <a:schemeClr val="tx1"/>
                </a:solidFill>
              </a:rPr>
              <a:t>  </a:t>
            </a:r>
          </a:p>
          <a:p>
            <a:r>
              <a:rPr lang="pt-BR" sz="1600" dirty="0">
                <a:solidFill>
                  <a:schemeClr val="tx1"/>
                </a:solidFill>
              </a:rPr>
              <a:t>Aulas  ...............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143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Nossas classes tem até agora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err="1"/>
              <a:t>JFrame</a:t>
            </a:r>
            <a:endParaRPr lang="pt-BR" dirty="0"/>
          </a:p>
          <a:p>
            <a:r>
              <a:rPr lang="pt-BR" dirty="0" err="1"/>
              <a:t>JPanel</a:t>
            </a:r>
            <a:endParaRPr lang="pt-BR" dirty="0"/>
          </a:p>
          <a:p>
            <a:r>
              <a:rPr lang="pt-BR" dirty="0" err="1"/>
              <a:t>JLabel</a:t>
            </a:r>
            <a:endParaRPr lang="pt-BR" dirty="0"/>
          </a:p>
          <a:p>
            <a:r>
              <a:rPr lang="pt-BR" dirty="0" err="1"/>
              <a:t>JTexField</a:t>
            </a:r>
            <a:endParaRPr lang="pt-BR" dirty="0"/>
          </a:p>
          <a:p>
            <a:r>
              <a:rPr lang="pt-BR" dirty="0" err="1"/>
              <a:t>JPasswordField</a:t>
            </a:r>
            <a:r>
              <a:rPr lang="pt-BR" dirty="0"/>
              <a:t>....</a:t>
            </a:r>
          </a:p>
          <a:p>
            <a:r>
              <a:rPr lang="pt-BR" dirty="0" err="1"/>
              <a:t>JButton</a:t>
            </a:r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Mas também usaremos outros componentes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1613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Conheceremos os Menus em Java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Construtor da Barra de Menu: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JMenuBar</a:t>
            </a:r>
            <a:r>
              <a:rPr lang="pt-BR" dirty="0"/>
              <a:t> </a:t>
            </a:r>
            <a:r>
              <a:rPr lang="pt-BR" dirty="0" err="1"/>
              <a:t>Barra_De_Menu</a:t>
            </a:r>
            <a:r>
              <a:rPr lang="pt-BR" dirty="0"/>
              <a:t> = new </a:t>
            </a:r>
            <a:r>
              <a:rPr lang="pt-BR" dirty="0" err="1"/>
              <a:t>JMenuBar</a:t>
            </a:r>
            <a:r>
              <a:rPr lang="pt-BR" dirty="0"/>
              <a:t>();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138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Conheceremos os Menus em Java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9806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Construtor de Menu: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r>
              <a:rPr lang="pt-BR" sz="3000" dirty="0" err="1"/>
              <a:t>JMenu</a:t>
            </a:r>
            <a:r>
              <a:rPr lang="pt-BR" sz="3000" dirty="0"/>
              <a:t> </a:t>
            </a:r>
            <a:r>
              <a:rPr lang="pt-BR" sz="3000" dirty="0" err="1"/>
              <a:t>Menu_Arquivo</a:t>
            </a:r>
            <a:r>
              <a:rPr lang="pt-BR" sz="3000" dirty="0"/>
              <a:t> = new </a:t>
            </a:r>
            <a:r>
              <a:rPr lang="pt-BR" sz="3000" dirty="0" err="1"/>
              <a:t>JMenu</a:t>
            </a:r>
            <a:r>
              <a:rPr lang="pt-BR" sz="3000" dirty="0"/>
              <a:t>(“Arquivo”);</a:t>
            </a:r>
          </a:p>
          <a:p>
            <a:pPr marL="0" indent="0">
              <a:buNone/>
            </a:pPr>
            <a:r>
              <a:rPr lang="pt-BR" sz="3000" dirty="0" err="1"/>
              <a:t>JMenu</a:t>
            </a:r>
            <a:r>
              <a:rPr lang="pt-BR" sz="3000" dirty="0"/>
              <a:t> </a:t>
            </a:r>
            <a:r>
              <a:rPr lang="pt-BR" sz="3000" dirty="0" err="1"/>
              <a:t>Menu_Operacoes</a:t>
            </a:r>
            <a:r>
              <a:rPr lang="pt-BR" sz="3000" dirty="0"/>
              <a:t> = new </a:t>
            </a:r>
            <a:r>
              <a:rPr lang="pt-BR" sz="3000" dirty="0" err="1"/>
              <a:t>JMenu</a:t>
            </a:r>
            <a:r>
              <a:rPr lang="pt-BR" sz="3000" dirty="0"/>
              <a:t> (“Operações”);</a:t>
            </a:r>
          </a:p>
          <a:p>
            <a:pPr marL="0" indent="0">
              <a:buNone/>
            </a:pPr>
            <a:r>
              <a:rPr lang="pt-BR" sz="3000" dirty="0" err="1"/>
              <a:t>JMenu</a:t>
            </a:r>
            <a:r>
              <a:rPr lang="pt-BR" sz="3000" dirty="0"/>
              <a:t> </a:t>
            </a:r>
            <a:r>
              <a:rPr lang="pt-BR" sz="3000" dirty="0" err="1"/>
              <a:t>Menu_Ajuda</a:t>
            </a:r>
            <a:r>
              <a:rPr lang="pt-BR" sz="3000" dirty="0"/>
              <a:t> = new </a:t>
            </a:r>
            <a:r>
              <a:rPr lang="pt-BR" sz="3000" dirty="0" err="1"/>
              <a:t>JMenu</a:t>
            </a:r>
            <a:r>
              <a:rPr lang="pt-BR" sz="3000" dirty="0"/>
              <a:t> (“Ajuda”);</a:t>
            </a:r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2920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Conheceremos os Menus em Java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9806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Construtor de </a:t>
            </a:r>
            <a:r>
              <a:rPr lang="pt-BR" dirty="0" err="1"/>
              <a:t>MenuItem</a:t>
            </a:r>
            <a:r>
              <a:rPr lang="pt-BR" dirty="0"/>
              <a:t>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r>
              <a:rPr lang="pt-BR" sz="2800" dirty="0" err="1"/>
              <a:t>JMenuItem</a:t>
            </a:r>
            <a:r>
              <a:rPr lang="pt-BR" sz="2800" dirty="0"/>
              <a:t> </a:t>
            </a:r>
            <a:r>
              <a:rPr lang="pt-BR" sz="2800" dirty="0" err="1"/>
              <a:t>Nome_MenuItem</a:t>
            </a:r>
            <a:r>
              <a:rPr lang="pt-BR" sz="2800" dirty="0"/>
              <a:t> = new </a:t>
            </a:r>
            <a:r>
              <a:rPr lang="pt-BR" sz="2800" dirty="0" err="1"/>
              <a:t>JMenuItem</a:t>
            </a:r>
            <a:r>
              <a:rPr lang="pt-BR" sz="2800" dirty="0"/>
              <a:t>(“Novo”); </a:t>
            </a:r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3587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Em nosso programa – Barra de Menu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67" y="1651000"/>
            <a:ext cx="9334500" cy="470535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755576" y="3933056"/>
            <a:ext cx="3312368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481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Em nosso programa – Menus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67" y="1651000"/>
            <a:ext cx="9334500" cy="470535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755576" y="4221088"/>
            <a:ext cx="3960440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059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Em nosso programa – Itens de Menus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67" y="1651000"/>
            <a:ext cx="9334500" cy="470535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95638" y="4797152"/>
            <a:ext cx="8340858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3782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Agora dentro do método construtor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205037"/>
            <a:ext cx="7381875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57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Será necessário Tornar os menus sensíveis aos eventos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700808"/>
            <a:ext cx="9036496" cy="4039493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11560" y="3356992"/>
            <a:ext cx="6120680" cy="2232248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97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0"/>
            <a:ext cx="6624736" cy="689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54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Explicando melhor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91" y="3212976"/>
            <a:ext cx="8847509" cy="2088232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572000" y="4221088"/>
            <a:ext cx="28803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4716016" y="2541390"/>
            <a:ext cx="4229" cy="171570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2699792" y="2089224"/>
            <a:ext cx="4567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Operador OU do </a:t>
            </a:r>
            <a:r>
              <a:rPr lang="pt-BR" sz="3200" dirty="0" err="1"/>
              <a:t>java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98766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Explicando Melhor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98" y="1484783"/>
            <a:ext cx="8263102" cy="378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12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Ficou assim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56792"/>
            <a:ext cx="3055197" cy="273630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2714408"/>
            <a:ext cx="3525341" cy="315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83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143000"/>
          </a:xfrm>
        </p:spPr>
        <p:txBody>
          <a:bodyPr/>
          <a:lstStyle/>
          <a:p>
            <a:r>
              <a:rPr lang="pt-BR" dirty="0"/>
              <a:t>OUTRO EXEMPLO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7384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VAMOS ELABORAR ESTA TELA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34" y="1867923"/>
            <a:ext cx="6614166" cy="499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10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CRIAÇÃO DO PROGRAMA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34555"/>
            <a:ext cx="8075240" cy="2844874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220072" y="2204864"/>
            <a:ext cx="3466728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INSTANCIA DAS BIBLIOTECAS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711836" y="2956901"/>
            <a:ext cx="2974829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CRIAÇÃO DA CLASSE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788024" y="5619824"/>
            <a:ext cx="3672408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CRIAÇÃO DOS COMPONENTES</a:t>
            </a:r>
          </a:p>
        </p:txBody>
      </p:sp>
      <p:cxnSp>
        <p:nvCxnSpPr>
          <p:cNvPr id="12" name="Conector de seta reta 11"/>
          <p:cNvCxnSpPr/>
          <p:nvPr/>
        </p:nvCxnSpPr>
        <p:spPr>
          <a:xfrm flipH="1">
            <a:off x="4499992" y="3226964"/>
            <a:ext cx="1211979" cy="229874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1582241" y="3897123"/>
            <a:ext cx="1837631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  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014257" y="3868165"/>
            <a:ext cx="3672408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CRIAÇÃO DA BARRA DE MENU</a:t>
            </a:r>
          </a:p>
        </p:txBody>
      </p:sp>
      <p:cxnSp>
        <p:nvCxnSpPr>
          <p:cNvPr id="17" name="Conector de seta reta 16"/>
          <p:cNvCxnSpPr/>
          <p:nvPr/>
        </p:nvCxnSpPr>
        <p:spPr>
          <a:xfrm flipH="1" flipV="1">
            <a:off x="3635896" y="5084689"/>
            <a:ext cx="1152129" cy="73519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1582241" y="4309444"/>
            <a:ext cx="7104424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  </a:t>
            </a:r>
          </a:p>
        </p:txBody>
      </p:sp>
      <p:cxnSp>
        <p:nvCxnSpPr>
          <p:cNvPr id="20" name="Conector de seta reta 19"/>
          <p:cNvCxnSpPr/>
          <p:nvPr/>
        </p:nvCxnSpPr>
        <p:spPr>
          <a:xfrm flipH="1">
            <a:off x="3995936" y="2403583"/>
            <a:ext cx="1221148" cy="32894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899592" y="1870134"/>
            <a:ext cx="3096344" cy="163121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990639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1398"/>
            <a:ext cx="7283152" cy="627495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084168" y="3140968"/>
            <a:ext cx="3059832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 err="1"/>
              <a:t>Setando</a:t>
            </a:r>
            <a:r>
              <a:rPr lang="pt-BR" sz="2000" dirty="0"/>
              <a:t> a barra de menu</a:t>
            </a:r>
          </a:p>
        </p:txBody>
      </p:sp>
      <p:cxnSp>
        <p:nvCxnSpPr>
          <p:cNvPr id="8" name="Conector de seta reta 7"/>
          <p:cNvCxnSpPr>
            <a:stCxn id="7" idx="1"/>
          </p:cNvCxnSpPr>
          <p:nvPr/>
        </p:nvCxnSpPr>
        <p:spPr>
          <a:xfrm flipH="1" flipV="1">
            <a:off x="2411760" y="978692"/>
            <a:ext cx="3672408" cy="2362331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1043608" y="578582"/>
            <a:ext cx="3744416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6901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7" y="295275"/>
            <a:ext cx="7286625" cy="6267450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7164288" y="3140968"/>
            <a:ext cx="1979712" cy="7078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Adicionando os menus a barra</a:t>
            </a:r>
          </a:p>
        </p:txBody>
      </p:sp>
      <p:cxnSp>
        <p:nvCxnSpPr>
          <p:cNvPr id="8" name="Conector de seta reta 7"/>
          <p:cNvCxnSpPr>
            <a:stCxn id="7" idx="1"/>
          </p:cNvCxnSpPr>
          <p:nvPr/>
        </p:nvCxnSpPr>
        <p:spPr>
          <a:xfrm flipH="1" flipV="1">
            <a:off x="6876256" y="3429000"/>
            <a:ext cx="288032" cy="65911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1115616" y="1340768"/>
            <a:ext cx="6048672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 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2740858"/>
            <a:ext cx="5832648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</p:txBody>
      </p:sp>
      <p:cxnSp>
        <p:nvCxnSpPr>
          <p:cNvPr id="16" name="Conector de seta reta 15"/>
          <p:cNvCxnSpPr>
            <a:stCxn id="7" idx="1"/>
          </p:cNvCxnSpPr>
          <p:nvPr/>
        </p:nvCxnSpPr>
        <p:spPr>
          <a:xfrm flipH="1" flipV="1">
            <a:off x="6012024" y="1740878"/>
            <a:ext cx="1152264" cy="1754033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932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95275"/>
            <a:ext cx="7286625" cy="6267450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7164288" y="3140968"/>
            <a:ext cx="1979712" cy="7078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Adicionando Itens aos menus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655675" y="1690535"/>
            <a:ext cx="6818574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</p:txBody>
      </p:sp>
      <p:cxnSp>
        <p:nvCxnSpPr>
          <p:cNvPr id="16" name="Conector de seta reta 15"/>
          <p:cNvCxnSpPr>
            <a:stCxn id="7" idx="1"/>
          </p:cNvCxnSpPr>
          <p:nvPr/>
        </p:nvCxnSpPr>
        <p:spPr>
          <a:xfrm flipH="1" flipV="1">
            <a:off x="5940152" y="2706199"/>
            <a:ext cx="1224136" cy="78871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415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95275"/>
            <a:ext cx="7286625" cy="6267450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7164288" y="3140968"/>
            <a:ext cx="1979712" cy="7078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Configurações da tela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421649" y="5107730"/>
            <a:ext cx="6818574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</p:txBody>
      </p:sp>
      <p:cxnSp>
        <p:nvCxnSpPr>
          <p:cNvPr id="16" name="Conector de seta reta 15"/>
          <p:cNvCxnSpPr>
            <a:stCxn id="7" idx="1"/>
          </p:cNvCxnSpPr>
          <p:nvPr/>
        </p:nvCxnSpPr>
        <p:spPr>
          <a:xfrm flipH="1">
            <a:off x="5508104" y="3494911"/>
            <a:ext cx="1656184" cy="1612819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570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95275"/>
            <a:ext cx="7286625" cy="6267450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553200" y="3140968"/>
            <a:ext cx="2590800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Tornando os Itens de Menu sensíveis ao clique do Mouse</a:t>
            </a:r>
          </a:p>
        </p:txBody>
      </p:sp>
      <p:cxnSp>
        <p:nvCxnSpPr>
          <p:cNvPr id="16" name="Conector de seta reta 15"/>
          <p:cNvCxnSpPr>
            <a:stCxn id="7" idx="1"/>
          </p:cNvCxnSpPr>
          <p:nvPr/>
        </p:nvCxnSpPr>
        <p:spPr>
          <a:xfrm flipH="1">
            <a:off x="4932040" y="3648800"/>
            <a:ext cx="1621160" cy="240100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1593302" y="6049807"/>
            <a:ext cx="6048672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5678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8524" y="1844824"/>
            <a:ext cx="8485963" cy="3816424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/>
              <a:t>Para tratar os eventos com Itens de Menu será usado também o método </a:t>
            </a:r>
            <a:br>
              <a:rPr lang="pt-BR" dirty="0"/>
            </a:br>
            <a:br>
              <a:rPr lang="pt-BR" dirty="0"/>
            </a:br>
            <a:r>
              <a:rPr lang="pt-BR" sz="3200" dirty="0" err="1"/>
              <a:t>public</a:t>
            </a:r>
            <a:r>
              <a:rPr lang="pt-BR" sz="3200" dirty="0"/>
              <a:t> </a:t>
            </a:r>
            <a:r>
              <a:rPr lang="pt-BR" sz="3200" dirty="0" err="1"/>
              <a:t>void</a:t>
            </a:r>
            <a:r>
              <a:rPr lang="pt-BR" sz="3200" dirty="0"/>
              <a:t> </a:t>
            </a:r>
            <a:r>
              <a:rPr lang="pt-BR" sz="3200" dirty="0" err="1"/>
              <a:t>actionPerformed</a:t>
            </a:r>
            <a:r>
              <a:rPr lang="pt-BR" sz="3200" dirty="0"/>
              <a:t> (</a:t>
            </a:r>
            <a:r>
              <a:rPr lang="pt-BR" sz="3200" dirty="0" err="1"/>
              <a:t>ActionEvent</a:t>
            </a:r>
            <a:r>
              <a:rPr lang="pt-BR" sz="3200" dirty="0"/>
              <a:t> e)</a:t>
            </a:r>
            <a:br>
              <a:rPr lang="pt-BR" sz="3200" dirty="0"/>
            </a:br>
            <a:r>
              <a:rPr lang="pt-BR" sz="3200" dirty="0"/>
              <a:t>{</a:t>
            </a:r>
            <a:br>
              <a:rPr lang="pt-BR" sz="3200" dirty="0"/>
            </a:br>
            <a:r>
              <a:rPr lang="pt-BR" sz="3200" dirty="0"/>
              <a:t>	// Mesma implementação usada em botões	</a:t>
            </a:r>
            <a:br>
              <a:rPr lang="pt-BR" sz="3200" dirty="0"/>
            </a:br>
            <a:r>
              <a:rPr lang="pt-BR" sz="3200" dirty="0"/>
              <a:t>}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1676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772816"/>
            <a:ext cx="6984776" cy="432048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771490" y="4077072"/>
            <a:ext cx="5032758" cy="132343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827584" y="3307630"/>
            <a:ext cx="6399611" cy="28623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251194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78A50-32E2-4299-8727-CAE26B31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ATIVIDADE PRÁTICA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95B8B0-8AFF-4E27-996D-FAE5188B5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VALOR 3,0 PONTOS.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ENTREGA NA PRÓXIMA QUARTA-FEIRA</a:t>
            </a:r>
          </a:p>
          <a:p>
            <a:pPr marL="0" indent="0">
              <a:buNone/>
            </a:pPr>
            <a:r>
              <a:rPr lang="pt-BR" dirty="0"/>
              <a:t>(LEMBRE-SE NA PROXIMA TERÇA NÃO TEREMOS AULA, MAS TENDO DUVIDAS ME CONTATE POR E-MAIL O NO WHATSAPP)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AE0F79-DFE9-4659-8E81-0A3514A88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2C8688-4408-4284-A91F-717D3D468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2487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C7A7E-C60B-45E2-B7AF-FFF0FEE9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EXERCÍCIO MENU JAVA – JOAO E YURI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0AEEB9-30A6-430D-AC15-F81366AE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8"/>
          </a:xfrm>
        </p:spPr>
        <p:txBody>
          <a:bodyPr>
            <a:normAutofit fontScale="55000" lnSpcReduction="20000"/>
          </a:bodyPr>
          <a:lstStyle/>
          <a:p>
            <a:r>
              <a:rPr lang="pt-BR" dirty="0"/>
              <a:t>ELABORE A TELA COM OS MENUS ABAIXO. SÓ É NECESSÁRIO IMPLMENTAR AS FUNÇÕES SAIR E NO MENU CADASTROS AO CLICAR EM CASOS ABRA UMA NOVA TELA EM BRANCO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023F51-F1A3-48E8-9603-24C033F88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A1F14CD-4DAF-4C2D-B17D-8473163F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53A0DD3-7BAD-4D96-B818-AF2F900EB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753" y="3140968"/>
            <a:ext cx="6825822" cy="371703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C3C8554-6717-4B75-9082-1219D7276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753" y="3143250"/>
            <a:ext cx="6829425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1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C7A7E-C60B-45E2-B7AF-FFF0FEE9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EXERCÍCIO MENU JAVA – ARGOS E GABRIEL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0AEEB9-30A6-430D-AC15-F81366AE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80"/>
          </a:xfrm>
        </p:spPr>
        <p:txBody>
          <a:bodyPr>
            <a:noAutofit/>
          </a:bodyPr>
          <a:lstStyle/>
          <a:p>
            <a:r>
              <a:rPr lang="pt-BR" sz="2800" dirty="0"/>
              <a:t>ELABORE UMA TELA COM MENUS ARQUIVO E CORES</a:t>
            </a:r>
          </a:p>
          <a:p>
            <a:r>
              <a:rPr lang="pt-BR" sz="2800" dirty="0"/>
              <a:t>NO MENU ARQUIVO COLOQUE AS OPÇÕES NOVO, ABRIR E SAIR (VOCÊ SO PRECISARÁ  IMPLEMENTAR O MENU SAIR)</a:t>
            </a:r>
          </a:p>
          <a:p>
            <a:endParaRPr lang="pt-BR" sz="2800" dirty="0"/>
          </a:p>
          <a:p>
            <a:r>
              <a:rPr lang="pt-BR" sz="2800" dirty="0"/>
              <a:t>NO MENU CORES COLOQUE AS OPÇÕES AMARELO, VERDE E VERMELHO ESTES MENUS ABRIRÃO UMA NOVA TELA COM A COR INDICADA NO MENU.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023F51-F1A3-48E8-9603-24C033F88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A1F14CD-4DAF-4C2D-B17D-8473163F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5478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Exercício (Para o Willian, </a:t>
            </a:r>
            <a:r>
              <a:rPr lang="pt-BR" sz="3600" dirty="0" err="1"/>
              <a:t>Wisnel</a:t>
            </a:r>
            <a:r>
              <a:rPr lang="pt-BR" sz="3600" dirty="0"/>
              <a:t> e a Leticia)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Crie uma tela com os menus</a:t>
            </a:r>
          </a:p>
          <a:p>
            <a:pPr marL="0" indent="0">
              <a:buNone/>
            </a:pPr>
            <a:r>
              <a:rPr lang="pt-BR" dirty="0"/>
              <a:t>Menu Arquivo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Novo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(Separador de menu)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Sair do Sistema</a:t>
            </a:r>
          </a:p>
          <a:p>
            <a:pPr marL="0" indent="0">
              <a:buNone/>
            </a:pPr>
            <a:r>
              <a:rPr lang="pt-BR" dirty="0">
                <a:sym typeface="Wingdings" panose="05000000000000000000" pitchFamily="2" charset="2"/>
              </a:rPr>
              <a:t>Menu Opções</a:t>
            </a:r>
          </a:p>
          <a:p>
            <a:pPr marL="0" indent="0">
              <a:buNone/>
            </a:pPr>
            <a:r>
              <a:rPr lang="pt-BR" dirty="0"/>
              <a:t>Menu Cores (coloque dentro do menu opções)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Colocar diversas opções de cores</a:t>
            </a:r>
          </a:p>
          <a:p>
            <a:pPr marL="0" indent="0">
              <a:buNone/>
            </a:pPr>
            <a:r>
              <a:rPr lang="pt-BR" dirty="0"/>
              <a:t>Menu Tamanhos (coloque dentro do menu opções)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Colocar diversas opções de Tamanhos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Menu Ajuda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(Sem opções)</a:t>
            </a:r>
          </a:p>
          <a:p>
            <a:pPr marL="0" indent="0">
              <a:buNone/>
            </a:pPr>
            <a:r>
              <a:rPr lang="pt-BR" dirty="0"/>
              <a:t>	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13723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alterar a cor use a instrução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Nome_Do_Objeto.setBackground</a:t>
            </a:r>
            <a:r>
              <a:rPr lang="pt-BR" dirty="0"/>
              <a:t>(</a:t>
            </a:r>
            <a:r>
              <a:rPr lang="pt-BR" dirty="0" err="1"/>
              <a:t>Color.red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/>
              <a:t>Nome_Do_Objeto.setBackground</a:t>
            </a:r>
            <a:r>
              <a:rPr lang="pt-BR" dirty="0"/>
              <a:t>(</a:t>
            </a:r>
            <a:r>
              <a:rPr lang="pt-BR" dirty="0" err="1"/>
              <a:t>Color.blue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/>
              <a:t>Nome_Do_Objeto.setBackground</a:t>
            </a:r>
            <a:r>
              <a:rPr lang="pt-BR" dirty="0"/>
              <a:t>(</a:t>
            </a:r>
            <a:r>
              <a:rPr lang="pt-BR" dirty="0" err="1"/>
              <a:t>Color.green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180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Para alterar o tamanho use a instrução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Nome_Do_Objeto.setSize</a:t>
            </a:r>
            <a:r>
              <a:rPr lang="pt-BR" dirty="0"/>
              <a:t> (400, 600);</a:t>
            </a:r>
          </a:p>
          <a:p>
            <a:pPr marL="0" indent="0">
              <a:buNone/>
            </a:pPr>
            <a:r>
              <a:rPr lang="pt-BR" dirty="0" err="1"/>
              <a:t>Nome_Do_Objeto.setSize</a:t>
            </a:r>
            <a:r>
              <a:rPr lang="pt-BR" dirty="0"/>
              <a:t> (800, 600);</a:t>
            </a:r>
          </a:p>
          <a:p>
            <a:pPr marL="0" indent="0">
              <a:buNone/>
            </a:pPr>
            <a:r>
              <a:rPr lang="pt-BR" dirty="0" err="1"/>
              <a:t>Nome_Do_Objeto.setSize</a:t>
            </a:r>
            <a:r>
              <a:rPr lang="pt-BR" dirty="0"/>
              <a:t> (400, 500); </a:t>
            </a:r>
          </a:p>
          <a:p>
            <a:pPr marL="0" indent="0">
              <a:buNone/>
            </a:pP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06021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8967</TotalTime>
  <Words>498</Words>
  <Application>Microsoft Office PowerPoint</Application>
  <PresentationFormat>Apresentação na tela (4:3)</PresentationFormat>
  <Paragraphs>152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4" baseType="lpstr">
      <vt:lpstr>Arial</vt:lpstr>
      <vt:lpstr>Calibri</vt:lpstr>
      <vt:lpstr>Wingdings</vt:lpstr>
      <vt:lpstr>Tema do Office</vt:lpstr>
      <vt:lpstr>Elaborando  Interfaces  JMenuBar, JMenu, JMenuItem, addSeparator e JToolBar   </vt:lpstr>
      <vt:lpstr>Nossas classes tem até agora</vt:lpstr>
      <vt:lpstr>Conheceremos os Menus em Java</vt:lpstr>
      <vt:lpstr>Conheceremos os Menus em Java</vt:lpstr>
      <vt:lpstr>Conheceremos os Menus em Java</vt:lpstr>
      <vt:lpstr>Em nosso programa – Barra de Menu</vt:lpstr>
      <vt:lpstr>Em nosso programa – Menus</vt:lpstr>
      <vt:lpstr>Em nosso programa – Itens de Menus</vt:lpstr>
      <vt:lpstr>Agora dentro do método construtor</vt:lpstr>
      <vt:lpstr>Será necessário Tornar os menus sensíveis aos eventos</vt:lpstr>
      <vt:lpstr>Apresentação do PowerPoint</vt:lpstr>
      <vt:lpstr>Explicando melhor</vt:lpstr>
      <vt:lpstr>Explicando Melhor</vt:lpstr>
      <vt:lpstr>Ficou assim</vt:lpstr>
      <vt:lpstr>OUTRO EXEMPLO</vt:lpstr>
      <vt:lpstr>VAMOS ELABORAR ESTA TELA</vt:lpstr>
      <vt:lpstr>CRIAÇÃO DO PROGRAMA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Para tratar os eventos com Itens de Menu será usado também o método   public void actionPerformed (ActionEvent e) {  // Mesma implementação usada em botões  }</vt:lpstr>
      <vt:lpstr>Apresentação do PowerPoint</vt:lpstr>
      <vt:lpstr>ATIVIDADE PRÁTICA</vt:lpstr>
      <vt:lpstr>EXERCÍCIO MENU JAVA – JOAO E YURI</vt:lpstr>
      <vt:lpstr>EXERCÍCIO MENU JAVA – ARGOS E GABRIEL</vt:lpstr>
      <vt:lpstr>Exercício (Para o Willian, Wisnel e a Leticia)</vt:lpstr>
      <vt:lpstr>Para alterar a cor use a instrução</vt:lpstr>
      <vt:lpstr>Para alterar o tamanho use a instrução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 Silva</cp:lastModifiedBy>
  <cp:revision>184</cp:revision>
  <dcterms:created xsi:type="dcterms:W3CDTF">2015-09-21T11:15:04Z</dcterms:created>
  <dcterms:modified xsi:type="dcterms:W3CDTF">2018-04-25T18:57:29Z</dcterms:modified>
</cp:coreProperties>
</file>