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27/03/2018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65099" y="4664255"/>
            <a:ext cx="11293475" cy="78105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ea typeface="ＭＳ Ｐゴシック" panose="020B0600070205080204" pitchFamily="34" charset="-128"/>
              </a:rPr>
              <a:t>Exercício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sobre</a:t>
            </a:r>
            <a:r>
              <a:rPr lang="en-US" dirty="0" smtClean="0">
                <a:ea typeface="ＭＳ Ｐゴシック" panose="020B0600070205080204" pitchFamily="34" charset="-128"/>
              </a:rPr>
              <a:t> Interface Java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85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www.oxnar.com.br/aulas/java/</a:t>
            </a:r>
            <a:r>
              <a:rPr lang="en-US" dirty="0" smtClean="0">
                <a:ea typeface="ＭＳ Ｐゴシック" panose="020B0600070205080204" pitchFamily="34" charset="-128"/>
              </a:rPr>
              <a:t>    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EXERCÍCIO DA AULA PASSADA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916" y="2680772"/>
            <a:ext cx="4511246" cy="247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7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7011" y="2523438"/>
            <a:ext cx="10515600" cy="1325563"/>
          </a:xfrm>
        </p:spPr>
        <p:txBody>
          <a:bodyPr/>
          <a:lstStyle/>
          <a:p>
            <a:r>
              <a:rPr lang="pt-BR" dirty="0" smtClean="0"/>
              <a:t>Meu código para a tela ficou assim...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188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36" y="293987"/>
            <a:ext cx="8533885" cy="652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Importação das bibliotecas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26" y="1873849"/>
            <a:ext cx="4617427" cy="1511901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1875453" y="3566984"/>
            <a:ext cx="5603731" cy="148898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387178" y="1968843"/>
            <a:ext cx="4563763" cy="15981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1812" y="4683967"/>
            <a:ext cx="362960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SERÁ NECESSÁRIO FAZER ISTO EM TODAS AS CLASSES GRÁFICAS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8217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DA CLASSE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866122" y="3463924"/>
            <a:ext cx="5613062" cy="159204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387177" y="1865783"/>
            <a:ext cx="9848505" cy="15981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1812" y="4683967"/>
            <a:ext cx="3629608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TODA A CLASSE QUE FOR TELA E TIVER IMPLEMENTAÇÃO  TRATAMENTO DE EVENTOS PARA  BOTÕES OU MENUS DEVEM SER DECLARADAS ASSIM.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83" y="2125275"/>
            <a:ext cx="9061979" cy="51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26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componentes e da variável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875453" y="3566984"/>
            <a:ext cx="5603731" cy="148898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387178" y="1968843"/>
            <a:ext cx="4563763" cy="15981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1812" y="4683967"/>
            <a:ext cx="3629608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TODOS OS COMPONENTES QUE FOREM USADOS EM DIVERSAS PARTES DO PROGRAMA DEVEM SER DECLARADOS AQUI.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07" y="2142382"/>
            <a:ext cx="4391104" cy="10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4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07" y="2142382"/>
            <a:ext cx="4391104" cy="10449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componentes e da variável</a:t>
            </a:r>
            <a:endParaRPr lang="pt-BR" dirty="0"/>
          </a:p>
        </p:txBody>
      </p:sp>
      <p:cxnSp>
        <p:nvCxnSpPr>
          <p:cNvPr id="6" name="Conector reto 5"/>
          <p:cNvCxnSpPr>
            <a:stCxn id="7" idx="2"/>
          </p:cNvCxnSpPr>
          <p:nvPr/>
        </p:nvCxnSpPr>
        <p:spPr>
          <a:xfrm>
            <a:off x="1579186" y="3331029"/>
            <a:ext cx="5899998" cy="172494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387179" y="2892490"/>
            <a:ext cx="2384014" cy="43853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1812" y="4683967"/>
            <a:ext cx="3629608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Esta variável do tipo inteiro será usada para trocar os nomes que serão exibidos.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569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H="1" flipV="1">
            <a:off x="9050693" y="4712158"/>
            <a:ext cx="591805" cy="11010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984338" y="1587121"/>
            <a:ext cx="8066355" cy="450576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9591868" y="4791471"/>
            <a:ext cx="260013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TODO O CORPO DO PROGRAMA PARA EXIBIÇÃO EM TELA FICARÁ AQUI.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573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Definição dos Layouts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H="1" flipV="1">
            <a:off x="6148873" y="3362132"/>
            <a:ext cx="3493626" cy="2451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984338" y="1587122"/>
            <a:ext cx="4026201" cy="2510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9591868" y="4791471"/>
            <a:ext cx="260013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TODO O CORPO DO PROGRAMA PARA EXIBIÇÃO EM TELA FICARÁ AQUI.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984337" y="3111122"/>
            <a:ext cx="8248144" cy="2510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/>
          <p:cNvCxnSpPr/>
          <p:nvPr/>
        </p:nvCxnSpPr>
        <p:spPr>
          <a:xfrm flipH="1" flipV="1">
            <a:off x="2705879" y="1838132"/>
            <a:ext cx="6885989" cy="3975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661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err="1" smtClean="0"/>
              <a:t>GridLayout</a:t>
            </a:r>
            <a:r>
              <a:rPr lang="pt-BR" dirty="0" smtClean="0"/>
              <a:t>(Linhas, Colunas)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89612" y="2090974"/>
            <a:ext cx="3251759" cy="10534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189611" y="3144415"/>
            <a:ext cx="3251759" cy="10534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189611" y="4197856"/>
            <a:ext cx="3251759" cy="105344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 flipV="1">
            <a:off x="4441370" y="2687674"/>
            <a:ext cx="2136712" cy="461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6578082" y="2545023"/>
            <a:ext cx="26965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Linha 1</a:t>
            </a:r>
            <a:endParaRPr lang="pt-BR" dirty="0"/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4441370" y="3787310"/>
            <a:ext cx="2136712" cy="461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6578082" y="3625741"/>
            <a:ext cx="26965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Linha 2</a:t>
            </a:r>
            <a:endParaRPr lang="pt-BR" dirty="0"/>
          </a:p>
        </p:txBody>
      </p:sp>
      <p:cxnSp>
        <p:nvCxnSpPr>
          <p:cNvPr id="18" name="Conector reto 17"/>
          <p:cNvCxnSpPr/>
          <p:nvPr/>
        </p:nvCxnSpPr>
        <p:spPr>
          <a:xfrm flipV="1">
            <a:off x="4441370" y="4837317"/>
            <a:ext cx="2136712" cy="461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6578082" y="4644517"/>
            <a:ext cx="26965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Linha 3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334278" y="6304738"/>
            <a:ext cx="26965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Coluna 1</a:t>
            </a:r>
            <a:endParaRPr lang="pt-BR" dirty="0"/>
          </a:p>
        </p:txBody>
      </p:sp>
      <p:cxnSp>
        <p:nvCxnSpPr>
          <p:cNvPr id="21" name="Conector reto 20"/>
          <p:cNvCxnSpPr>
            <a:stCxn id="20" idx="0"/>
          </p:cNvCxnSpPr>
          <p:nvPr/>
        </p:nvCxnSpPr>
        <p:spPr>
          <a:xfrm flipH="1" flipV="1">
            <a:off x="2668555" y="5251297"/>
            <a:ext cx="13996" cy="105344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14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Definição dos Layouts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H="1" flipV="1">
            <a:off x="6148873" y="3362132"/>
            <a:ext cx="3493626" cy="2451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984338" y="1587122"/>
            <a:ext cx="4026201" cy="2510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9591868" y="4791471"/>
            <a:ext cx="260013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TODO O CORPO DO PROGRAMA PARA EXIBIÇÃO EM TELA FICARÁ AQUI.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984337" y="3111122"/>
            <a:ext cx="8248144" cy="2510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/>
          <p:cNvCxnSpPr/>
          <p:nvPr/>
        </p:nvCxnSpPr>
        <p:spPr>
          <a:xfrm flipH="1" flipV="1">
            <a:off x="2705879" y="1838132"/>
            <a:ext cx="6885989" cy="3975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827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USO DA TELA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H="1" flipV="1">
            <a:off x="9116008" y="3681787"/>
            <a:ext cx="2467381" cy="122552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984337" y="1841827"/>
            <a:ext cx="5519100" cy="44140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9591868" y="4791471"/>
            <a:ext cx="2600131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Aqui eu montei os componentes para os três painéis da </a:t>
            </a:r>
            <a:r>
              <a:rPr lang="pt-BR" dirty="0" err="1" smtClean="0"/>
              <a:t>teaç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951637" y="2453286"/>
            <a:ext cx="6260925" cy="63383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951637" y="3148734"/>
            <a:ext cx="8164371" cy="106610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/>
          <p:cNvCxnSpPr/>
          <p:nvPr/>
        </p:nvCxnSpPr>
        <p:spPr>
          <a:xfrm flipH="1" flipV="1">
            <a:off x="7212563" y="2637728"/>
            <a:ext cx="4282751" cy="22159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 flipV="1">
            <a:off x="6503438" y="1964403"/>
            <a:ext cx="5079951" cy="294290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64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TORNANDO OS BOTÕES SENSIVEIS AO TOQUE</a:t>
            </a:r>
            <a:endParaRPr lang="pt-BR" dirty="0"/>
          </a:p>
        </p:txBody>
      </p:sp>
      <p:cxnSp>
        <p:nvCxnSpPr>
          <p:cNvPr id="6" name="Conector reto 5"/>
          <p:cNvCxnSpPr>
            <a:stCxn id="9" idx="1"/>
          </p:cNvCxnSpPr>
          <p:nvPr/>
        </p:nvCxnSpPr>
        <p:spPr>
          <a:xfrm flipH="1" flipV="1">
            <a:off x="7179950" y="4640377"/>
            <a:ext cx="2411918" cy="47426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9591868" y="4791471"/>
            <a:ext cx="260013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Torna o botão sensível ao toque.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919023" y="4294547"/>
            <a:ext cx="6260925" cy="83729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88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666"/>
            <a:ext cx="9232481" cy="57603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9" y="0"/>
            <a:ext cx="10515600" cy="1325563"/>
          </a:xfrm>
        </p:spPr>
        <p:txBody>
          <a:bodyPr/>
          <a:lstStyle/>
          <a:p>
            <a:r>
              <a:rPr lang="pt-BR" dirty="0" smtClean="0"/>
              <a:t>TORNANDO OS BOTÕES SENSIVEIS AO TOQUE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 flipH="1">
            <a:off x="4170786" y="5337110"/>
            <a:ext cx="3601614" cy="32657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772400" y="5013944"/>
            <a:ext cx="260013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CONFIGURAÇÕES DA TELA.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44379" y="5116096"/>
            <a:ext cx="3326406" cy="100478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72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6191" y="2632464"/>
            <a:ext cx="10515600" cy="1325563"/>
          </a:xfrm>
        </p:spPr>
        <p:txBody>
          <a:bodyPr/>
          <a:lstStyle/>
          <a:p>
            <a:r>
              <a:rPr lang="pt-BR" dirty="0" smtClean="0"/>
              <a:t>TRATANDO OS EVENTOS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1924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1" y="162897"/>
            <a:ext cx="5524500" cy="64389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20443" y="432130"/>
            <a:ext cx="5304495" cy="479301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126964" y="2182306"/>
            <a:ext cx="260013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EVENTOS DO BOTÃO PRÓXIMO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5924938" y="2511596"/>
            <a:ext cx="2202027" cy="87075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1" y="162897"/>
            <a:ext cx="5524500" cy="64389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45798" y="5187820"/>
            <a:ext cx="5121383" cy="97971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175241" y="4541489"/>
            <a:ext cx="260013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EVENTOS DO BOTÃO LIMPAR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5667181" y="4873986"/>
            <a:ext cx="1508061" cy="80369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144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1" y="162897"/>
            <a:ext cx="5524500" cy="64389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01782" y="6139542"/>
            <a:ext cx="5304495" cy="39188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520474" y="5280069"/>
            <a:ext cx="260013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EVENTOS DO BOTÃO SAIR</a:t>
            </a:r>
            <a:endParaRPr lang="pt-BR" dirty="0"/>
          </a:p>
        </p:txBody>
      </p:sp>
      <p:cxnSp>
        <p:nvCxnSpPr>
          <p:cNvPr id="3" name="Conector de seta reta 2"/>
          <p:cNvCxnSpPr>
            <a:stCxn id="6" idx="1"/>
            <a:endCxn id="5" idx="3"/>
          </p:cNvCxnSpPr>
          <p:nvPr/>
        </p:nvCxnSpPr>
        <p:spPr>
          <a:xfrm flipH="1">
            <a:off x="5906277" y="5464735"/>
            <a:ext cx="1614197" cy="87075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243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Nosso exercício de hoje</a:t>
            </a:r>
            <a:endParaRPr lang="pt-BR" dirty="0"/>
          </a:p>
        </p:txBody>
      </p:sp>
      <p:sp>
        <p:nvSpPr>
          <p:cNvPr id="4" name="AutoShape 4" descr="Resultado de imagem para direção hidraul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2" descr="Resultado de imagem para converter graus fahrenhei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761" y="4125978"/>
            <a:ext cx="2857500" cy="160020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12" y="4041277"/>
            <a:ext cx="7415899" cy="211410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035112" y="1800808"/>
            <a:ext cx="95271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Crie uma classe que converta </a:t>
            </a:r>
            <a:r>
              <a:rPr lang="pt-BR" dirty="0"/>
              <a:t>graus </a:t>
            </a:r>
            <a:r>
              <a:rPr lang="pt-BR" dirty="0" err="1"/>
              <a:t>celsius</a:t>
            </a:r>
            <a:r>
              <a:rPr lang="pt-BR" dirty="0"/>
              <a:t> </a:t>
            </a:r>
            <a:r>
              <a:rPr lang="pt-BR" dirty="0" smtClean="0"/>
              <a:t>para Fahrenheit.</a:t>
            </a:r>
          </a:p>
          <a:p>
            <a:endParaRPr lang="pt-BR" dirty="0"/>
          </a:p>
          <a:p>
            <a:r>
              <a:rPr lang="pt-BR" dirty="0" smtClean="0"/>
              <a:t>Lembrando que a formula para converter de </a:t>
            </a:r>
            <a:r>
              <a:rPr lang="pt-BR" dirty="0" err="1" smtClean="0"/>
              <a:t>de</a:t>
            </a:r>
            <a:r>
              <a:rPr lang="pt-BR" dirty="0" smtClean="0"/>
              <a:t> </a:t>
            </a:r>
            <a:r>
              <a:rPr lang="pt-BR" dirty="0" err="1" smtClean="0"/>
              <a:t>ºC</a:t>
            </a:r>
            <a:r>
              <a:rPr lang="pt-BR" dirty="0" smtClean="0"/>
              <a:t> para </a:t>
            </a:r>
            <a:r>
              <a:rPr lang="pt-BR" dirty="0" err="1" smtClean="0"/>
              <a:t>ºF</a:t>
            </a:r>
            <a:r>
              <a:rPr lang="pt-BR" dirty="0" smtClean="0"/>
              <a:t> é: </a:t>
            </a:r>
          </a:p>
          <a:p>
            <a:endParaRPr lang="pt-BR" dirty="0"/>
          </a:p>
          <a:p>
            <a:r>
              <a:rPr lang="pt-BR" dirty="0" smtClean="0"/>
              <a:t>F = (C * 9/5)+32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69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3054</TotalTime>
  <Words>254</Words>
  <Application>Microsoft Office PowerPoint</Application>
  <PresentationFormat>Widescreen</PresentationFormat>
  <Paragraphs>40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Tema do Office</vt:lpstr>
      <vt:lpstr>Exercício sobre Interface Java</vt:lpstr>
      <vt:lpstr>EXERCÍCIO DA AULA PASSADA</vt:lpstr>
      <vt:lpstr>Meu código para a tela ficou assim...</vt:lpstr>
      <vt:lpstr>Apresentação do PowerPoint</vt:lpstr>
      <vt:lpstr>Importação das bibliotecas </vt:lpstr>
      <vt:lpstr>DECLARAÇÃO DA CLASSE</vt:lpstr>
      <vt:lpstr>Declaração dos componentes e da variável</vt:lpstr>
      <vt:lpstr>Declaração dos componentes e da variável</vt:lpstr>
      <vt:lpstr>O método construtor</vt:lpstr>
      <vt:lpstr>Definição dos Layouts</vt:lpstr>
      <vt:lpstr>GridLayout(Linhas, Colunas)</vt:lpstr>
      <vt:lpstr>Definição dos Layouts</vt:lpstr>
      <vt:lpstr>USO DA TELA</vt:lpstr>
      <vt:lpstr>TORNANDO OS BOTÕES SENSIVEIS AO TOQUE</vt:lpstr>
      <vt:lpstr>TORNANDO OS BOTÕES SENSIVEIS AO TOQUE</vt:lpstr>
      <vt:lpstr>TRATANDO OS EVENTOS</vt:lpstr>
      <vt:lpstr>Apresentação do PowerPoint</vt:lpstr>
      <vt:lpstr>Apresentação do PowerPoint</vt:lpstr>
      <vt:lpstr>Apresentação do PowerPoint</vt:lpstr>
      <vt:lpstr>Nosso exercício de hoje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22</cp:revision>
  <dcterms:created xsi:type="dcterms:W3CDTF">2017-03-05T19:08:26Z</dcterms:created>
  <dcterms:modified xsi:type="dcterms:W3CDTF">2018-03-27T20:22:44Z</dcterms:modified>
</cp:coreProperties>
</file>