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9A7996-5198-4FA8-85F6-A7FC473C5C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BFBBFBC-37D3-4431-A0FB-EBF475086F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A7EAF5C-D747-4BED-A3E6-0DE637615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06/03/2018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C7C4E8-199C-49E9-9558-680EEFA0C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9D2A4A6-F35C-4931-8538-02E6B3EF7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1914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8636FD-68C9-4F59-920A-86C70091D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F03C8D-A7D9-4443-8154-923AC9542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70EF11-5DF0-4B4D-8836-65739EBF5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06/03/2018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CE4BBB7-6CD1-4E08-959D-3E0C87374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AFC9DF-EAD8-4566-A13D-7B5BE17F9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8229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62A474-82CE-46E3-8992-23E49CEA5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87EEB11-978E-421F-9050-8D1591483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B6760E6-8EB9-4FAF-9870-0651432FA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06/03/2018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603A3EA-6A45-4DC3-BA1C-BD0D6C455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B85F751-E7E3-43D7-8762-470E1EC39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6366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4AA7AC-9889-441A-84FC-A6424AE86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00E1DCA-CC17-46E4-8110-90555BB84B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0D6B836-72E2-4DA0-8B5A-36C93E8752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5C7BA9B-DE05-4601-ACAF-BB71B10F2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06/03/2018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BA13C7F-2312-4D72-B35C-DE6979109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DCC88C9-E636-43BE-9282-593634406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6239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B4997D-F472-48EC-95B9-BEE6B82DF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D0B288A-5848-456E-9AC8-EFF15B2426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6FB39DA-687C-4DCC-9159-B32A2C1B11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72E16F6-8476-4F8B-ACF2-819EBDB7E7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A94B378-E5F3-46BF-9FC2-460104A805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D549345-2CEB-44F9-BDE6-0BA8ECA1F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06/03/2018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8C5ABA5-DAB3-4955-B53C-92E80AA2C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AAC363B-0ABE-424C-9A2B-034AFA7E9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4252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FA6F84-126B-45D2-B60D-49461DCCE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A1643AA-19A6-4C99-9EC2-1DC202469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06/03/2018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C6E79-6128-4F4A-AA7C-30AEE65E9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6D69D33-88C5-45E4-9527-CDF82D9DD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0330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EB48EF1-B2E6-4640-B6CB-3FC048173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06/03/2018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9C2F08C-779E-43EB-ABA8-D6771C16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FC1F9A9-7F6C-4F07-A341-BE733E98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4833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C9CBF0-DD7D-41C8-BB13-AC8F89E1B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70F4BD-2E83-4E84-9E94-2DE01A711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08A1B24-FC92-428D-B3C1-FD2AACEEBE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D812918-B53D-42B6-8CA5-00BDBE65E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06/03/2018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B976905-A799-4D9E-B4B5-CB1304A57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4CBA3D4-B1B5-4496-BE0A-9AA3D2835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0825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D8A77F-E709-4FC5-A339-809543D13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55E81A5-8201-48D4-B1E0-F2CCD444F7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7456C5D-EED7-4088-994D-D7A7EC7F03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3554BF3-ACC6-4B9B-B516-B4FA96A31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06/03/2018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830B669-645E-4B0F-A402-1822A465E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C1B5201-7E6E-4841-B2BC-FE5191374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0144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E491DF-1C3C-4230-A410-A3FF630A8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854D9B8-9F7D-485C-BE5D-AB3046B6ED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8387211-1D91-454A-800B-7A159BE41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06/03/2018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AD76A4C-56F9-4D75-A697-5A43710ED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0B993A9-1565-4127-9DA1-38CAAFBA4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2897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6086C90-09A1-45D3-AE4A-13F8D7A93B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8223E40-10DB-4A91-AAB9-8DC1951BEF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46AB86D-CA97-4AD2-9988-F65F02EAD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06/03/2018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97C699-EDA1-43C8-AC30-15CEF26CF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66A8819-37A6-4D7B-BB5B-4D4CF5CFE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09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AE95586-A14B-4C97-873C-C1A935AFA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1D97E23-A408-4054-9DB2-3CCC92C9FA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8AA62A3-E3EE-4237-A065-D681DB9B34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2313A-060A-4E33-B227-224D594D8E0F}" type="datetimeFigureOut">
              <a:rPr lang="pt-BR" smtClean="0"/>
              <a:t>06/03/2018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8AB06CE-A690-492A-B697-C661B3634C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1498CA5-1E42-4188-A4BB-776D64ED20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0ECA3-5028-4EB6-8763-3A07B5D81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0782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CE6D395-1A10-46C5-A60D-E6248F3EC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09" y="1082365"/>
            <a:ext cx="11788725" cy="4572847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3AF4ECD-54DE-4B28-B5AD-327D6DF5C023}"/>
              </a:ext>
            </a:extLst>
          </p:cNvPr>
          <p:cNvSpPr/>
          <p:nvPr/>
        </p:nvSpPr>
        <p:spPr>
          <a:xfrm>
            <a:off x="1294228" y="2672861"/>
            <a:ext cx="10621106" cy="111134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A453C57-220B-42F7-AD87-C706CEEA6697}"/>
              </a:ext>
            </a:extLst>
          </p:cNvPr>
          <p:cNvSpPr txBox="1"/>
          <p:nvPr/>
        </p:nvSpPr>
        <p:spPr>
          <a:xfrm>
            <a:off x="8013894" y="1050266"/>
            <a:ext cx="3427827" cy="12003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Verifica se o numero é par ou impar: Caso for par divide numero por 2 e se o numero  for impar  multiplica por 3 e soma 1.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4059FA67-0491-4B54-8AF9-EE9F514BAEB2}"/>
              </a:ext>
            </a:extLst>
          </p:cNvPr>
          <p:cNvCxnSpPr>
            <a:cxnSpLocks/>
          </p:cNvCxnSpPr>
          <p:nvPr/>
        </p:nvCxnSpPr>
        <p:spPr>
          <a:xfrm flipV="1">
            <a:off x="4586068" y="1561513"/>
            <a:ext cx="3427827" cy="1111348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9114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CE6D395-1A10-46C5-A60D-E6248F3EC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09" y="1082365"/>
            <a:ext cx="11788725" cy="4572847"/>
          </a:xfrm>
          <a:prstGeom prst="rect">
            <a:avLst/>
          </a:prstGeom>
        </p:spPr>
      </p:pic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BB6A3758-84B4-491B-BCF6-49DA6C16EBEE}"/>
              </a:ext>
            </a:extLst>
          </p:cNvPr>
          <p:cNvCxnSpPr>
            <a:cxnSpLocks/>
          </p:cNvCxnSpPr>
          <p:nvPr/>
        </p:nvCxnSpPr>
        <p:spPr>
          <a:xfrm>
            <a:off x="3287152" y="1602870"/>
            <a:ext cx="4487592" cy="183303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7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CE6D395-1A10-46C5-A60D-E6248F3EC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09" y="1082365"/>
            <a:ext cx="11788725" cy="4572847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AA3608A-8E84-4B18-A32E-A0DF47A8D735}"/>
              </a:ext>
            </a:extLst>
          </p:cNvPr>
          <p:cNvSpPr/>
          <p:nvPr/>
        </p:nvSpPr>
        <p:spPr>
          <a:xfrm>
            <a:off x="0" y="899061"/>
            <a:ext cx="3010486" cy="36660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741AEFF7-2341-4D33-B1C3-AA028D94DB15}"/>
              </a:ext>
            </a:extLst>
          </p:cNvPr>
          <p:cNvSpPr/>
          <p:nvPr/>
        </p:nvSpPr>
        <p:spPr>
          <a:xfrm>
            <a:off x="490024" y="4835670"/>
            <a:ext cx="3010486" cy="36660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961802F-B36C-473B-A76D-0361D9E5D371}"/>
              </a:ext>
            </a:extLst>
          </p:cNvPr>
          <p:cNvSpPr/>
          <p:nvPr/>
        </p:nvSpPr>
        <p:spPr>
          <a:xfrm>
            <a:off x="276666" y="1655723"/>
            <a:ext cx="3010486" cy="36660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165FC0CB-2DAC-4F09-998A-52C2BE7F1547}"/>
              </a:ext>
            </a:extLst>
          </p:cNvPr>
          <p:cNvCxnSpPr>
            <a:cxnSpLocks/>
            <a:stCxn id="2" idx="3"/>
            <a:endCxn id="10" idx="1"/>
          </p:cNvCxnSpPr>
          <p:nvPr/>
        </p:nvCxnSpPr>
        <p:spPr>
          <a:xfrm>
            <a:off x="3010486" y="1082365"/>
            <a:ext cx="3287151" cy="1362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D3E56DD8-BE60-4757-AC02-A2DA974C75BF}"/>
              </a:ext>
            </a:extLst>
          </p:cNvPr>
          <p:cNvCxnSpPr/>
          <p:nvPr/>
        </p:nvCxnSpPr>
        <p:spPr>
          <a:xfrm>
            <a:off x="3287152" y="1839676"/>
            <a:ext cx="3010486" cy="0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7AAB7965-B164-457D-9A0A-0C302D8A4F6E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3500510" y="5017611"/>
            <a:ext cx="2797126" cy="29500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A2D22DF-381D-4863-826B-351E3492CE67}"/>
              </a:ext>
            </a:extLst>
          </p:cNvPr>
          <p:cNvSpPr txBox="1"/>
          <p:nvPr/>
        </p:nvSpPr>
        <p:spPr>
          <a:xfrm>
            <a:off x="6297637" y="899061"/>
            <a:ext cx="2607211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NOME DA CLASSE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5EA76DE-61F6-4E43-8292-4332BB72C2BB}"/>
              </a:ext>
            </a:extLst>
          </p:cNvPr>
          <p:cNvSpPr txBox="1"/>
          <p:nvPr/>
        </p:nvSpPr>
        <p:spPr>
          <a:xfrm>
            <a:off x="6297638" y="1655723"/>
            <a:ext cx="2607212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MÉTODO CONSTRUTOR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F8114AF-53F7-40C3-83CA-126CE0BF91D2}"/>
              </a:ext>
            </a:extLst>
          </p:cNvPr>
          <p:cNvSpPr txBox="1"/>
          <p:nvPr/>
        </p:nvSpPr>
        <p:spPr>
          <a:xfrm>
            <a:off x="6297636" y="4832945"/>
            <a:ext cx="2607212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INSTÂNCIA DA CLASSE</a:t>
            </a:r>
          </a:p>
        </p:txBody>
      </p:sp>
    </p:spTree>
    <p:extLst>
      <p:ext uri="{BB962C8B-B14F-4D97-AF65-F5344CB8AC3E}">
        <p14:creationId xmlns:p14="http://schemas.microsoft.com/office/powerpoint/2010/main" val="1558742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CE6D395-1A10-46C5-A60D-E6248F3EC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09" y="1082365"/>
            <a:ext cx="11788725" cy="4572847"/>
          </a:xfrm>
          <a:prstGeom prst="rect">
            <a:avLst/>
          </a:prstGeom>
        </p:spPr>
      </p:pic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4633490E-DF73-4F0D-9431-B24FD414CD11}"/>
              </a:ext>
            </a:extLst>
          </p:cNvPr>
          <p:cNvCxnSpPr>
            <a:cxnSpLocks/>
          </p:cNvCxnSpPr>
          <p:nvPr/>
        </p:nvCxnSpPr>
        <p:spPr>
          <a:xfrm flipV="1">
            <a:off x="276666" y="1793931"/>
            <a:ext cx="6560232" cy="3731483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C54A012E-C4BF-4566-B05F-3C98B7284FC0}"/>
              </a:ext>
            </a:extLst>
          </p:cNvPr>
          <p:cNvCxnSpPr>
            <a:cxnSpLocks/>
          </p:cNvCxnSpPr>
          <p:nvPr/>
        </p:nvCxnSpPr>
        <p:spPr>
          <a:xfrm>
            <a:off x="276666" y="1362087"/>
            <a:ext cx="6560232" cy="431844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9A6B564F-05CC-4488-9BFD-554C4C521E56}"/>
              </a:ext>
            </a:extLst>
          </p:cNvPr>
          <p:cNvSpPr txBox="1"/>
          <p:nvPr/>
        </p:nvSpPr>
        <p:spPr>
          <a:xfrm>
            <a:off x="6944750" y="1470766"/>
            <a:ext cx="2607212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DELIMITAÇÃO DE INÍCIO E FIM DA CLASSE.</a:t>
            </a:r>
          </a:p>
        </p:txBody>
      </p:sp>
    </p:spTree>
    <p:extLst>
      <p:ext uri="{BB962C8B-B14F-4D97-AF65-F5344CB8AC3E}">
        <p14:creationId xmlns:p14="http://schemas.microsoft.com/office/powerpoint/2010/main" val="2418089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CE6D395-1A10-46C5-A60D-E6248F3EC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09" y="1082365"/>
            <a:ext cx="11788725" cy="4572847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3AF4ECD-54DE-4B28-B5AD-327D6DF5C023}"/>
              </a:ext>
            </a:extLst>
          </p:cNvPr>
          <p:cNvSpPr/>
          <p:nvPr/>
        </p:nvSpPr>
        <p:spPr>
          <a:xfrm>
            <a:off x="276666" y="1419566"/>
            <a:ext cx="3010486" cy="36660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A453C57-220B-42F7-AD87-C706CEEA6697}"/>
              </a:ext>
            </a:extLst>
          </p:cNvPr>
          <p:cNvSpPr txBox="1"/>
          <p:nvPr/>
        </p:nvSpPr>
        <p:spPr>
          <a:xfrm>
            <a:off x="7774744" y="1463007"/>
            <a:ext cx="3212124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DEFINIÇÃO DE UMA VÁRIAVEL DO TIPO INTEIRA.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14A5A6BC-EF87-4D51-A9FD-A01CD39455DC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3287152" y="1602870"/>
            <a:ext cx="4487592" cy="183303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689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BD3492-FFEC-4388-A1EA-39638C1F9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92D880-6CD4-48B0-AE43-36A70FE586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 descr="Resultado de imagem">
            <a:extLst>
              <a:ext uri="{FF2B5EF4-FFF2-40B4-BE49-F238E27FC236}">
                <a16:creationId xmlns:a16="http://schemas.microsoft.com/office/drawing/2014/main" id="{19215C7B-AE4E-43A8-B151-4FF8F202C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73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8087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CE6D395-1A10-46C5-A60D-E6248F3EC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09" y="1082365"/>
            <a:ext cx="11788725" cy="4572847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3AF4ECD-54DE-4B28-B5AD-327D6DF5C023}"/>
              </a:ext>
            </a:extLst>
          </p:cNvPr>
          <p:cNvSpPr/>
          <p:nvPr/>
        </p:nvSpPr>
        <p:spPr>
          <a:xfrm>
            <a:off x="450169" y="4471305"/>
            <a:ext cx="4037425" cy="92332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A453C57-220B-42F7-AD87-C706CEEA6697}"/>
              </a:ext>
            </a:extLst>
          </p:cNvPr>
          <p:cNvSpPr txBox="1"/>
          <p:nvPr/>
        </p:nvSpPr>
        <p:spPr>
          <a:xfrm>
            <a:off x="8224910" y="1914927"/>
            <a:ext cx="3212124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MÉTODO EXECUTOR DA CLASSE.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4059FA67-0491-4B54-8AF9-EE9F514BAEB2}"/>
              </a:ext>
            </a:extLst>
          </p:cNvPr>
          <p:cNvCxnSpPr>
            <a:cxnSpLocks/>
          </p:cNvCxnSpPr>
          <p:nvPr/>
        </p:nvCxnSpPr>
        <p:spPr>
          <a:xfrm flipV="1">
            <a:off x="3643532" y="2376592"/>
            <a:ext cx="4581378" cy="2094713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3765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7A453C57-220B-42F7-AD87-C706CEEA6697}"/>
              </a:ext>
            </a:extLst>
          </p:cNvPr>
          <p:cNvSpPr txBox="1"/>
          <p:nvPr/>
        </p:nvSpPr>
        <p:spPr>
          <a:xfrm>
            <a:off x="3962399" y="3059668"/>
            <a:ext cx="5336345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dirty="0"/>
              <a:t>LEITURA DO TECLADO</a:t>
            </a:r>
          </a:p>
        </p:txBody>
      </p:sp>
    </p:spTree>
    <p:extLst>
      <p:ext uri="{BB962C8B-B14F-4D97-AF65-F5344CB8AC3E}">
        <p14:creationId xmlns:p14="http://schemas.microsoft.com/office/powerpoint/2010/main" val="3383090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1C5188A-3BE2-4805-B965-15107DDF6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" y="313518"/>
            <a:ext cx="11758375" cy="6199823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632A7194-5C72-488D-9B23-54D0BF47A099}"/>
              </a:ext>
            </a:extLst>
          </p:cNvPr>
          <p:cNvSpPr/>
          <p:nvPr/>
        </p:nvSpPr>
        <p:spPr>
          <a:xfrm>
            <a:off x="0" y="180659"/>
            <a:ext cx="4037425" cy="92332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C551F49-E690-45CD-BA44-D406985020FC}"/>
              </a:ext>
            </a:extLst>
          </p:cNvPr>
          <p:cNvSpPr txBox="1"/>
          <p:nvPr/>
        </p:nvSpPr>
        <p:spPr>
          <a:xfrm>
            <a:off x="8238978" y="1308263"/>
            <a:ext cx="3212124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IMPORTAÇÃO DAS BIBLIOTECAS DO JAVA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298811C6-2CBB-4A6F-A533-4F6A8ABCDB0D}"/>
              </a:ext>
            </a:extLst>
          </p:cNvPr>
          <p:cNvCxnSpPr>
            <a:cxnSpLocks/>
            <a:stCxn id="5" idx="3"/>
            <a:endCxn id="6" idx="1"/>
          </p:cNvCxnSpPr>
          <p:nvPr/>
        </p:nvCxnSpPr>
        <p:spPr>
          <a:xfrm>
            <a:off x="4037425" y="642324"/>
            <a:ext cx="4201553" cy="989105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0580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1C5188A-3BE2-4805-B965-15107DDF6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" y="313518"/>
            <a:ext cx="11758375" cy="6199823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632A7194-5C72-488D-9B23-54D0BF47A099}"/>
              </a:ext>
            </a:extLst>
          </p:cNvPr>
          <p:cNvSpPr/>
          <p:nvPr/>
        </p:nvSpPr>
        <p:spPr>
          <a:xfrm>
            <a:off x="759655" y="2248609"/>
            <a:ext cx="5655213" cy="118039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C551F49-E690-45CD-BA44-D406985020FC}"/>
              </a:ext>
            </a:extLst>
          </p:cNvPr>
          <p:cNvSpPr txBox="1"/>
          <p:nvPr/>
        </p:nvSpPr>
        <p:spPr>
          <a:xfrm>
            <a:off x="8238978" y="1308263"/>
            <a:ext cx="2733822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LEITURA DO TECLADO E CONVERSÃO PARA INTEIRO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298811C6-2CBB-4A6F-A533-4F6A8ABCDB0D}"/>
              </a:ext>
            </a:extLst>
          </p:cNvPr>
          <p:cNvCxnSpPr>
            <a:cxnSpLocks/>
            <a:stCxn id="5" idx="3"/>
            <a:endCxn id="6" idx="1"/>
          </p:cNvCxnSpPr>
          <p:nvPr/>
        </p:nvCxnSpPr>
        <p:spPr>
          <a:xfrm flipV="1">
            <a:off x="6414868" y="1631429"/>
            <a:ext cx="1824110" cy="1207376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66664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787</TotalTime>
  <Words>73</Words>
  <Application>Microsoft Office PowerPoint</Application>
  <PresentationFormat>Widescreen</PresentationFormat>
  <Paragraphs>10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Andre Silva</dc:creator>
  <cp:lastModifiedBy>Andre Silva</cp:lastModifiedBy>
  <cp:revision>5</cp:revision>
  <dcterms:created xsi:type="dcterms:W3CDTF">2018-03-06T04:08:54Z</dcterms:created>
  <dcterms:modified xsi:type="dcterms:W3CDTF">2018-03-06T17:16:07Z</dcterms:modified>
</cp:coreProperties>
</file>