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_rels/slideMaster1.xml.rels" ContentType="application/vnd.openxmlformats-package.relationships+xml"/>
  <Override PartName="/ppt/slideMasters/_rels/slideMaster2.xml.rels" ContentType="application/vnd.openxmlformats-package.relationships+xml"/>
  <Override PartName="/ppt/notesMasters/notesMaster1.xml" ContentType="application/vnd.openxmlformats-officedocument.presentationml.notesMaster+xml"/>
  <Override PartName="/ppt/notesMasters/_rels/notesMaster1.xml.rels" ContentType="application/vnd.openxmlformats-package.relationship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_rels/notesSlide1.xml.rels" ContentType="application/vnd.openxmlformats-package.relationships+xml"/>
  <Override PartName="/ppt/media/image1.png" ContentType="image/png"/>
  <Override PartName="/ppt/media/image2.png" ContentType="image/png"/>
  <Override PartName="/ppt/media/image3.png" ContentType="image/png"/>
  <Override PartName="/ppt/media/image4.png" ContentType="image/png"/>
  <Override PartName="/ppt/media/image5.png" ContentType="image/png"/>
  <Override PartName="/ppt/media/image6.png" ContentType="image/png"/>
  <Override PartName="/ppt/media/image7.png" ContentType="image/png"/>
  <Override PartName="/ppt/media/image8.png" ContentType="image/png"/>
  <Override PartName="/ppt/media/image9.png" ContentType="image/png"/>
  <Override PartName="/ppt/media/image10.png" ContentType="image/png"/>
  <Override PartName="/ppt/media/image11.png" ContentType="image/png"/>
  <Override PartName="/ppt/media/image12.png" ContentType="image/png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_rels/slideLayout1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13.xml.rels" ContentType="application/vnd.openxmlformats-package.relationships+xml"/>
  <Override PartName="/ppt/slideLayouts/_rels/slideLayout14.xml.rels" ContentType="application/vnd.openxmlformats-package.relationships+xml"/>
  <Override PartName="/ppt/slideLayouts/_rels/slideLayout15.xml.rels" ContentType="application/vnd.openxmlformats-package.relationships+xml"/>
  <Override PartName="/ppt/slideLayouts/_rels/slideLayout16.xml.rels" ContentType="application/vnd.openxmlformats-package.relationships+xml"/>
  <Override PartName="/ppt/slideLayouts/_rels/slideLayout17.xml.rels" ContentType="application/vnd.openxmlformats-package.relationships+xml"/>
  <Override PartName="/ppt/slideLayouts/_rels/slideLayout18.xml.rels" ContentType="application/vnd.openxmlformats-package.relationships+xml"/>
  <Override PartName="/ppt/slideLayouts/_rels/slideLayout19.xml.rels" ContentType="application/vnd.openxmlformats-package.relationships+xml"/>
  <Override PartName="/ppt/slideLayouts/_rels/slideLayout20.xml.rels" ContentType="application/vnd.openxmlformats-package.relationships+xml"/>
  <Override PartName="/ppt/slideLayouts/_rels/slideLayout21.xml.rels" ContentType="application/vnd.openxmlformats-package.relationships+xml"/>
  <Override PartName="/ppt/slideLayouts/_rels/slideLayout22.xml.rels" ContentType="application/vnd.openxmlformats-package.relationships+xml"/>
  <Override PartName="/ppt/slideLayouts/_rels/slideLayout23.xml.rels" ContentType="application/vnd.openxmlformats-package.relationships+xml"/>
  <Override PartName="/ppt/slideLayouts/_rels/slideLayout24.xml.rels" ContentType="application/vnd.openxmlformats-package.relationshi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21.xml" ContentType="application/vnd.openxmlformats-officedocument.presentationml.slide+xml"/>
  <Override PartName="/ppt/slides/slide4.xml" ContentType="application/vnd.openxmlformats-officedocument.presentationml.slide+xml"/>
  <Override PartName="/ppt/slides/slide22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23.xml" ContentType="application/vnd.openxmlformats-officedocument.presentationml.slide+xml"/>
  <Override PartName="/ppt/slides/slide7.xml" ContentType="application/vnd.openxmlformats-officedocument.presentationml.slide+xml"/>
  <Override PartName="/ppt/slides/slide24.xml" ContentType="application/vnd.openxmlformats-officedocument.presentationml.slide+xml"/>
  <Override PartName="/ppt/slides/slide8.xml" ContentType="application/vnd.openxmlformats-officedocument.presentationml.slide+xml"/>
  <Override PartName="/ppt/slides/slide25.xml" ContentType="application/vnd.openxmlformats-officedocument.presentationml.slide+xml"/>
  <Override PartName="/ppt/slides/slide9.xml" ContentType="application/vnd.openxmlformats-officedocument.presentationml.slide+xml"/>
  <Override PartName="/ppt/slides/slide26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_rels/slide1.xml.rels" ContentType="application/vnd.openxmlformats-package.relationships+xml"/>
  <Override PartName="/ppt/slides/_rels/slide22.xml.rels" ContentType="application/vnd.openxmlformats-package.relationships+xml"/>
  <Override PartName="/ppt/slides/_rels/slide2.xml.rels" ContentType="application/vnd.openxmlformats-package.relationships+xml"/>
  <Override PartName="/ppt/slides/_rels/slide20.xml.rels" ContentType="application/vnd.openxmlformats-package.relationships+xml"/>
  <Override PartName="/ppt/slides/_rels/slide3.xml.rels" ContentType="application/vnd.openxmlformats-package.relationships+xml"/>
  <Override PartName="/ppt/slides/_rels/slide21.xml.rels" ContentType="application/vnd.openxmlformats-package.relationships+xml"/>
  <Override PartName="/ppt/slides/_rels/slide4.xml.rels" ContentType="application/vnd.openxmlformats-package.relationships+xml"/>
  <Override PartName="/ppt/slides/_rels/slide5.xml.rels" ContentType="application/vnd.openxmlformats-package.relationships+xml"/>
  <Override PartName="/ppt/slides/_rels/slide23.xml.rels" ContentType="application/vnd.openxmlformats-package.relationships+xml"/>
  <Override PartName="/ppt/slides/_rels/slide6.xml.rels" ContentType="application/vnd.openxmlformats-package.relationships+xml"/>
  <Override PartName="/ppt/slides/_rels/slide24.xml.rels" ContentType="application/vnd.openxmlformats-package.relationships+xml"/>
  <Override PartName="/ppt/slides/_rels/slide7.xml.rels" ContentType="application/vnd.openxmlformats-package.relationships+xml"/>
  <Override PartName="/ppt/slides/_rels/slide25.xml.rels" ContentType="application/vnd.openxmlformats-package.relationships+xml"/>
  <Override PartName="/ppt/slides/_rels/slide8.xml.rels" ContentType="application/vnd.openxmlformats-package.relationships+xml"/>
  <Override PartName="/ppt/slides/_rels/slide26.xml.rels" ContentType="application/vnd.openxmlformats-package.relationships+xml"/>
  <Override PartName="/ppt/slides/_rels/slide9.xml.rels" ContentType="application/vnd.openxmlformats-package.relationships+xml"/>
  <Override PartName="/ppt/slides/_rels/slide10.xml.rels" ContentType="application/vnd.openxmlformats-package.relationships+xml"/>
  <Override PartName="/ppt/slides/_rels/slide11.xml.rels" ContentType="application/vnd.openxmlformats-package.relationships+xml"/>
  <Override PartName="/ppt/slides/_rels/slide12.xml.rels" ContentType="application/vnd.openxmlformats-package.relationships+xml"/>
  <Override PartName="/ppt/slides/_rels/slide13.xml.rels" ContentType="application/vnd.openxmlformats-package.relationships+xml"/>
  <Override PartName="/ppt/slides/_rels/slide14.xml.rels" ContentType="application/vnd.openxmlformats-package.relationships+xml"/>
  <Override PartName="/ppt/slides/_rels/slide15.xml.rels" ContentType="application/vnd.openxmlformats-package.relationships+xml"/>
  <Override PartName="/ppt/slides/_rels/slide16.xml.rels" ContentType="application/vnd.openxmlformats-package.relationships+xml"/>
  <Override PartName="/ppt/slides/_rels/slide17.xml.rels" ContentType="application/vnd.openxmlformats-package.relationships+xml"/>
  <Override PartName="/ppt/slides/_rels/slide18.xml.rels" ContentType="application/vnd.openxmlformats-package.relationships+xml"/>
  <Override PartName="/ppt/slides/_rels/slide19.xml.rels" ContentType="application/vnd.openxmlformats-package.relationships+xml"/>
  <Override PartName="/ppt/slides/_rels/slide27.xml.rels" ContentType="application/vnd.openxmlformats-package.relationships+xml"/>
  <Override PartName="/ppt/slides/_rels/slide28.xml.rels" ContentType="application/vnd.openxmlformats-package.relationships+xml"/>
  <Override PartName="/ppt/slides/_rels/slide29.xml.rels" ContentType="application/vnd.openxmlformats-package.relationships+xml"/>
  <Override PartName="/ppt/slides/_rels/slide30.xml.rels" ContentType="application/vnd.openxmlformats-package.relationships+xml"/>
  <Override PartName="/ppt/slides/_rels/slide31.xml.rels" ContentType="application/vnd.openxmlformats-package.relationships+xml"/>
  <Override PartName="/ppt/slides/_rels/slide32.xml.rels" ContentType="application/vnd.openxmlformats-package.relationships+xml"/>
  <Override PartName="/ppt/slides/_rels/slide33.xml.rels" ContentType="application/vnd.openxmlformats-package.relationships+xml"/>
  <Override PartName="/ppt/presProps.xml" ContentType="application/vnd.openxmlformats-officedocument.presentationml.presProps+xml"/>
  <Override PartName="/ppt/_rels/presentation.xml.rels" ContentType="application/vnd.openxmlformats-package.relationship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61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  <p:sldId id="274" r:id="rId23"/>
    <p:sldId id="275" r:id="rId24"/>
    <p:sldId id="276" r:id="rId25"/>
    <p:sldId id="277" r:id="rId26"/>
    <p:sldId id="278" r:id="rId27"/>
    <p:sldId id="279" r:id="rId28"/>
    <p:sldId id="280" r:id="rId29"/>
    <p:sldId id="281" r:id="rId30"/>
    <p:sldId id="282" r:id="rId31"/>
    <p:sldId id="283" r:id="rId32"/>
    <p:sldId id="284" r:id="rId33"/>
    <p:sldId id="285" r:id="rId34"/>
    <p:sldId id="286" r:id="rId35"/>
    <p:sldId id="287" r:id="rId36"/>
    <p:sldId id="288" r:id="rId37"/>
  </p:sldIdLst>
  <p:sldSz cx="9144000" cy="6858000"/>
  <p:notesSz cx="6858000" cy="9144000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/>
</p:presentationPr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3" Type="http://schemas.openxmlformats.org/officeDocument/2006/relationships/slide" Target="slides/slide9.xml"/><Relationship Id="rId14" Type="http://schemas.openxmlformats.org/officeDocument/2006/relationships/slide" Target="slides/slide10.xml"/><Relationship Id="rId15" Type="http://schemas.openxmlformats.org/officeDocument/2006/relationships/slide" Target="slides/slide11.xml"/><Relationship Id="rId16" Type="http://schemas.openxmlformats.org/officeDocument/2006/relationships/slide" Target="slides/slide12.xml"/><Relationship Id="rId17" Type="http://schemas.openxmlformats.org/officeDocument/2006/relationships/slide" Target="slides/slide13.xml"/><Relationship Id="rId18" Type="http://schemas.openxmlformats.org/officeDocument/2006/relationships/slide" Target="slides/slide14.xml"/><Relationship Id="rId19" Type="http://schemas.openxmlformats.org/officeDocument/2006/relationships/slide" Target="slides/slide15.xml"/><Relationship Id="rId20" Type="http://schemas.openxmlformats.org/officeDocument/2006/relationships/slide" Target="slides/slide16.xml"/><Relationship Id="rId21" Type="http://schemas.openxmlformats.org/officeDocument/2006/relationships/slide" Target="slides/slide17.xml"/><Relationship Id="rId22" Type="http://schemas.openxmlformats.org/officeDocument/2006/relationships/slide" Target="slides/slide18.xml"/><Relationship Id="rId23" Type="http://schemas.openxmlformats.org/officeDocument/2006/relationships/slide" Target="slides/slide19.xml"/><Relationship Id="rId24" Type="http://schemas.openxmlformats.org/officeDocument/2006/relationships/slide" Target="slides/slide20.xml"/><Relationship Id="rId25" Type="http://schemas.openxmlformats.org/officeDocument/2006/relationships/slide" Target="slides/slide21.xml"/><Relationship Id="rId26" Type="http://schemas.openxmlformats.org/officeDocument/2006/relationships/slide" Target="slides/slide22.xml"/><Relationship Id="rId27" Type="http://schemas.openxmlformats.org/officeDocument/2006/relationships/slide" Target="slides/slide23.xml"/><Relationship Id="rId28" Type="http://schemas.openxmlformats.org/officeDocument/2006/relationships/slide" Target="slides/slide24.xml"/><Relationship Id="rId29" Type="http://schemas.openxmlformats.org/officeDocument/2006/relationships/slide" Target="slides/slide25.xml"/><Relationship Id="rId30" Type="http://schemas.openxmlformats.org/officeDocument/2006/relationships/slide" Target="slides/slide26.xml"/><Relationship Id="rId31" Type="http://schemas.openxmlformats.org/officeDocument/2006/relationships/slide" Target="slides/slide27.xml"/><Relationship Id="rId32" Type="http://schemas.openxmlformats.org/officeDocument/2006/relationships/slide" Target="slides/slide28.xml"/><Relationship Id="rId33" Type="http://schemas.openxmlformats.org/officeDocument/2006/relationships/slide" Target="slides/slide29.xml"/><Relationship Id="rId34" Type="http://schemas.openxmlformats.org/officeDocument/2006/relationships/slide" Target="slides/slide30.xml"/><Relationship Id="rId35" Type="http://schemas.openxmlformats.org/officeDocument/2006/relationships/slide" Target="slides/slide31.xml"/><Relationship Id="rId36" Type="http://schemas.openxmlformats.org/officeDocument/2006/relationships/slide" Target="slides/slide32.xml"/><Relationship Id="rId37" Type="http://schemas.openxmlformats.org/officeDocument/2006/relationships/slide" Target="slides/slide33.xml"/><Relationship Id="rId38" Type="http://schemas.openxmlformats.org/officeDocument/2006/relationships/presProps" Target="presProps.xml"/>
</Relationships>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3.xml"/>
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PlaceHolder 1"/>
          <p:cNvSpPr>
            <a:spLocks noGrp="1"/>
          </p:cNvSpPr>
          <p:nvPr>
            <p:ph type="sldImg"/>
          </p:nvPr>
        </p:nvSpPr>
        <p:spPr>
          <a:xfrm>
            <a:off x="216000" y="812520"/>
            <a:ext cx="7127280" cy="4008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r>
              <a:rPr b="0" lang="en-GB" sz="4400" spc="-1" strike="noStrike">
                <a:solidFill>
                  <a:srgbClr val="ffffff"/>
                </a:solidFill>
                <a:latin typeface="Arial"/>
              </a:rPr>
              <a:t>Clique para mover o slide</a:t>
            </a:r>
            <a:endParaRPr b="0" lang="en-GB" sz="44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85" name="PlaceHolder 2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marL="216000" indent="0">
              <a:buNone/>
            </a:pPr>
            <a:r>
              <a:rPr b="0" lang="pt-BR" sz="2000" spc="-1" strike="noStrike">
                <a:latin typeface="Arial"/>
              </a:rPr>
              <a:t>Clique para editar o formato de notas</a:t>
            </a:r>
            <a:endParaRPr b="0" lang="pt-BR" sz="2000" spc="-1" strike="noStrike">
              <a:latin typeface="Arial"/>
            </a:endParaRPr>
          </a:p>
        </p:txBody>
      </p:sp>
      <p:sp>
        <p:nvSpPr>
          <p:cNvPr id="86" name="PlaceHolder 3"/>
          <p:cNvSpPr>
            <a:spLocks noGrp="1"/>
          </p:cNvSpPr>
          <p:nvPr>
            <p:ph type="hdr"/>
          </p:nvPr>
        </p:nvSpPr>
        <p:spPr>
          <a:xfrm>
            <a:off x="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indent="0">
              <a:buNone/>
            </a:pPr>
            <a:r>
              <a:rPr b="0" lang="pt-BR" sz="1400" spc="-1" strike="noStrike">
                <a:latin typeface="Times New Roman"/>
              </a:rPr>
              <a:t>&lt;cabeçalho&gt;</a:t>
            </a:r>
            <a:endParaRPr b="0" lang="pt-BR" sz="1400" spc="-1" strike="noStrike">
              <a:latin typeface="Times New Roman"/>
            </a:endParaRPr>
          </a:p>
        </p:txBody>
      </p:sp>
      <p:sp>
        <p:nvSpPr>
          <p:cNvPr id="87" name="PlaceHolder 4"/>
          <p:cNvSpPr>
            <a:spLocks noGrp="1"/>
          </p:cNvSpPr>
          <p:nvPr>
            <p:ph type="dt" idx="3"/>
          </p:nvPr>
        </p:nvSpPr>
        <p:spPr>
          <a:xfrm>
            <a:off x="427896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buNone/>
              <a:defRPr b="0" lang="pt-BR" sz="1400" spc="-1" strike="noStrike">
                <a:latin typeface="Times New Roman"/>
              </a:defRPr>
            </a:lvl1pPr>
          </a:lstStyle>
          <a:p>
            <a:pPr indent="0" algn="r">
              <a:buNone/>
            </a:pPr>
            <a:r>
              <a:rPr b="0" lang="pt-BR" sz="1400" spc="-1" strike="noStrike">
                <a:latin typeface="Times New Roman"/>
              </a:rPr>
              <a:t>&lt;data/hora&gt;</a:t>
            </a:r>
            <a:endParaRPr b="0" lang="pt-BR" sz="1400" spc="-1" strike="noStrike">
              <a:latin typeface="Times New Roman"/>
            </a:endParaRPr>
          </a:p>
        </p:txBody>
      </p:sp>
      <p:sp>
        <p:nvSpPr>
          <p:cNvPr id="88" name="PlaceHolder 5"/>
          <p:cNvSpPr>
            <a:spLocks noGrp="1"/>
          </p:cNvSpPr>
          <p:nvPr>
            <p:ph type="ftr" idx="4"/>
          </p:nvPr>
        </p:nvSpPr>
        <p:spPr>
          <a:xfrm>
            <a:off x="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Autofit/>
          </a:bodyPr>
          <a:lstStyle>
            <a:lvl1pPr indent="0">
              <a:buNone/>
              <a:defRPr b="0" lang="pt-BR" sz="1400" spc="-1" strike="noStrike">
                <a:latin typeface="Times New Roman"/>
              </a:defRPr>
            </a:lvl1pPr>
          </a:lstStyle>
          <a:p>
            <a:pPr indent="0">
              <a:buNone/>
            </a:pPr>
            <a:r>
              <a:rPr b="0" lang="pt-BR" sz="1400" spc="-1" strike="noStrike">
                <a:latin typeface="Times New Roman"/>
              </a:rPr>
              <a:t>&lt;rodapé&gt;</a:t>
            </a:r>
            <a:endParaRPr b="0" lang="pt-BR" sz="1400" spc="-1" strike="noStrike">
              <a:latin typeface="Times New Roman"/>
            </a:endParaRPr>
          </a:p>
        </p:txBody>
      </p:sp>
      <p:sp>
        <p:nvSpPr>
          <p:cNvPr id="89" name="PlaceHolder 6"/>
          <p:cNvSpPr>
            <a:spLocks noGrp="1"/>
          </p:cNvSpPr>
          <p:nvPr>
            <p:ph type="sldNum" idx="5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Autofit/>
          </a:bodyPr>
          <a:lstStyle>
            <a:lvl1pPr indent="0" algn="r">
              <a:buNone/>
              <a:defRPr b="0" lang="pt-BR" sz="1400" spc="-1" strike="noStrike">
                <a:latin typeface="Times New Roman"/>
              </a:defRPr>
            </a:lvl1pPr>
          </a:lstStyle>
          <a:p>
            <a:pPr indent="0" algn="r">
              <a:buNone/>
            </a:pPr>
            <a:fld id="{14281585-466A-4A96-8A97-EA1724128C1D}" type="slidenum">
              <a:rPr b="0" lang="pt-BR" sz="1400" spc="-1" strike="noStrike">
                <a:latin typeface="Times New Roman"/>
              </a:rPr>
              <a:t>&lt;número&gt;</a:t>
            </a:fld>
            <a:endParaRPr b="0" lang="pt-BR" sz="1400" spc="-1" strike="noStrike"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</p:notesMaster>
</file>

<file path=ppt/notesSlides/_rels/notesSlide1.xml.rels><?xml version="1.0" encoding="UTF-8"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
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PlaceHolder 1"/>
          <p:cNvSpPr>
            <a:spLocks noGrp="1"/>
          </p:cNvSpPr>
          <p:nvPr>
            <p:ph type="sldNum" idx="38"/>
          </p:nvPr>
        </p:nvSpPr>
        <p:spPr>
          <a:xfrm>
            <a:off x="3884760" y="8685360"/>
            <a:ext cx="2971440" cy="456840"/>
          </a:xfrm>
          <a:prstGeom prst="rect">
            <a:avLst/>
          </a:prstGeom>
          <a:noFill/>
          <a:ln w="9360">
            <a:noFill/>
          </a:ln>
        </p:spPr>
        <p:txBody>
          <a:bodyPr lIns="90000" rIns="90000" tIns="45000" bIns="45000" anchor="t">
            <a:noAutofit/>
          </a:bodyPr>
          <a:lstStyle>
            <a:lvl1pPr indent="0">
              <a:lnSpc>
                <a:spcPct val="100000"/>
              </a:lnSpc>
              <a:buNone/>
              <a:defRPr b="0" lang="pt-PT" sz="1400" spc="-1" strike="noStrike">
                <a:solidFill>
                  <a:srgbClr val="000000"/>
                </a:solidFill>
                <a:latin typeface="Times New Roman"/>
                <a:ea typeface="+mn-ea"/>
              </a:defRPr>
            </a:lvl1pPr>
          </a:lstStyle>
          <a:p>
            <a:pPr indent="0">
              <a:lnSpc>
                <a:spcPct val="100000"/>
              </a:lnSpc>
              <a:buNone/>
            </a:pPr>
            <a:fld id="{8EB50DD6-6395-4594-9D15-4447D3F31CA4}" type="slidenum">
              <a:rPr b="0" lang="pt-PT" sz="1400" spc="-1" strike="noStrike">
                <a:solidFill>
                  <a:srgbClr val="000000"/>
                </a:solidFill>
                <a:latin typeface="Times New Roman"/>
                <a:ea typeface="+mn-ea"/>
              </a:rPr>
              <a:t>&lt;número&gt;</a:t>
            </a:fld>
            <a:endParaRPr b="0" lang="pt-BR" sz="1400" spc="-1" strike="noStrike">
              <a:latin typeface="Times New Roman"/>
            </a:endParaRPr>
          </a:p>
        </p:txBody>
      </p:sp>
      <p:sp>
        <p:nvSpPr>
          <p:cNvPr id="236" name="PlaceHolder 2"/>
          <p:cNvSpPr>
            <a:spLocks noGrp="1"/>
          </p:cNvSpPr>
          <p:nvPr>
            <p:ph type="sldImg"/>
          </p:nvPr>
        </p:nvSpPr>
        <p:spPr>
          <a:xfrm>
            <a:off x="-11169720" y="-7683480"/>
            <a:ext cx="22339080" cy="16755840"/>
          </a:xfrm>
          <a:prstGeom prst="rect">
            <a:avLst/>
          </a:prstGeom>
          <a:ln w="0">
            <a:noFill/>
          </a:ln>
        </p:spPr>
      </p:sp>
      <p:sp>
        <p:nvSpPr>
          <p:cNvPr id="237" name="PlaceHolder 3"/>
          <p:cNvSpPr>
            <a:spLocks noGrp="1"/>
          </p:cNvSpPr>
          <p:nvPr>
            <p:ph type="body"/>
          </p:nvPr>
        </p:nvSpPr>
        <p:spPr>
          <a:xfrm>
            <a:off x="685800" y="4343400"/>
            <a:ext cx="5482800" cy="4111200"/>
          </a:xfrm>
          <a:prstGeom prst="rect">
            <a:avLst/>
          </a:prstGeom>
          <a:noFill/>
          <a:ln w="9360">
            <a:noFill/>
          </a:ln>
        </p:spPr>
        <p:txBody>
          <a:bodyPr numCol="1" spcCol="0" lIns="0" rIns="0" tIns="0" bIns="0" anchor="t">
            <a:noAutofit/>
          </a:bodyPr>
          <a:p>
            <a:pPr marL="216000" indent="0">
              <a:buNone/>
            </a:pPr>
            <a:endParaRPr b="0" lang="pt-BR" sz="2000" spc="-1" strike="noStrike">
              <a:latin typeface="Arial"/>
            </a:endParaRPr>
          </a:p>
        </p:txBody>
      </p:sp>
    </p:spTree>
  </p:cSld>
</p:note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sldNum" idx="1"/>
          </p:nvPr>
        </p:nvSpPr>
        <p:spPr/>
        <p:txBody>
          <a:bodyPr/>
          <a:p>
            <a:fld id="{BF2AE581-CB97-402D-90AF-8BE24C1A2D08}" type="slidenum">
              <a:t>&lt;#&gt;</a:t>
            </a:fld>
          </a:p>
        </p:txBody>
      </p:sp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457200" y="128520"/>
            <a:ext cx="8226000" cy="1433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en-GB" sz="44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457200" y="1600200"/>
            <a:ext cx="8226000" cy="45223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pt-BR" sz="3200" spc="-1" strike="noStrike"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sldNum" idx="1"/>
          </p:nvPr>
        </p:nvSpPr>
        <p:spPr/>
        <p:txBody>
          <a:bodyPr/>
          <a:p>
            <a:fld id="{1403CE6E-2ABB-4A95-8FBC-046555BBF53A}" type="slidenum">
              <a:t>&lt;#&gt;</a:t>
            </a:fld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457200" y="128520"/>
            <a:ext cx="8226000" cy="1433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en-GB" sz="44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8226000" cy="45223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GB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sldNum" idx="1"/>
          </p:nvPr>
        </p:nvSpPr>
        <p:spPr/>
        <p:txBody>
          <a:bodyPr/>
          <a:p>
            <a:fld id="{3FCF21B4-113D-4EF2-B4B4-E7B556CBAD71}" type="slidenum">
              <a:t>&lt;#&gt;</a:t>
            </a:fld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457200" y="128520"/>
            <a:ext cx="8226000" cy="1433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en-GB" sz="44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4014000" cy="45223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GB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/>
          </p:nvPr>
        </p:nvSpPr>
        <p:spPr>
          <a:xfrm>
            <a:off x="4672440" y="1600200"/>
            <a:ext cx="4014000" cy="45223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GB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sldNum" idx="1"/>
          </p:nvPr>
        </p:nvSpPr>
        <p:spPr/>
        <p:txBody>
          <a:bodyPr/>
          <a:p>
            <a:fld id="{9E4A3BE0-7CAD-4814-805B-06F4423A49B9}" type="slidenum">
              <a:t>&lt;#&gt;</a:t>
            </a:fld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457200" y="128520"/>
            <a:ext cx="8226000" cy="1433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en-GB" sz="44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sldNum" idx="1"/>
          </p:nvPr>
        </p:nvSpPr>
        <p:spPr/>
        <p:txBody>
          <a:bodyPr/>
          <a:p>
            <a:fld id="{A6D9EAA7-D3FF-44DD-8E6F-135E65882C94}" type="slidenum">
              <a:t>&lt;#&gt;</a:t>
            </a:fld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457200" y="128520"/>
            <a:ext cx="8226000" cy="6644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pt-BR" sz="3200" spc="-1" strike="noStrike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sldNum" idx="1"/>
          </p:nvPr>
        </p:nvSpPr>
        <p:spPr/>
        <p:txBody>
          <a:bodyPr/>
          <a:p>
            <a:fld id="{F35BDB61-DEC2-4CCC-940C-2BB6B0702CB1}" type="slidenum">
              <a:t>&lt;#&gt;</a:t>
            </a:fld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457200" y="128520"/>
            <a:ext cx="8226000" cy="1433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en-GB" sz="44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4014000" cy="21571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GB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/>
          </p:nvPr>
        </p:nvSpPr>
        <p:spPr>
          <a:xfrm>
            <a:off x="4672440" y="1600200"/>
            <a:ext cx="4014000" cy="45223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GB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/>
          </p:nvPr>
        </p:nvSpPr>
        <p:spPr>
          <a:xfrm>
            <a:off x="457200" y="3962520"/>
            <a:ext cx="4014000" cy="21571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GB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sldNum" idx="1"/>
          </p:nvPr>
        </p:nvSpPr>
        <p:spPr/>
        <p:txBody>
          <a:bodyPr/>
          <a:p>
            <a:fld id="{F48BAE5A-802B-41A8-BDC8-2B8AE6CE9BFF}" type="slidenum">
              <a:t>&lt;#&gt;</a:t>
            </a:fld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457200" y="128520"/>
            <a:ext cx="8226000" cy="1433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en-GB" sz="44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4014000" cy="45223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GB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/>
          </p:nvPr>
        </p:nvSpPr>
        <p:spPr>
          <a:xfrm>
            <a:off x="4672440" y="1600200"/>
            <a:ext cx="4014000" cy="21571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GB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/>
          </p:nvPr>
        </p:nvSpPr>
        <p:spPr>
          <a:xfrm>
            <a:off x="4672440" y="3962520"/>
            <a:ext cx="4014000" cy="21571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GB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sldNum" idx="1"/>
          </p:nvPr>
        </p:nvSpPr>
        <p:spPr/>
        <p:txBody>
          <a:bodyPr/>
          <a:p>
            <a:fld id="{974A3C79-D9F6-4933-A189-0E6638FDDFF9}" type="slidenum">
              <a:t>&lt;#&gt;</a:t>
            </a:fld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457200" y="128520"/>
            <a:ext cx="8226000" cy="1433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en-GB" sz="44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4014000" cy="21571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GB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/>
          </p:nvPr>
        </p:nvSpPr>
        <p:spPr>
          <a:xfrm>
            <a:off x="4672440" y="1600200"/>
            <a:ext cx="4014000" cy="21571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GB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/>
          </p:nvPr>
        </p:nvSpPr>
        <p:spPr>
          <a:xfrm>
            <a:off x="457200" y="3962520"/>
            <a:ext cx="8226000" cy="21571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GB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sldNum" idx="1"/>
          </p:nvPr>
        </p:nvSpPr>
        <p:spPr/>
        <p:txBody>
          <a:bodyPr/>
          <a:p>
            <a:fld id="{C0532A62-9CC0-4EFC-89B2-0E29FD5FE298}" type="slidenum">
              <a:t>&lt;#&gt;</a:t>
            </a:fld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457200" y="128520"/>
            <a:ext cx="8226000" cy="1433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en-GB" sz="44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8226000" cy="21571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GB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/>
          </p:nvPr>
        </p:nvSpPr>
        <p:spPr>
          <a:xfrm>
            <a:off x="457200" y="3962520"/>
            <a:ext cx="8226000" cy="21571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GB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sldNum" idx="1"/>
          </p:nvPr>
        </p:nvSpPr>
        <p:spPr/>
        <p:txBody>
          <a:bodyPr/>
          <a:p>
            <a:fld id="{366D47D6-580B-49CD-908F-83C2821382F5}" type="slidenum">
              <a:t>&lt;#&gt;</a:t>
            </a:fld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457200" y="128520"/>
            <a:ext cx="8226000" cy="1433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en-GB" sz="44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4014000" cy="21571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GB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/>
          </p:nvPr>
        </p:nvSpPr>
        <p:spPr>
          <a:xfrm>
            <a:off x="4672440" y="1600200"/>
            <a:ext cx="4014000" cy="21571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GB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/>
          </p:nvPr>
        </p:nvSpPr>
        <p:spPr>
          <a:xfrm>
            <a:off x="457200" y="3962520"/>
            <a:ext cx="4014000" cy="21571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GB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/>
          </p:nvPr>
        </p:nvSpPr>
        <p:spPr>
          <a:xfrm>
            <a:off x="4672440" y="3962520"/>
            <a:ext cx="4014000" cy="21571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GB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sldNum" idx="1"/>
          </p:nvPr>
        </p:nvSpPr>
        <p:spPr/>
        <p:txBody>
          <a:bodyPr/>
          <a:p>
            <a:fld id="{915831D6-A44D-41B7-B438-409554B401ED}" type="slidenum">
              <a:t>&lt;#&gt;</a:t>
            </a:fld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457200" y="128520"/>
            <a:ext cx="8226000" cy="1433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en-GB" sz="44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2648520" cy="21571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GB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/>
          </p:nvPr>
        </p:nvSpPr>
        <p:spPr>
          <a:xfrm>
            <a:off x="3238560" y="1600200"/>
            <a:ext cx="2648520" cy="21571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GB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/>
          </p:nvPr>
        </p:nvSpPr>
        <p:spPr>
          <a:xfrm>
            <a:off x="6019920" y="1600200"/>
            <a:ext cx="2648520" cy="21571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GB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/>
          </p:nvPr>
        </p:nvSpPr>
        <p:spPr>
          <a:xfrm>
            <a:off x="457200" y="3962520"/>
            <a:ext cx="2648520" cy="21571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GB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/>
          </p:nvPr>
        </p:nvSpPr>
        <p:spPr>
          <a:xfrm>
            <a:off x="3238560" y="3962520"/>
            <a:ext cx="2648520" cy="21571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GB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/>
          </p:nvPr>
        </p:nvSpPr>
        <p:spPr>
          <a:xfrm>
            <a:off x="6019920" y="3962520"/>
            <a:ext cx="2648520" cy="21571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GB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sldNum" idx="1"/>
          </p:nvPr>
        </p:nvSpPr>
        <p:spPr/>
        <p:txBody>
          <a:bodyPr/>
          <a:p>
            <a:fld id="{061AAD0E-107C-4DB6-9764-D75584FA0BCC}" type="slidenum">
              <a:t>&lt;#&gt;</a:t>
            </a:fld>
          </a:p>
        </p:txBody>
      </p:sp>
    </p:spTree>
  </p:cSld>
</p:sldLayout>
</file>

<file path=ppt/slideLayouts/slideLayout1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44A05298-0FCF-42FE-A7B3-67C270070B98}" type="slidenum">
              <a:t>&lt;#&gt;</a:t>
            </a:fld>
          </a:p>
        </p:txBody>
      </p:sp>
    </p:spTree>
  </p:cSld>
</p:sldLayout>
</file>

<file path=ppt/slideLayouts/slideLayout1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PlaceHolder 1"/>
          <p:cNvSpPr>
            <a:spLocks noGrp="1"/>
          </p:cNvSpPr>
          <p:nvPr>
            <p:ph type="title"/>
          </p:nvPr>
        </p:nvSpPr>
        <p:spPr>
          <a:xfrm>
            <a:off x="457200" y="128520"/>
            <a:ext cx="8226000" cy="1433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en-GB" sz="44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49" name="PlaceHolder 2"/>
          <p:cNvSpPr>
            <a:spLocks noGrp="1"/>
          </p:cNvSpPr>
          <p:nvPr>
            <p:ph type="subTitle"/>
          </p:nvPr>
        </p:nvSpPr>
        <p:spPr>
          <a:xfrm>
            <a:off x="457200" y="1600200"/>
            <a:ext cx="8226000" cy="45223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pt-BR" sz="3200" spc="-1" strike="noStrike"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A470E22A-AB1D-4D5C-AD36-28EE2234AD2B}" type="slidenum">
              <a:t>&lt;#&gt;</a:t>
            </a:fld>
          </a:p>
        </p:txBody>
      </p:sp>
    </p:spTree>
  </p:cSld>
</p:sldLayout>
</file>

<file path=ppt/slideLayouts/slideLayout1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PlaceHolder 1"/>
          <p:cNvSpPr>
            <a:spLocks noGrp="1"/>
          </p:cNvSpPr>
          <p:nvPr>
            <p:ph type="title"/>
          </p:nvPr>
        </p:nvSpPr>
        <p:spPr>
          <a:xfrm>
            <a:off x="457200" y="128520"/>
            <a:ext cx="8226000" cy="1433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en-GB" sz="44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51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8226000" cy="45223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GB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5681BEDD-7815-4E7A-B4BE-16CF4669C376}" type="slidenum">
              <a:t>&lt;#&gt;</a:t>
            </a:fld>
          </a:p>
        </p:txBody>
      </p:sp>
    </p:spTree>
  </p:cSld>
</p:sldLayout>
</file>

<file path=ppt/slideLayouts/slideLayout1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PlaceHolder 1"/>
          <p:cNvSpPr>
            <a:spLocks noGrp="1"/>
          </p:cNvSpPr>
          <p:nvPr>
            <p:ph type="title"/>
          </p:nvPr>
        </p:nvSpPr>
        <p:spPr>
          <a:xfrm>
            <a:off x="457200" y="128520"/>
            <a:ext cx="8226000" cy="1433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en-GB" sz="44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53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4014000" cy="45223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GB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4" name="PlaceHolder 3"/>
          <p:cNvSpPr>
            <a:spLocks noGrp="1"/>
          </p:cNvSpPr>
          <p:nvPr>
            <p:ph/>
          </p:nvPr>
        </p:nvSpPr>
        <p:spPr>
          <a:xfrm>
            <a:off x="4672440" y="1600200"/>
            <a:ext cx="4014000" cy="45223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GB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FF93A545-1F58-463B-94CF-6D3F9CF04E9E}" type="slidenum">
              <a:t>&lt;#&gt;</a:t>
            </a:fld>
          </a:p>
        </p:txBody>
      </p:sp>
    </p:spTree>
  </p:cSld>
</p:sldLayout>
</file>

<file path=ppt/slideLayouts/slideLayout1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PlaceHolder 1"/>
          <p:cNvSpPr>
            <a:spLocks noGrp="1"/>
          </p:cNvSpPr>
          <p:nvPr>
            <p:ph type="title"/>
          </p:nvPr>
        </p:nvSpPr>
        <p:spPr>
          <a:xfrm>
            <a:off x="457200" y="128520"/>
            <a:ext cx="8226000" cy="1433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en-GB" sz="44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0C0D528F-5EB4-4FEB-9F64-38B626F5D066}" type="slidenum">
              <a:t>&lt;#&gt;</a:t>
            </a:fld>
          </a:p>
        </p:txBody>
      </p:sp>
    </p:spTree>
  </p:cSld>
</p:sldLayout>
</file>

<file path=ppt/slideLayouts/slideLayout1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PlaceHolder 1"/>
          <p:cNvSpPr>
            <a:spLocks noGrp="1"/>
          </p:cNvSpPr>
          <p:nvPr>
            <p:ph type="subTitle"/>
          </p:nvPr>
        </p:nvSpPr>
        <p:spPr>
          <a:xfrm>
            <a:off x="457200" y="128520"/>
            <a:ext cx="8226000" cy="6644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pt-BR" sz="3200" spc="-1" strike="noStrike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E7068AA5-A16D-4C63-B5D0-DF6A39019F7F}" type="slidenum">
              <a:t>&lt;#&gt;</a:t>
            </a:fld>
          </a:p>
        </p:txBody>
      </p:sp>
    </p:spTree>
  </p:cSld>
</p:sldLayout>
</file>

<file path=ppt/slideLayouts/slideLayout1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PlaceHolder 1"/>
          <p:cNvSpPr>
            <a:spLocks noGrp="1"/>
          </p:cNvSpPr>
          <p:nvPr>
            <p:ph type="title"/>
          </p:nvPr>
        </p:nvSpPr>
        <p:spPr>
          <a:xfrm>
            <a:off x="457200" y="128520"/>
            <a:ext cx="8226000" cy="1433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en-GB" sz="44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58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4014000" cy="21571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GB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9" name="PlaceHolder 3"/>
          <p:cNvSpPr>
            <a:spLocks noGrp="1"/>
          </p:cNvSpPr>
          <p:nvPr>
            <p:ph/>
          </p:nvPr>
        </p:nvSpPr>
        <p:spPr>
          <a:xfrm>
            <a:off x="4672440" y="1600200"/>
            <a:ext cx="4014000" cy="45223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GB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0" name="PlaceHolder 4"/>
          <p:cNvSpPr>
            <a:spLocks noGrp="1"/>
          </p:cNvSpPr>
          <p:nvPr>
            <p:ph/>
          </p:nvPr>
        </p:nvSpPr>
        <p:spPr>
          <a:xfrm>
            <a:off x="457200" y="3962520"/>
            <a:ext cx="4014000" cy="21571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GB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13D0B488-6484-4C58-BEFA-80E43C9000BF}" type="slidenum">
              <a:t>&lt;#&gt;</a:t>
            </a:fld>
          </a:p>
        </p:txBody>
      </p:sp>
    </p:spTree>
  </p:cSld>
</p:sldLayout>
</file>

<file path=ppt/slideLayouts/slideLayout2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PlaceHolder 1"/>
          <p:cNvSpPr>
            <a:spLocks noGrp="1"/>
          </p:cNvSpPr>
          <p:nvPr>
            <p:ph type="title"/>
          </p:nvPr>
        </p:nvSpPr>
        <p:spPr>
          <a:xfrm>
            <a:off x="457200" y="128520"/>
            <a:ext cx="8226000" cy="1433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en-GB" sz="44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62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4014000" cy="45223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GB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3" name="PlaceHolder 3"/>
          <p:cNvSpPr>
            <a:spLocks noGrp="1"/>
          </p:cNvSpPr>
          <p:nvPr>
            <p:ph/>
          </p:nvPr>
        </p:nvSpPr>
        <p:spPr>
          <a:xfrm>
            <a:off x="4672440" y="1600200"/>
            <a:ext cx="4014000" cy="21571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GB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4" name="PlaceHolder 4"/>
          <p:cNvSpPr>
            <a:spLocks noGrp="1"/>
          </p:cNvSpPr>
          <p:nvPr>
            <p:ph/>
          </p:nvPr>
        </p:nvSpPr>
        <p:spPr>
          <a:xfrm>
            <a:off x="4672440" y="3962520"/>
            <a:ext cx="4014000" cy="21571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GB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47F927A1-BDB2-41F5-B523-70C4C61210D0}" type="slidenum">
              <a:t>&lt;#&gt;</a:t>
            </a:fld>
          </a:p>
        </p:txBody>
      </p:sp>
    </p:spTree>
  </p:cSld>
</p:sldLayout>
</file>

<file path=ppt/slideLayouts/slideLayout2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PlaceHolder 1"/>
          <p:cNvSpPr>
            <a:spLocks noGrp="1"/>
          </p:cNvSpPr>
          <p:nvPr>
            <p:ph type="title"/>
          </p:nvPr>
        </p:nvSpPr>
        <p:spPr>
          <a:xfrm>
            <a:off x="457200" y="128520"/>
            <a:ext cx="8226000" cy="1433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en-GB" sz="44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66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4014000" cy="21571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GB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7" name="PlaceHolder 3"/>
          <p:cNvSpPr>
            <a:spLocks noGrp="1"/>
          </p:cNvSpPr>
          <p:nvPr>
            <p:ph/>
          </p:nvPr>
        </p:nvSpPr>
        <p:spPr>
          <a:xfrm>
            <a:off x="4672440" y="1600200"/>
            <a:ext cx="4014000" cy="21571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GB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8" name="PlaceHolder 4"/>
          <p:cNvSpPr>
            <a:spLocks noGrp="1"/>
          </p:cNvSpPr>
          <p:nvPr>
            <p:ph/>
          </p:nvPr>
        </p:nvSpPr>
        <p:spPr>
          <a:xfrm>
            <a:off x="457200" y="3962520"/>
            <a:ext cx="8226000" cy="21571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GB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C4592110-153B-401B-BE06-5764DE8B69BE}" type="slidenum">
              <a:t>&lt;#&gt;</a:t>
            </a:fld>
          </a:p>
        </p:txBody>
      </p:sp>
    </p:spTree>
  </p:cSld>
</p:sldLayout>
</file>

<file path=ppt/slideLayouts/slideLayout2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PlaceHolder 1"/>
          <p:cNvSpPr>
            <a:spLocks noGrp="1"/>
          </p:cNvSpPr>
          <p:nvPr>
            <p:ph type="title"/>
          </p:nvPr>
        </p:nvSpPr>
        <p:spPr>
          <a:xfrm>
            <a:off x="457200" y="128520"/>
            <a:ext cx="8226000" cy="1433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en-GB" sz="44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70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8226000" cy="21571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GB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1" name="PlaceHolder 3"/>
          <p:cNvSpPr>
            <a:spLocks noGrp="1"/>
          </p:cNvSpPr>
          <p:nvPr>
            <p:ph/>
          </p:nvPr>
        </p:nvSpPr>
        <p:spPr>
          <a:xfrm>
            <a:off x="457200" y="3962520"/>
            <a:ext cx="8226000" cy="21571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GB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2512E922-73C8-462D-81C7-CF4E747D2ACB}" type="slidenum">
              <a:t>&lt;#&gt;</a:t>
            </a:fld>
          </a:p>
        </p:txBody>
      </p:sp>
    </p:spTree>
  </p:cSld>
</p:sldLayout>
</file>

<file path=ppt/slideLayouts/slideLayout2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PlaceHolder 1"/>
          <p:cNvSpPr>
            <a:spLocks noGrp="1"/>
          </p:cNvSpPr>
          <p:nvPr>
            <p:ph type="title"/>
          </p:nvPr>
        </p:nvSpPr>
        <p:spPr>
          <a:xfrm>
            <a:off x="457200" y="128520"/>
            <a:ext cx="8226000" cy="1433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en-GB" sz="44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73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4014000" cy="21571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GB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4" name="PlaceHolder 3"/>
          <p:cNvSpPr>
            <a:spLocks noGrp="1"/>
          </p:cNvSpPr>
          <p:nvPr>
            <p:ph/>
          </p:nvPr>
        </p:nvSpPr>
        <p:spPr>
          <a:xfrm>
            <a:off x="4672440" y="1600200"/>
            <a:ext cx="4014000" cy="21571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GB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5" name="PlaceHolder 4"/>
          <p:cNvSpPr>
            <a:spLocks noGrp="1"/>
          </p:cNvSpPr>
          <p:nvPr>
            <p:ph/>
          </p:nvPr>
        </p:nvSpPr>
        <p:spPr>
          <a:xfrm>
            <a:off x="457200" y="3962520"/>
            <a:ext cx="4014000" cy="21571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GB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6" name="PlaceHolder 5"/>
          <p:cNvSpPr>
            <a:spLocks noGrp="1"/>
          </p:cNvSpPr>
          <p:nvPr>
            <p:ph/>
          </p:nvPr>
        </p:nvSpPr>
        <p:spPr>
          <a:xfrm>
            <a:off x="4672440" y="3962520"/>
            <a:ext cx="4014000" cy="21571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GB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3EE92B07-D08B-41A9-A135-E5497C6FA606}" type="slidenum">
              <a:t>&lt;#&gt;</a:t>
            </a:fld>
          </a:p>
        </p:txBody>
      </p:sp>
    </p:spTree>
  </p:cSld>
</p:sldLayout>
</file>

<file path=ppt/slideLayouts/slideLayout2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PlaceHolder 1"/>
          <p:cNvSpPr>
            <a:spLocks noGrp="1"/>
          </p:cNvSpPr>
          <p:nvPr>
            <p:ph type="title"/>
          </p:nvPr>
        </p:nvSpPr>
        <p:spPr>
          <a:xfrm>
            <a:off x="457200" y="128520"/>
            <a:ext cx="8226000" cy="1433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en-GB" sz="44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78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2648520" cy="21571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GB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9" name="PlaceHolder 3"/>
          <p:cNvSpPr>
            <a:spLocks noGrp="1"/>
          </p:cNvSpPr>
          <p:nvPr>
            <p:ph/>
          </p:nvPr>
        </p:nvSpPr>
        <p:spPr>
          <a:xfrm>
            <a:off x="3238560" y="1600200"/>
            <a:ext cx="2648520" cy="21571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GB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0" name="PlaceHolder 4"/>
          <p:cNvSpPr>
            <a:spLocks noGrp="1"/>
          </p:cNvSpPr>
          <p:nvPr>
            <p:ph/>
          </p:nvPr>
        </p:nvSpPr>
        <p:spPr>
          <a:xfrm>
            <a:off x="6019920" y="1600200"/>
            <a:ext cx="2648520" cy="21571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GB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1" name="PlaceHolder 5"/>
          <p:cNvSpPr>
            <a:spLocks noGrp="1"/>
          </p:cNvSpPr>
          <p:nvPr>
            <p:ph/>
          </p:nvPr>
        </p:nvSpPr>
        <p:spPr>
          <a:xfrm>
            <a:off x="457200" y="3962520"/>
            <a:ext cx="2648520" cy="21571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GB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2" name="PlaceHolder 6"/>
          <p:cNvSpPr>
            <a:spLocks noGrp="1"/>
          </p:cNvSpPr>
          <p:nvPr>
            <p:ph/>
          </p:nvPr>
        </p:nvSpPr>
        <p:spPr>
          <a:xfrm>
            <a:off x="3238560" y="3962520"/>
            <a:ext cx="2648520" cy="21571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GB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3" name="PlaceHolder 7"/>
          <p:cNvSpPr>
            <a:spLocks noGrp="1"/>
          </p:cNvSpPr>
          <p:nvPr>
            <p:ph/>
          </p:nvPr>
        </p:nvSpPr>
        <p:spPr>
          <a:xfrm>
            <a:off x="6019920" y="3962520"/>
            <a:ext cx="2648520" cy="21571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GB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5559B9B2-8BB5-45EB-BC74-6B1A02CB5E45}" type="slidenum">
              <a:t>&lt;#&gt;</a:t>
            </a:fld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1.xml"/><Relationship Id="rId4" Type="http://schemas.openxmlformats.org/officeDocument/2006/relationships/slideLayout" Target="../slideLayouts/slideLayout2.xml"/><Relationship Id="rId5" Type="http://schemas.openxmlformats.org/officeDocument/2006/relationships/slideLayout" Target="../slideLayouts/slideLayout3.xml"/><Relationship Id="rId6" Type="http://schemas.openxmlformats.org/officeDocument/2006/relationships/slideLayout" Target="../slideLayouts/slideLayout4.xml"/><Relationship Id="rId7" Type="http://schemas.openxmlformats.org/officeDocument/2006/relationships/slideLayout" Target="../slideLayouts/slideLayout5.xml"/><Relationship Id="rId8" Type="http://schemas.openxmlformats.org/officeDocument/2006/relationships/slideLayout" Target="../slideLayouts/slideLayout6.xml"/><Relationship Id="rId9" Type="http://schemas.openxmlformats.org/officeDocument/2006/relationships/slideLayout" Target="../slideLayouts/slideLayout7.xml"/><Relationship Id="rId10" Type="http://schemas.openxmlformats.org/officeDocument/2006/relationships/slideLayout" Target="../slideLayouts/slideLayout8.xml"/><Relationship Id="rId11" Type="http://schemas.openxmlformats.org/officeDocument/2006/relationships/slideLayout" Target="../slideLayouts/slideLayout9.xml"/><Relationship Id="rId12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1.xml"/><Relationship Id="rId14" Type="http://schemas.openxmlformats.org/officeDocument/2006/relationships/slideLayout" Target="../slideLayouts/slideLayout12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slideLayout" Target="../slideLayouts/slideLayout13.xml"/><Relationship Id="rId5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6.xml"/><Relationship Id="rId8" Type="http://schemas.openxmlformats.org/officeDocument/2006/relationships/slideLayout" Target="../slideLayouts/slideLayout17.xml"/><Relationship Id="rId9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0.xml"/><Relationship Id="rId12" Type="http://schemas.openxmlformats.org/officeDocument/2006/relationships/slideLayout" Target="../slideLayouts/slideLayout21.xml"/><Relationship Id="rId13" Type="http://schemas.openxmlformats.org/officeDocument/2006/relationships/slideLayout" Target="../slideLayouts/slideLayout22.xml"/><Relationship Id="rId14" Type="http://schemas.openxmlformats.org/officeDocument/2006/relationships/slideLayout" Target="../slideLayouts/slideLayout23.xml"/><Relationship Id="rId15" Type="http://schemas.openxmlformats.org/officeDocument/2006/relationships/slideLayout" Target="../slideLayouts/slideLayout24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2"/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Text Box 3"/>
          <p:cNvSpPr/>
          <p:nvPr/>
        </p:nvSpPr>
        <p:spPr>
          <a:xfrm>
            <a:off x="457200" y="6245280"/>
            <a:ext cx="2131560" cy="474480"/>
          </a:xfrm>
          <a:prstGeom prst="rect">
            <a:avLst/>
          </a:prstGeom>
          <a:noFill/>
          <a:ln w="9525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" name="Text Box 4"/>
          <p:cNvSpPr/>
          <p:nvPr/>
        </p:nvSpPr>
        <p:spPr>
          <a:xfrm>
            <a:off x="3124080" y="6245280"/>
            <a:ext cx="2893680" cy="474480"/>
          </a:xfrm>
          <a:prstGeom prst="rect">
            <a:avLst/>
          </a:prstGeom>
          <a:noFill/>
          <a:ln w="9525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2040" cy="14695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0000" rIns="90000" tIns="46800" bIns="46800" anchor="ctr">
            <a:noAutofit/>
          </a:bodyPr>
          <a:p>
            <a:pPr indent="0" algn="ctr">
              <a:lnSpc>
                <a:spcPct val="100000"/>
              </a:lnSpc>
              <a:buNone/>
            </a:pPr>
            <a:r>
              <a:rPr b="0" lang="pt-BR" sz="4400" spc="-1" strike="noStrike">
                <a:solidFill>
                  <a:srgbClr val="000000"/>
                </a:solidFill>
                <a:latin typeface="Arial"/>
              </a:rPr>
              <a:t>Clique para editar o estilo do título mestre</a:t>
            </a:r>
            <a:endParaRPr b="0" lang="en-GB" sz="44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sldNum" idx="1"/>
          </p:nvPr>
        </p:nvSpPr>
        <p:spPr>
          <a:xfrm>
            <a:off x="6553080" y="6245280"/>
            <a:ext cx="2130120" cy="472680"/>
          </a:xfrm>
          <a:prstGeom prst="rect">
            <a:avLst/>
          </a:prstGeom>
          <a:noFill/>
          <a:ln w="9360">
            <a:noFill/>
          </a:ln>
        </p:spPr>
        <p:txBody>
          <a:bodyPr numCol="1" spcCol="0" lIns="90000" rIns="90000" tIns="46800" bIns="46800" anchor="t">
            <a:noAutofit/>
          </a:bodyPr>
          <a:lstStyle>
            <a:lvl1pPr indent="0">
              <a:lnSpc>
                <a:spcPct val="100000"/>
              </a:lnSpc>
              <a:buNone/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</a:tabLst>
              <a:defRPr b="0" lang="pt-BR" sz="1400" spc="-1" strike="noStrike">
                <a:solidFill>
                  <a:srgbClr val="ffffff"/>
                </a:solidFill>
                <a:latin typeface="Arial"/>
              </a:defRPr>
            </a:lvl1pPr>
          </a:lstStyle>
          <a:p>
            <a:pPr indent="0">
              <a:lnSpc>
                <a:spcPct val="100000"/>
              </a:lnSpc>
              <a:buNone/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</a:tabLst>
            </a:pPr>
            <a:fld id="{9F90F4A0-239B-4757-8AF5-82D8108DF52C}" type="slidenum">
              <a:rPr b="0" lang="pt-BR" sz="1400" spc="-1" strike="noStrike">
                <a:solidFill>
                  <a:srgbClr val="ffffff"/>
                </a:solidFill>
                <a:latin typeface="Arial"/>
              </a:rPr>
              <a:t>1</a:t>
            </a:fld>
            <a:endParaRPr b="0" lang="pt-BR" sz="1400" spc="-1" strike="noStrike">
              <a:latin typeface="Times New Roman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3200" spc="-1" strike="noStrike">
                <a:solidFill>
                  <a:srgbClr val="000000"/>
                </a:solidFill>
                <a:latin typeface="Arial"/>
              </a:rPr>
              <a:t>Clique para editar o formato do texto da estrutura de tópicos</a:t>
            </a:r>
            <a:endParaRPr b="0" lang="en-GB" sz="32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400" spc="-1" strike="noStrike">
                <a:solidFill>
                  <a:srgbClr val="000000"/>
                </a:solidFill>
                <a:latin typeface="Arial"/>
              </a:rPr>
              <a:t>2.º nível da estrutura de tópicos</a:t>
            </a:r>
            <a:endParaRPr b="0" lang="en-GB" sz="24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solidFill>
                  <a:srgbClr val="000000"/>
                </a:solidFill>
                <a:latin typeface="Arial"/>
              </a:rPr>
              <a:t>3.º nível da estrutura de tópicos</a:t>
            </a:r>
            <a:endParaRPr b="0" lang="en-GB" sz="20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000" spc="-1" strike="noStrike">
                <a:solidFill>
                  <a:srgbClr val="000000"/>
                </a:solidFill>
                <a:latin typeface="Arial"/>
              </a:rPr>
              <a:t>4.º nível da estrutura de tópicos</a:t>
            </a:r>
            <a:endParaRPr b="0" lang="en-GB" sz="20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solidFill>
                  <a:srgbClr val="000000"/>
                </a:solidFill>
                <a:latin typeface="Arial"/>
              </a:rPr>
              <a:t>5.º nível da estrutura de tópicos</a:t>
            </a:r>
            <a:endParaRPr b="0" lang="en-GB" sz="20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solidFill>
                  <a:srgbClr val="000000"/>
                </a:solidFill>
                <a:latin typeface="Arial"/>
              </a:rPr>
              <a:t>6.º nível da estrutura de tópicos</a:t>
            </a:r>
            <a:endParaRPr b="0" lang="en-GB" sz="20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solidFill>
                  <a:srgbClr val="000000"/>
                </a:solidFill>
                <a:latin typeface="Arial"/>
              </a:rPr>
              <a:t>7.º nível da estrutura de tópicos</a:t>
            </a:r>
            <a:endParaRPr b="0" lang="en-GB" sz="20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  <p:sldLayoutId id="2147483660" r:id="rId14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2"/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Text Box 3"/>
          <p:cNvSpPr/>
          <p:nvPr/>
        </p:nvSpPr>
        <p:spPr>
          <a:xfrm>
            <a:off x="457200" y="6245280"/>
            <a:ext cx="2131560" cy="474480"/>
          </a:xfrm>
          <a:prstGeom prst="rect">
            <a:avLst/>
          </a:prstGeom>
          <a:noFill/>
          <a:ln w="9525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42" name="Text Box 4"/>
          <p:cNvSpPr/>
          <p:nvPr/>
        </p:nvSpPr>
        <p:spPr>
          <a:xfrm>
            <a:off x="3124080" y="6245280"/>
            <a:ext cx="2893680" cy="474480"/>
          </a:xfrm>
          <a:prstGeom prst="rect">
            <a:avLst/>
          </a:prstGeom>
          <a:noFill/>
          <a:ln w="9525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43" name="PlaceHolder 1"/>
          <p:cNvSpPr>
            <a:spLocks noGrp="1"/>
          </p:cNvSpPr>
          <p:nvPr>
            <p:ph type="title"/>
          </p:nvPr>
        </p:nvSpPr>
        <p:spPr>
          <a:xfrm>
            <a:off x="457200" y="128520"/>
            <a:ext cx="8226000" cy="14331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0000" rIns="90000" tIns="46800" bIns="46800" anchor="ctr">
            <a:noAutofit/>
          </a:bodyPr>
          <a:p>
            <a:pPr indent="0" algn="ctr">
              <a:lnSpc>
                <a:spcPct val="100000"/>
              </a:lnSpc>
              <a:buNone/>
            </a:pPr>
            <a:r>
              <a:rPr b="0" lang="pt-BR" sz="4400" spc="-1" strike="noStrike">
                <a:solidFill>
                  <a:srgbClr val="000000"/>
                </a:solidFill>
                <a:latin typeface="Arial"/>
              </a:rPr>
              <a:t>Clique para editar o estilo do título mestre</a:t>
            </a:r>
            <a:endParaRPr b="0" lang="en-GB" sz="44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44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8226000" cy="45223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0000" rIns="90000" tIns="46800" bIns="46800" anchor="t">
            <a:noAutofit/>
          </a:bodyPr>
          <a:p>
            <a:pPr marL="343080" indent="0">
              <a:lnSpc>
                <a:spcPct val="100000"/>
              </a:lnSpc>
              <a:spcBef>
                <a:spcPts val="799"/>
              </a:spcBef>
              <a:buNone/>
              <a:tabLst>
                <a:tab algn="l" pos="0"/>
              </a:tabLst>
            </a:pPr>
            <a:r>
              <a:rPr b="0" lang="pt-BR" sz="3200" spc="-1" strike="noStrike">
                <a:solidFill>
                  <a:srgbClr val="000000"/>
                </a:solidFill>
                <a:latin typeface="Arial"/>
              </a:rPr>
              <a:t>Clique para editar os estilos do texto mestre</a:t>
            </a:r>
            <a:endParaRPr b="0" lang="en-GB" sz="3200" spc="-1" strike="noStrike">
              <a:solidFill>
                <a:srgbClr val="000000"/>
              </a:solidFill>
              <a:latin typeface="Arial"/>
            </a:endParaRPr>
          </a:p>
          <a:p>
            <a:pPr marL="743040" indent="0">
              <a:lnSpc>
                <a:spcPct val="100000"/>
              </a:lnSpc>
              <a:spcBef>
                <a:spcPts val="700"/>
              </a:spcBef>
              <a:buNone/>
              <a:tabLst>
                <a:tab algn="l" pos="0"/>
              </a:tabLst>
            </a:pPr>
            <a:r>
              <a:rPr b="0" lang="pt-BR" sz="2800" spc="-1" strike="noStrike">
                <a:solidFill>
                  <a:srgbClr val="000000"/>
                </a:solidFill>
                <a:latin typeface="Arial"/>
              </a:rPr>
              <a:t>Segundo nível</a:t>
            </a:r>
            <a:endParaRPr b="0" lang="en-GB" sz="2800" spc="-1" strike="noStrike">
              <a:solidFill>
                <a:srgbClr val="000000"/>
              </a:solidFill>
              <a:latin typeface="Arial"/>
            </a:endParaRPr>
          </a:p>
          <a:p>
            <a:pPr marL="1143000" indent="0">
              <a:lnSpc>
                <a:spcPct val="100000"/>
              </a:lnSpc>
              <a:spcBef>
                <a:spcPts val="601"/>
              </a:spcBef>
              <a:buNone/>
              <a:tabLst>
                <a:tab algn="l" pos="0"/>
              </a:tabLst>
            </a:pPr>
            <a:r>
              <a:rPr b="0" lang="pt-BR" sz="2400" spc="-1" strike="noStrike">
                <a:solidFill>
                  <a:srgbClr val="000000"/>
                </a:solidFill>
                <a:latin typeface="Arial"/>
              </a:rPr>
              <a:t>Terceiro nível</a:t>
            </a:r>
            <a:endParaRPr b="0" lang="en-GB" sz="2400" spc="-1" strike="noStrike">
              <a:solidFill>
                <a:srgbClr val="000000"/>
              </a:solidFill>
              <a:latin typeface="Arial"/>
            </a:endParaRPr>
          </a:p>
          <a:p>
            <a:pPr marL="1600200" indent="0">
              <a:lnSpc>
                <a:spcPct val="100000"/>
              </a:lnSpc>
              <a:spcBef>
                <a:spcPts val="499"/>
              </a:spcBef>
              <a:buNone/>
              <a:tabLst>
                <a:tab algn="l" pos="0"/>
              </a:tabLst>
            </a:pPr>
            <a:r>
              <a:rPr b="0" lang="pt-BR" sz="2000" spc="-1" strike="noStrike">
                <a:solidFill>
                  <a:srgbClr val="000000"/>
                </a:solidFill>
                <a:latin typeface="Arial"/>
              </a:rPr>
              <a:t>Quarto nível</a:t>
            </a:r>
            <a:endParaRPr b="0" lang="en-GB" sz="2000" spc="-1" strike="noStrike">
              <a:solidFill>
                <a:srgbClr val="000000"/>
              </a:solidFill>
              <a:latin typeface="Arial"/>
            </a:endParaRPr>
          </a:p>
          <a:p>
            <a:pPr marL="2057400" indent="0">
              <a:lnSpc>
                <a:spcPct val="100000"/>
              </a:lnSpc>
              <a:spcBef>
                <a:spcPts val="499"/>
              </a:spcBef>
              <a:buNone/>
              <a:tabLst>
                <a:tab algn="l" pos="0"/>
              </a:tabLst>
            </a:pPr>
            <a:r>
              <a:rPr b="0" lang="pt-BR" sz="2000" spc="-1" strike="noStrike">
                <a:solidFill>
                  <a:srgbClr val="000000"/>
                </a:solidFill>
                <a:latin typeface="Arial"/>
              </a:rPr>
              <a:t>Quinto nível</a:t>
            </a:r>
            <a:endParaRPr b="0" lang="en-GB" sz="2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5" name="PlaceHolder 3"/>
          <p:cNvSpPr>
            <a:spLocks noGrp="1"/>
          </p:cNvSpPr>
          <p:nvPr>
            <p:ph type="sldNum" idx="2"/>
          </p:nvPr>
        </p:nvSpPr>
        <p:spPr>
          <a:xfrm>
            <a:off x="6553080" y="6245280"/>
            <a:ext cx="2130120" cy="472680"/>
          </a:xfrm>
          <a:prstGeom prst="rect">
            <a:avLst/>
          </a:prstGeom>
          <a:noFill/>
          <a:ln w="9360">
            <a:noFill/>
          </a:ln>
        </p:spPr>
        <p:txBody>
          <a:bodyPr numCol="1" spcCol="0" lIns="90000" rIns="90000" tIns="46800" bIns="46800" anchor="t">
            <a:noAutofit/>
          </a:bodyPr>
          <a:lstStyle>
            <a:lvl1pPr indent="0">
              <a:lnSpc>
                <a:spcPct val="100000"/>
              </a:lnSpc>
              <a:buNone/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</a:tabLst>
              <a:defRPr b="0" lang="pt-BR" sz="1400" spc="-1" strike="noStrike">
                <a:solidFill>
                  <a:srgbClr val="ffffff"/>
                </a:solidFill>
                <a:latin typeface="Arial"/>
              </a:defRPr>
            </a:lvl1pPr>
          </a:lstStyle>
          <a:p>
            <a:pPr indent="0">
              <a:lnSpc>
                <a:spcPct val="100000"/>
              </a:lnSpc>
              <a:buNone/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</a:tabLst>
            </a:pPr>
            <a:fld id="{900315B8-299F-49CB-8BAB-C691405551CF}" type="slidenum">
              <a:rPr b="0" lang="pt-BR" sz="1400" spc="-1" strike="noStrike">
                <a:solidFill>
                  <a:srgbClr val="ffffff"/>
                </a:solidFill>
                <a:latin typeface="Arial"/>
              </a:rPr>
              <a:t>&lt;número&gt;</a:t>
            </a:fld>
            <a:endParaRPr b="0" lang="pt-BR" sz="1400" spc="-1" strike="noStrike">
              <a:latin typeface="Times New Roman"/>
            </a:endParaRPr>
          </a:p>
        </p:txBody>
      </p:sp>
      <p:pic>
        <p:nvPicPr>
          <p:cNvPr id="46" name="Picture 2" descr=""/>
          <p:cNvPicPr/>
          <p:nvPr/>
        </p:nvPicPr>
        <p:blipFill>
          <a:blip r:embed="rId3"/>
          <a:stretch/>
        </p:blipFill>
        <p:spPr>
          <a:xfrm>
            <a:off x="8604720" y="2160"/>
            <a:ext cx="431280" cy="936360"/>
          </a:xfrm>
          <a:prstGeom prst="rect">
            <a:avLst/>
          </a:prstGeom>
          <a:ln w="0">
            <a:noFill/>
          </a:ln>
        </p:spPr>
      </p:pic>
      <p:sp>
        <p:nvSpPr>
          <p:cNvPr id="47" name="Espaço Reservado para Número de Slide 1"/>
          <p:cNvSpPr/>
          <p:nvPr/>
        </p:nvSpPr>
        <p:spPr>
          <a:xfrm>
            <a:off x="8460360" y="6165720"/>
            <a:ext cx="575640" cy="572760"/>
          </a:xfrm>
          <a:prstGeom prst="rect">
            <a:avLst/>
          </a:prstGeom>
          <a:solidFill>
            <a:schemeClr val="accent1">
              <a:lumMod val="50000"/>
            </a:schemeClr>
          </a:solidFill>
          <a:ln w="9525">
            <a:noFill/>
          </a:ln>
        </p:spPr>
        <p:style>
          <a:lnRef idx="0"/>
          <a:fillRef idx="0"/>
          <a:effectRef idx="0"/>
          <a:fontRef idx="minor"/>
        </p:style>
        <p:txBody>
          <a:bodyPr numCol="1" spcCol="0" lIns="90000" rIns="90000" tIns="46800" bIns="46800" anchor="t">
            <a:noAutofit/>
          </a:bodyPr>
          <a:p>
            <a:pPr>
              <a:lnSpc>
                <a:spcPct val="100000"/>
              </a:lnSpc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</a:tabLst>
            </a:pPr>
            <a:fld id="{1D188636-9D5A-45E1-992A-9877109E37AD}" type="slidenum">
              <a:rPr b="0" lang="pt-BR" sz="1800" spc="-1" strike="noStrike">
                <a:solidFill>
                  <a:srgbClr val="ffffff"/>
                </a:solidFill>
                <a:latin typeface="Arial"/>
              </a:rPr>
              <a:t>&lt;número&gt;</a:t>
            </a:fld>
            <a:endParaRPr b="0" lang="pt-BR" sz="18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  <p:sldLayoutId id="2147483670" r:id="rId12"/>
    <p:sldLayoutId id="2147483671" r:id="rId13"/>
    <p:sldLayoutId id="2147483672" r:id="rId14"/>
    <p:sldLayoutId id="2147483673" r:id="rId15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image" Target="../media/image3.png"/><Relationship Id="rId2" Type="http://schemas.openxmlformats.org/officeDocument/2006/relationships/slideLayout" Target="../slideLayouts/slideLayout13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image" Target="../media/image3.png"/><Relationship Id="rId2" Type="http://schemas.openxmlformats.org/officeDocument/2006/relationships/slideLayout" Target="../slideLayouts/slideLayout13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image" Target="../media/image4.png"/><Relationship Id="rId2" Type="http://schemas.openxmlformats.org/officeDocument/2006/relationships/slideLayout" Target="../slideLayouts/slideLayout13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image" Target="../media/image4.png"/><Relationship Id="rId2" Type="http://schemas.openxmlformats.org/officeDocument/2006/relationships/slideLayout" Target="../slideLayouts/slideLayout13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image" Target="../media/image5.png"/><Relationship Id="rId2" Type="http://schemas.openxmlformats.org/officeDocument/2006/relationships/slideLayout" Target="../slideLayouts/slideLayout13.xml"/>
</Relationships>
</file>

<file path=ppt/slides/_rels/slide10.xml.rels><?xml version="1.0" encoding="UTF-8"?>
<Relationships xmlns="http://schemas.openxmlformats.org/package/2006/relationships"><Relationship Id="rId1" Type="http://schemas.openxmlformats.org/officeDocument/2006/relationships/image" Target="../media/image5.png"/><Relationship Id="rId2" Type="http://schemas.openxmlformats.org/officeDocument/2006/relationships/slideLayout" Target="../slideLayouts/slideLayout13.xml"/>
</Relationships>
</file>

<file path=ppt/slides/_rels/slide11.xml.rels><?xml version="1.0" encoding="UTF-8"?>
<Relationships xmlns="http://schemas.openxmlformats.org/package/2006/relationships"><Relationship Id="rId1" Type="http://schemas.openxmlformats.org/officeDocument/2006/relationships/image" Target="../media/image6.png"/><Relationship Id="rId2" Type="http://schemas.openxmlformats.org/officeDocument/2006/relationships/slideLayout" Target="../slideLayouts/slideLayout13.xml"/>
</Relationships>
</file>

<file path=ppt/slides/_rels/slide1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3.xml.rels><?xml version="1.0" encoding="UTF-8"?>
<Relationships xmlns="http://schemas.openxmlformats.org/package/2006/relationships"><Relationship Id="rId1" Type="http://schemas.openxmlformats.org/officeDocument/2006/relationships/image" Target="../media/image7.png"/><Relationship Id="rId2" Type="http://schemas.openxmlformats.org/officeDocument/2006/relationships/slideLayout" Target="../slideLayouts/slideLayout13.xml"/>
</Relationships>
</file>

<file path=ppt/slides/_rels/slide14.xml.rels><?xml version="1.0" encoding="UTF-8"?>
<Relationships xmlns="http://schemas.openxmlformats.org/package/2006/relationships"><Relationship Id="rId1" Type="http://schemas.openxmlformats.org/officeDocument/2006/relationships/image" Target="../media/image8.png"/><Relationship Id="rId2" Type="http://schemas.openxmlformats.org/officeDocument/2006/relationships/slideLayout" Target="../slideLayouts/slideLayout13.xml"/>
</Relationships>
</file>

<file path=ppt/slides/_rels/slide15.xml.rels><?xml version="1.0" encoding="UTF-8"?>
<Relationships xmlns="http://schemas.openxmlformats.org/package/2006/relationships"><Relationship Id="rId1" Type="http://schemas.openxmlformats.org/officeDocument/2006/relationships/image" Target="../media/image9.png"/><Relationship Id="rId2" Type="http://schemas.openxmlformats.org/officeDocument/2006/relationships/slideLayout" Target="../slideLayouts/slideLayout13.xml"/>
</Relationships>
</file>

<file path=ppt/slides/_rels/slide1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9.xml.rels><?xml version="1.0" encoding="UTF-8"?>
<Relationships xmlns="http://schemas.openxmlformats.org/package/2006/relationships"><Relationship Id="rId1" Type="http://schemas.openxmlformats.org/officeDocument/2006/relationships/image" Target="../media/image10.png"/><Relationship Id="rId2" Type="http://schemas.openxmlformats.org/officeDocument/2006/relationships/slideLayout" Target="../slideLayouts/slideLayout13.xml"/>
</Relationships>
</file>

<file path=ppt/slides/_rels/slide20.xml.rels><?xml version="1.0" encoding="UTF-8"?>
<Relationships xmlns="http://schemas.openxmlformats.org/package/2006/relationships"><Relationship Id="rId1" Type="http://schemas.openxmlformats.org/officeDocument/2006/relationships/image" Target="../media/image11.png"/><Relationship Id="rId2" Type="http://schemas.openxmlformats.org/officeDocument/2006/relationships/slideLayout" Target="../slideLayouts/slideLayout13.xml"/>
</Relationships>
</file>

<file path=ppt/slides/_rels/slide21.xml.rels><?xml version="1.0" encoding="UTF-8"?>
<Relationships xmlns="http://schemas.openxmlformats.org/package/2006/relationships"><Relationship Id="rId1" Type="http://schemas.openxmlformats.org/officeDocument/2006/relationships/image" Target="../media/image11.png"/><Relationship Id="rId2" Type="http://schemas.openxmlformats.org/officeDocument/2006/relationships/slideLayout" Target="../slideLayouts/slideLayout13.xml"/>
</Relationships>
</file>

<file path=ppt/slides/_rels/slide2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2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2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2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2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2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2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2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30.xml.rels><?xml version="1.0" encoding="UTF-8"?>
<Relationships xmlns="http://schemas.openxmlformats.org/package/2006/relationships"><Relationship Id="rId1" Type="http://schemas.openxmlformats.org/officeDocument/2006/relationships/image" Target="../media/image12.png"/><Relationship Id="rId2" Type="http://schemas.openxmlformats.org/officeDocument/2006/relationships/slideLayout" Target="../slideLayouts/slideLayout13.xml"/>
</Relationships>
</file>

<file path=ppt/slides/_rels/slide3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3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3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Rectangle 4"/>
          <p:cNvSpPr/>
          <p:nvPr/>
        </p:nvSpPr>
        <p:spPr>
          <a:xfrm>
            <a:off x="323640" y="1939680"/>
            <a:ext cx="8820000" cy="3432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algn="ctr">
              <a:lnSpc>
                <a:spcPct val="80000"/>
              </a:lnSpc>
              <a:spcBef>
                <a:spcPts val="720"/>
              </a:spcBef>
            </a:pPr>
            <a:endParaRPr b="0" lang="pt-BR" sz="3600" spc="-1" strike="noStrike">
              <a:latin typeface="Arial"/>
            </a:endParaRPr>
          </a:p>
          <a:p>
            <a:pPr algn="ctr">
              <a:lnSpc>
                <a:spcPct val="80000"/>
              </a:lnSpc>
              <a:spcBef>
                <a:spcPts val="879"/>
              </a:spcBef>
            </a:pPr>
            <a:r>
              <a:rPr b="1" lang="pt-BR" sz="4400" spc="-1" strike="noStrike">
                <a:solidFill>
                  <a:srgbClr val="000000"/>
                </a:solidFill>
                <a:latin typeface="Arial"/>
              </a:rPr>
              <a:t>RESOLUÇÃO DOS EXERCÍCIOS E </a:t>
            </a:r>
            <a:endParaRPr b="0" lang="pt-BR" sz="4400" spc="-1" strike="noStrike">
              <a:latin typeface="Arial"/>
            </a:endParaRPr>
          </a:p>
          <a:p>
            <a:pPr algn="ctr">
              <a:lnSpc>
                <a:spcPct val="80000"/>
              </a:lnSpc>
              <a:spcBef>
                <a:spcPts val="879"/>
              </a:spcBef>
            </a:pPr>
            <a:r>
              <a:rPr b="1" lang="pt-BR" sz="4400" spc="-1" strike="noStrike">
                <a:solidFill>
                  <a:srgbClr val="000000"/>
                </a:solidFill>
                <a:latin typeface="Arial"/>
              </a:rPr>
              <a:t>INSTRUÇÕES DE DECISÃO</a:t>
            </a:r>
            <a:endParaRPr b="0" lang="pt-BR" sz="4400" spc="-1" strike="noStrike">
              <a:latin typeface="Arial"/>
            </a:endParaRPr>
          </a:p>
          <a:p>
            <a:pPr algn="ctr">
              <a:lnSpc>
                <a:spcPct val="80000"/>
              </a:lnSpc>
              <a:spcBef>
                <a:spcPts val="879"/>
              </a:spcBef>
            </a:pPr>
            <a:r>
              <a:rPr b="1" lang="pt-BR" sz="4400" spc="-1" strike="noStrike">
                <a:solidFill>
                  <a:srgbClr val="000000"/>
                </a:solidFill>
                <a:latin typeface="Arial"/>
              </a:rPr>
              <a:t>(if{} e else{}) </a:t>
            </a:r>
            <a:endParaRPr b="0" lang="pt-BR" sz="4400" spc="-1" strike="noStrike">
              <a:latin typeface="Arial"/>
            </a:endParaRPr>
          </a:p>
          <a:p>
            <a:pPr>
              <a:lnSpc>
                <a:spcPct val="80000"/>
              </a:lnSpc>
              <a:spcBef>
                <a:spcPts val="879"/>
              </a:spcBef>
            </a:pPr>
            <a:r>
              <a:rPr b="1" lang="pt-BR" sz="4400" spc="-1" strike="noStrike">
                <a:solidFill>
                  <a:srgbClr val="000000"/>
                </a:solidFill>
                <a:latin typeface="Arial"/>
              </a:rPr>
              <a:t> </a:t>
            </a:r>
            <a:endParaRPr b="0" lang="pt-BR" sz="4400" spc="-1" strike="noStrike">
              <a:latin typeface="Arial"/>
            </a:endParaRPr>
          </a:p>
        </p:txBody>
      </p:sp>
      <p:sp>
        <p:nvSpPr>
          <p:cNvPr id="91" name="Text Box 5"/>
          <p:cNvSpPr/>
          <p:nvPr/>
        </p:nvSpPr>
        <p:spPr>
          <a:xfrm>
            <a:off x="3636000" y="5877360"/>
            <a:ext cx="5653080" cy="714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  <a:spcBef>
                <a:spcPts val="601"/>
              </a:spcBef>
            </a:pPr>
            <a:r>
              <a:rPr b="0" lang="pt-BR" sz="1800" spc="-1" strike="noStrike">
                <a:solidFill>
                  <a:srgbClr val="000000"/>
                </a:solidFill>
                <a:latin typeface="Arial"/>
              </a:rPr>
              <a:t>Profº André Aparecido da Silva</a:t>
            </a:r>
            <a:endParaRPr b="0" lang="pt-BR" sz="1800" spc="-1" strike="noStrike">
              <a:latin typeface="Arial"/>
            </a:endParaRPr>
          </a:p>
          <a:p>
            <a:pPr>
              <a:lnSpc>
                <a:spcPct val="100000"/>
              </a:lnSpc>
              <a:spcBef>
                <a:spcPts val="601"/>
              </a:spcBef>
            </a:pPr>
            <a:r>
              <a:rPr b="0" lang="pt-BR" sz="1800" spc="-1" strike="noStrike">
                <a:solidFill>
                  <a:srgbClr val="000000"/>
                </a:solidFill>
                <a:latin typeface="Arial"/>
              </a:rPr>
              <a:t>Disponível em: </a:t>
            </a:r>
            <a:r>
              <a:rPr b="0" lang="pt-BR" sz="1800" spc="-1" strike="noStrike" u="sng">
                <a:solidFill>
                  <a:schemeClr val="accent6"/>
                </a:solidFill>
                <a:uFillTx/>
                <a:latin typeface="Arial"/>
              </a:rPr>
              <a:t>http://www.oxnar.com.br/aulas/java</a:t>
            </a:r>
            <a:r>
              <a:rPr b="0" lang="pt-BR" sz="1800" spc="-1" strike="noStrike">
                <a:solidFill>
                  <a:srgbClr val="000000"/>
                </a:solidFill>
                <a:latin typeface="Arial"/>
              </a:rPr>
              <a:t> </a:t>
            </a:r>
            <a:endParaRPr b="0" lang="pt-BR" sz="1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PlaceHolder 1"/>
          <p:cNvSpPr>
            <a:spLocks noGrp="1"/>
          </p:cNvSpPr>
          <p:nvPr>
            <p:ph type="title"/>
          </p:nvPr>
        </p:nvSpPr>
        <p:spPr>
          <a:xfrm>
            <a:off x="457200" y="128520"/>
            <a:ext cx="8226000" cy="14331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0000" rIns="90000" tIns="46800" bIns="46800" anchor="ctr">
            <a:noAutofit/>
          </a:bodyPr>
          <a:p>
            <a:pPr indent="0" algn="ctr">
              <a:lnSpc>
                <a:spcPct val="100000"/>
              </a:lnSpc>
              <a:buNone/>
            </a:pPr>
            <a:r>
              <a:rPr b="0" lang="pt-BR" sz="4400" spc="-1" strike="noStrike">
                <a:solidFill>
                  <a:srgbClr val="000000"/>
                </a:solidFill>
                <a:latin typeface="Arial"/>
              </a:rPr>
              <a:t>ATIVIDADE</a:t>
            </a:r>
            <a:endParaRPr b="0" lang="en-GB" sz="44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93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8226000" cy="45223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0000" rIns="90000" tIns="46800" bIns="46800" anchor="t">
            <a:noAutofit/>
          </a:bodyPr>
          <a:p>
            <a:pPr marL="343080" indent="0" algn="ctr">
              <a:lnSpc>
                <a:spcPct val="100000"/>
              </a:lnSpc>
              <a:spcBef>
                <a:spcPts val="799"/>
              </a:spcBef>
              <a:buNone/>
              <a:tabLst>
                <a:tab algn="l" pos="0"/>
              </a:tabLst>
            </a:pPr>
            <a:endParaRPr b="0" lang="en-GB" sz="3200" spc="-1" strike="noStrike">
              <a:solidFill>
                <a:srgbClr val="000000"/>
              </a:solidFill>
              <a:latin typeface="Arial"/>
            </a:endParaRPr>
          </a:p>
          <a:p>
            <a:pPr marL="343080" indent="0" algn="ctr">
              <a:lnSpc>
                <a:spcPct val="100000"/>
              </a:lnSpc>
              <a:spcBef>
                <a:spcPts val="799"/>
              </a:spcBef>
              <a:buNone/>
              <a:tabLst>
                <a:tab algn="l" pos="0"/>
              </a:tabLst>
            </a:pPr>
            <a:endParaRPr b="0" lang="en-GB" sz="3200" spc="-1" strike="noStrike">
              <a:solidFill>
                <a:srgbClr val="000000"/>
              </a:solidFill>
              <a:latin typeface="Arial"/>
            </a:endParaRPr>
          </a:p>
          <a:p>
            <a:pPr marL="343080" indent="0" algn="just">
              <a:lnSpc>
                <a:spcPct val="100000"/>
              </a:lnSpc>
              <a:spcBef>
                <a:spcPts val="799"/>
              </a:spcBef>
              <a:buNone/>
              <a:tabLst>
                <a:tab algn="l" pos="0"/>
              </a:tabLst>
            </a:pPr>
            <a:r>
              <a:rPr b="0" lang="pt-BR" sz="3200" spc="-1" strike="noStrike">
                <a:solidFill>
                  <a:srgbClr val="000000"/>
                </a:solidFill>
                <a:latin typeface="Arial"/>
              </a:rPr>
              <a:t>	</a:t>
            </a:r>
            <a:r>
              <a:rPr b="0" lang="pt-BR" sz="3200" spc="-1" strike="noStrike">
                <a:solidFill>
                  <a:srgbClr val="000000"/>
                </a:solidFill>
                <a:latin typeface="Arial"/>
              </a:rPr>
              <a:t>ELABORAR O PROGRAMA DE CÁLCULOS DE ÁREAS USANDO ENTRADO DE DADOS DO TECLADO</a:t>
            </a:r>
            <a:endParaRPr b="0" lang="en-GB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4" name="PlaceHolder 3"/>
          <p:cNvSpPr>
            <a:spLocks noGrp="1"/>
          </p:cNvSpPr>
          <p:nvPr>
            <p:ph type="sldNum" idx="6"/>
          </p:nvPr>
        </p:nvSpPr>
        <p:spPr>
          <a:xfrm>
            <a:off x="6553080" y="6245280"/>
            <a:ext cx="2130120" cy="472680"/>
          </a:xfrm>
          <a:prstGeom prst="rect">
            <a:avLst/>
          </a:prstGeom>
          <a:noFill/>
          <a:ln w="9360">
            <a:noFill/>
          </a:ln>
        </p:spPr>
        <p:txBody>
          <a:bodyPr numCol="1" spcCol="0" lIns="90000" rIns="90000" tIns="46800" bIns="46800" anchor="t">
            <a:noAutofit/>
          </a:bodyPr>
          <a:lstStyle>
            <a:lvl1pPr indent="0">
              <a:lnSpc>
                <a:spcPct val="100000"/>
              </a:lnSpc>
              <a:buNone/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</a:tabLst>
              <a:defRPr b="0" lang="pt-BR" sz="1400" spc="-1" strike="noStrike">
                <a:solidFill>
                  <a:srgbClr val="ffffff"/>
                </a:solidFill>
                <a:latin typeface="Arial"/>
              </a:defRPr>
            </a:lvl1pPr>
          </a:lstStyle>
          <a:p>
            <a:pPr indent="0">
              <a:lnSpc>
                <a:spcPct val="100000"/>
              </a:lnSpc>
              <a:buNone/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</a:tabLst>
            </a:pPr>
            <a:fld id="{03D2BE7D-B0BF-4C1A-96B8-0036402D3AD6}" type="slidenum">
              <a:rPr b="0" lang="pt-BR" sz="1400" spc="-1" strike="noStrike">
                <a:solidFill>
                  <a:srgbClr val="ffffff"/>
                </a:solidFill>
                <a:latin typeface="Arial"/>
              </a:rPr>
              <a:t>&lt;número&gt;</a:t>
            </a:fld>
            <a:endParaRPr b="0" lang="pt-BR" sz="1400" spc="-1" strike="noStrike">
              <a:latin typeface="Times New Roman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PlaceHolder 1"/>
          <p:cNvSpPr>
            <a:spLocks noGrp="1"/>
          </p:cNvSpPr>
          <p:nvPr>
            <p:ph type="title"/>
          </p:nvPr>
        </p:nvSpPr>
        <p:spPr>
          <a:xfrm>
            <a:off x="457200" y="128520"/>
            <a:ext cx="8226000" cy="14331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0000" rIns="90000" tIns="46800" bIns="46800" anchor="ctr">
            <a:noAutofit/>
          </a:bodyPr>
          <a:p>
            <a:pPr indent="0">
              <a:buNone/>
            </a:pPr>
            <a:endParaRPr b="0" lang="en-GB" sz="44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96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8226000" cy="45223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0000" rIns="90000" tIns="46800" bIns="46800" anchor="t">
            <a:noAutofit/>
          </a:bodyPr>
          <a:p>
            <a:pPr indent="0">
              <a:spcBef>
                <a:spcPts val="1417"/>
              </a:spcBef>
              <a:buNone/>
            </a:pPr>
            <a:endParaRPr b="0" lang="en-GB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7" name="PlaceHolder 3"/>
          <p:cNvSpPr>
            <a:spLocks noGrp="1"/>
          </p:cNvSpPr>
          <p:nvPr>
            <p:ph type="sldNum" idx="7"/>
          </p:nvPr>
        </p:nvSpPr>
        <p:spPr>
          <a:xfrm>
            <a:off x="6553080" y="6245280"/>
            <a:ext cx="2130120" cy="472680"/>
          </a:xfrm>
          <a:prstGeom prst="rect">
            <a:avLst/>
          </a:prstGeom>
          <a:noFill/>
          <a:ln w="9360">
            <a:noFill/>
          </a:ln>
        </p:spPr>
        <p:txBody>
          <a:bodyPr numCol="1" spcCol="0" lIns="90000" rIns="90000" tIns="46800" bIns="46800" anchor="t">
            <a:noAutofit/>
          </a:bodyPr>
          <a:lstStyle>
            <a:lvl1pPr indent="0">
              <a:lnSpc>
                <a:spcPct val="100000"/>
              </a:lnSpc>
              <a:buNone/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</a:tabLst>
              <a:defRPr b="0" lang="pt-BR" sz="1400" spc="-1" strike="noStrike">
                <a:solidFill>
                  <a:srgbClr val="ffffff"/>
                </a:solidFill>
                <a:latin typeface="Arial"/>
              </a:defRPr>
            </a:lvl1pPr>
          </a:lstStyle>
          <a:p>
            <a:pPr indent="0">
              <a:lnSpc>
                <a:spcPct val="100000"/>
              </a:lnSpc>
              <a:buNone/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</a:tabLst>
            </a:pPr>
            <a:fld id="{405D42FA-17D9-4F78-836C-17CA469560F3}" type="slidenum">
              <a:rPr b="0" lang="pt-BR" sz="1400" spc="-1" strike="noStrike">
                <a:solidFill>
                  <a:srgbClr val="ffffff"/>
                </a:solidFill>
                <a:latin typeface="Arial"/>
              </a:rPr>
              <a:t>&lt;número&gt;</a:t>
            </a:fld>
            <a:endParaRPr b="0" lang="pt-BR" sz="1400" spc="-1" strike="noStrike">
              <a:latin typeface="Times New Roman"/>
            </a:endParaRPr>
          </a:p>
        </p:txBody>
      </p:sp>
      <p:pic>
        <p:nvPicPr>
          <p:cNvPr id="98" name="Imagem 4" descr=""/>
          <p:cNvPicPr/>
          <p:nvPr/>
        </p:nvPicPr>
        <p:blipFill>
          <a:blip r:embed="rId1"/>
          <a:stretch/>
        </p:blipFill>
        <p:spPr>
          <a:xfrm>
            <a:off x="0" y="31680"/>
            <a:ext cx="9102600" cy="6825960"/>
          </a:xfrm>
          <a:prstGeom prst="rect">
            <a:avLst/>
          </a:prstGeom>
          <a:ln w="0">
            <a:noFill/>
          </a:ln>
        </p:spPr>
      </p:pic>
      <p:sp>
        <p:nvSpPr>
          <p:cNvPr id="99" name="CaixaDeTexto 5"/>
          <p:cNvSpPr/>
          <p:nvPr/>
        </p:nvSpPr>
        <p:spPr>
          <a:xfrm>
            <a:off x="4717080" y="567360"/>
            <a:ext cx="3672000" cy="638280"/>
          </a:xfrm>
          <a:prstGeom prst="rect">
            <a:avLst/>
          </a:prstGeom>
          <a:solidFill>
            <a:schemeClr val="bg1">
              <a:lumMod val="65000"/>
            </a:scheme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just">
              <a:lnSpc>
                <a:spcPct val="100000"/>
              </a:lnSpc>
            </a:pPr>
            <a:r>
              <a:rPr b="0" lang="pt-BR" sz="1800" spc="-1" strike="noStrike">
                <a:solidFill>
                  <a:srgbClr val="c00000"/>
                </a:solidFill>
                <a:latin typeface="Arial"/>
              </a:rPr>
              <a:t>NA MINHA IMPLEMENTAÇÃO FICOU ASSIM.</a:t>
            </a:r>
            <a:endParaRPr b="0" lang="pt-BR" sz="1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0" name="Imagem 13" descr=""/>
          <p:cNvPicPr/>
          <p:nvPr/>
        </p:nvPicPr>
        <p:blipFill>
          <a:blip r:embed="rId1"/>
          <a:stretch/>
        </p:blipFill>
        <p:spPr>
          <a:xfrm>
            <a:off x="190440" y="438120"/>
            <a:ext cx="8762760" cy="5981400"/>
          </a:xfrm>
          <a:prstGeom prst="rect">
            <a:avLst/>
          </a:prstGeom>
          <a:ln w="0">
            <a:noFill/>
          </a:ln>
        </p:spPr>
      </p:pic>
      <p:sp>
        <p:nvSpPr>
          <p:cNvPr id="101" name="PlaceHolder 1"/>
          <p:cNvSpPr>
            <a:spLocks noGrp="1"/>
          </p:cNvSpPr>
          <p:nvPr>
            <p:ph type="sldNum" idx="8"/>
          </p:nvPr>
        </p:nvSpPr>
        <p:spPr>
          <a:xfrm>
            <a:off x="6553080" y="6245280"/>
            <a:ext cx="2130120" cy="472680"/>
          </a:xfrm>
          <a:prstGeom prst="rect">
            <a:avLst/>
          </a:prstGeom>
          <a:noFill/>
          <a:ln w="9360">
            <a:noFill/>
          </a:ln>
        </p:spPr>
        <p:txBody>
          <a:bodyPr numCol="1" spcCol="0" lIns="90000" rIns="90000" tIns="46800" bIns="46800" anchor="t">
            <a:noAutofit/>
          </a:bodyPr>
          <a:lstStyle>
            <a:lvl1pPr indent="0">
              <a:lnSpc>
                <a:spcPct val="100000"/>
              </a:lnSpc>
              <a:buNone/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</a:tabLst>
              <a:defRPr b="0" lang="pt-BR" sz="1400" spc="-1" strike="noStrike">
                <a:solidFill>
                  <a:srgbClr val="ffffff"/>
                </a:solidFill>
                <a:latin typeface="Arial"/>
              </a:defRPr>
            </a:lvl1pPr>
          </a:lstStyle>
          <a:p>
            <a:pPr indent="0">
              <a:lnSpc>
                <a:spcPct val="100000"/>
              </a:lnSpc>
              <a:buNone/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</a:tabLst>
            </a:pPr>
            <a:fld id="{D2273B0D-FFEB-4A0C-993F-D567B85B1C38}" type="slidenum">
              <a:rPr b="0" lang="pt-BR" sz="1400" spc="-1" strike="noStrike">
                <a:solidFill>
                  <a:srgbClr val="ffffff"/>
                </a:solidFill>
                <a:latin typeface="Arial"/>
              </a:rPr>
              <a:t>&lt;número&gt;</a:t>
            </a:fld>
            <a:endParaRPr b="0" lang="pt-BR" sz="1400" spc="-1" strike="noStrike">
              <a:latin typeface="Times New Roman"/>
            </a:endParaRPr>
          </a:p>
        </p:txBody>
      </p:sp>
      <p:sp>
        <p:nvSpPr>
          <p:cNvPr id="102" name="Retângulo 5"/>
          <p:cNvSpPr/>
          <p:nvPr/>
        </p:nvSpPr>
        <p:spPr>
          <a:xfrm>
            <a:off x="190440" y="348480"/>
            <a:ext cx="4717080" cy="431640"/>
          </a:xfrm>
          <a:prstGeom prst="rect">
            <a:avLst/>
          </a:prstGeom>
          <a:noFill/>
          <a:ln w="44450">
            <a:solidFill>
              <a:srgbClr val="c00000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103" name="CaixaDeTexto 6"/>
          <p:cNvSpPr/>
          <p:nvPr/>
        </p:nvSpPr>
        <p:spPr>
          <a:xfrm>
            <a:off x="5337000" y="1191240"/>
            <a:ext cx="3672000" cy="912600"/>
          </a:xfrm>
          <a:prstGeom prst="rect">
            <a:avLst/>
          </a:prstGeom>
          <a:solidFill>
            <a:schemeClr val="bg1">
              <a:lumMod val="65000"/>
            </a:scheme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just">
              <a:lnSpc>
                <a:spcPct val="100000"/>
              </a:lnSpc>
            </a:pPr>
            <a:r>
              <a:rPr b="0" lang="pt-BR" sz="1800" spc="-1" strike="noStrike">
                <a:solidFill>
                  <a:srgbClr val="c00000"/>
                </a:solidFill>
                <a:latin typeface="Arial"/>
              </a:rPr>
              <a:t>IMPORTAR A BIBLIOTECA QUE PERMITE FAZER A LEITURA DE DADOS VIA TECLADO.</a:t>
            </a:r>
            <a:endParaRPr b="0" lang="pt-BR" sz="1800" spc="-1" strike="noStrike">
              <a:latin typeface="Arial"/>
            </a:endParaRPr>
          </a:p>
        </p:txBody>
      </p:sp>
      <p:cxnSp>
        <p:nvCxnSpPr>
          <p:cNvPr id="104" name="Conector de Seta Reta 7"/>
          <p:cNvCxnSpPr/>
          <p:nvPr/>
        </p:nvCxnSpPr>
        <p:spPr>
          <a:xfrm flipH="1" flipV="1">
            <a:off x="2549160" y="812520"/>
            <a:ext cx="2788200" cy="840240"/>
          </a:xfrm>
          <a:prstGeom prst="straightConnector1">
            <a:avLst/>
          </a:prstGeom>
          <a:ln w="22225">
            <a:solidFill>
              <a:srgbClr val="c00000"/>
            </a:solidFill>
            <a:round/>
            <a:tailEnd len="med" type="triangle" w="med"/>
          </a:ln>
        </p:spPr>
      </p:cxnSp>
      <p:sp>
        <p:nvSpPr>
          <p:cNvPr id="105" name="Retângulo 12"/>
          <p:cNvSpPr/>
          <p:nvPr/>
        </p:nvSpPr>
        <p:spPr>
          <a:xfrm>
            <a:off x="6300360" y="4509000"/>
            <a:ext cx="71640" cy="71640"/>
          </a:xfrm>
          <a:prstGeom prst="rect">
            <a:avLst/>
          </a:prstGeom>
          <a:solidFill>
            <a:schemeClr val="bg1"/>
          </a:solidFill>
          <a:ln w="9525">
            <a:solidFill>
              <a:srgbClr val="ffffff"/>
            </a:solidFill>
            <a:round/>
          </a:ln>
        </p:spPr>
        <p:style>
          <a:lnRef idx="0"/>
          <a:fillRef idx="0"/>
          <a:effectRef idx="0"/>
          <a:fontRef idx="minor"/>
        </p:style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PlaceHolder 1"/>
          <p:cNvSpPr>
            <a:spLocks noGrp="1"/>
          </p:cNvSpPr>
          <p:nvPr>
            <p:ph type="sldNum" idx="9"/>
          </p:nvPr>
        </p:nvSpPr>
        <p:spPr>
          <a:xfrm>
            <a:off x="6553080" y="6245280"/>
            <a:ext cx="2130120" cy="472680"/>
          </a:xfrm>
          <a:prstGeom prst="rect">
            <a:avLst/>
          </a:prstGeom>
          <a:noFill/>
          <a:ln w="9360">
            <a:noFill/>
          </a:ln>
        </p:spPr>
        <p:txBody>
          <a:bodyPr numCol="1" spcCol="0" lIns="90000" rIns="90000" tIns="46800" bIns="46800" anchor="t">
            <a:noAutofit/>
          </a:bodyPr>
          <a:lstStyle>
            <a:lvl1pPr indent="0">
              <a:lnSpc>
                <a:spcPct val="100000"/>
              </a:lnSpc>
              <a:buNone/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</a:tabLst>
              <a:defRPr b="0" lang="pt-BR" sz="1400" spc="-1" strike="noStrike">
                <a:solidFill>
                  <a:srgbClr val="ffffff"/>
                </a:solidFill>
                <a:latin typeface="Arial"/>
              </a:defRPr>
            </a:lvl1pPr>
          </a:lstStyle>
          <a:p>
            <a:pPr indent="0">
              <a:lnSpc>
                <a:spcPct val="100000"/>
              </a:lnSpc>
              <a:buNone/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</a:tabLst>
            </a:pPr>
            <a:fld id="{0E85A1CE-6161-4BD6-B182-2D878D112963}" type="slidenum">
              <a:rPr b="0" lang="pt-BR" sz="1400" spc="-1" strike="noStrike">
                <a:solidFill>
                  <a:srgbClr val="ffffff"/>
                </a:solidFill>
                <a:latin typeface="Arial"/>
              </a:rPr>
              <a:t>&lt;número&gt;</a:t>
            </a:fld>
            <a:endParaRPr b="0" lang="pt-BR" sz="1400" spc="-1" strike="noStrike">
              <a:latin typeface="Times New Roman"/>
            </a:endParaRPr>
          </a:p>
        </p:txBody>
      </p:sp>
      <p:pic>
        <p:nvPicPr>
          <p:cNvPr id="107" name="Imagem 4" descr=""/>
          <p:cNvPicPr/>
          <p:nvPr/>
        </p:nvPicPr>
        <p:blipFill>
          <a:blip r:embed="rId1"/>
          <a:stretch/>
        </p:blipFill>
        <p:spPr>
          <a:xfrm>
            <a:off x="356400" y="260640"/>
            <a:ext cx="9117360" cy="6225120"/>
          </a:xfrm>
          <a:prstGeom prst="rect">
            <a:avLst/>
          </a:prstGeom>
          <a:ln w="0">
            <a:noFill/>
          </a:ln>
        </p:spPr>
      </p:pic>
      <p:sp>
        <p:nvSpPr>
          <p:cNvPr id="108" name="CaixaDeTexto 6"/>
          <p:cNvSpPr/>
          <p:nvPr/>
        </p:nvSpPr>
        <p:spPr>
          <a:xfrm>
            <a:off x="5367240" y="836640"/>
            <a:ext cx="3672000" cy="912600"/>
          </a:xfrm>
          <a:prstGeom prst="rect">
            <a:avLst/>
          </a:prstGeom>
          <a:solidFill>
            <a:schemeClr val="bg1">
              <a:lumMod val="65000"/>
            </a:scheme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just">
              <a:lnSpc>
                <a:spcPct val="100000"/>
              </a:lnSpc>
            </a:pPr>
            <a:r>
              <a:rPr b="0" lang="pt-BR" sz="1800" spc="-1" strike="noStrike">
                <a:solidFill>
                  <a:srgbClr val="c00000"/>
                </a:solidFill>
                <a:latin typeface="Arial"/>
              </a:rPr>
              <a:t>INSTANCIA DO OBJETO QUE  FARÁ A LEITURA DE DADOS VIA TECLADO.</a:t>
            </a:r>
            <a:endParaRPr b="0" lang="pt-BR" sz="1800" spc="-1" strike="noStrike">
              <a:latin typeface="Arial"/>
            </a:endParaRPr>
          </a:p>
        </p:txBody>
      </p:sp>
      <p:cxnSp>
        <p:nvCxnSpPr>
          <p:cNvPr id="109" name="Conector de Seta Reta 7"/>
          <p:cNvCxnSpPr/>
          <p:nvPr/>
        </p:nvCxnSpPr>
        <p:spPr>
          <a:xfrm flipH="1">
            <a:off x="3635640" y="1196640"/>
            <a:ext cx="1731960" cy="2379960"/>
          </a:xfrm>
          <a:prstGeom prst="straightConnector1">
            <a:avLst/>
          </a:prstGeom>
          <a:ln w="22225">
            <a:solidFill>
              <a:srgbClr val="c00000"/>
            </a:solidFill>
            <a:round/>
            <a:tailEnd len="med" type="triangle" w="med"/>
          </a:ln>
        </p:spPr>
      </p:cxnSp>
      <p:sp>
        <p:nvSpPr>
          <p:cNvPr id="110" name="Retângulo 1"/>
          <p:cNvSpPr/>
          <p:nvPr/>
        </p:nvSpPr>
        <p:spPr>
          <a:xfrm>
            <a:off x="6372360" y="4005000"/>
            <a:ext cx="180720" cy="215640"/>
          </a:xfrm>
          <a:prstGeom prst="rect">
            <a:avLst/>
          </a:prstGeom>
          <a:solidFill>
            <a:schemeClr val="bg1"/>
          </a:solidFill>
          <a:ln w="9525">
            <a:solidFill>
              <a:srgbClr val="ffffff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111" name="Retângulo 5"/>
          <p:cNvSpPr/>
          <p:nvPr/>
        </p:nvSpPr>
        <p:spPr>
          <a:xfrm>
            <a:off x="1745280" y="3715920"/>
            <a:ext cx="4717080" cy="375840"/>
          </a:xfrm>
          <a:prstGeom prst="rect">
            <a:avLst/>
          </a:prstGeom>
          <a:noFill/>
          <a:ln w="44450">
            <a:solidFill>
              <a:srgbClr val="c00000"/>
            </a:solidFill>
            <a:round/>
          </a:ln>
        </p:spPr>
        <p:style>
          <a:lnRef idx="0"/>
          <a:fillRef idx="0"/>
          <a:effectRef idx="0"/>
          <a:fontRef idx="minor"/>
        </p:style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PlaceHolder 1"/>
          <p:cNvSpPr>
            <a:spLocks noGrp="1"/>
          </p:cNvSpPr>
          <p:nvPr>
            <p:ph type="sldNum" idx="10"/>
          </p:nvPr>
        </p:nvSpPr>
        <p:spPr>
          <a:xfrm>
            <a:off x="6553080" y="6245280"/>
            <a:ext cx="2130120" cy="472680"/>
          </a:xfrm>
          <a:prstGeom prst="rect">
            <a:avLst/>
          </a:prstGeom>
          <a:noFill/>
          <a:ln w="9360">
            <a:noFill/>
          </a:ln>
        </p:spPr>
        <p:txBody>
          <a:bodyPr numCol="1" spcCol="0" lIns="90000" rIns="90000" tIns="46800" bIns="46800" anchor="t">
            <a:noAutofit/>
          </a:bodyPr>
          <a:lstStyle>
            <a:lvl1pPr indent="0">
              <a:lnSpc>
                <a:spcPct val="100000"/>
              </a:lnSpc>
              <a:buNone/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</a:tabLst>
              <a:defRPr b="0" lang="pt-BR" sz="1400" spc="-1" strike="noStrike">
                <a:solidFill>
                  <a:srgbClr val="ffffff"/>
                </a:solidFill>
                <a:latin typeface="Arial"/>
              </a:defRPr>
            </a:lvl1pPr>
          </a:lstStyle>
          <a:p>
            <a:pPr indent="0">
              <a:lnSpc>
                <a:spcPct val="100000"/>
              </a:lnSpc>
              <a:buNone/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</a:tabLst>
            </a:pPr>
            <a:fld id="{574AB62B-30D5-4C8B-845E-B45761E53AEA}" type="slidenum">
              <a:rPr b="0" lang="pt-BR" sz="1400" spc="-1" strike="noStrike">
                <a:solidFill>
                  <a:srgbClr val="ffffff"/>
                </a:solidFill>
                <a:latin typeface="Arial"/>
              </a:rPr>
              <a:t>&lt;número&gt;</a:t>
            </a:fld>
            <a:endParaRPr b="0" lang="pt-BR" sz="1400" spc="-1" strike="noStrike">
              <a:latin typeface="Times New Roman"/>
            </a:endParaRPr>
          </a:p>
        </p:txBody>
      </p:sp>
      <p:pic>
        <p:nvPicPr>
          <p:cNvPr id="113" name="Imagem 4" descr=""/>
          <p:cNvPicPr/>
          <p:nvPr/>
        </p:nvPicPr>
        <p:blipFill>
          <a:blip r:embed="rId1"/>
          <a:stretch/>
        </p:blipFill>
        <p:spPr>
          <a:xfrm>
            <a:off x="26280" y="262440"/>
            <a:ext cx="9117360" cy="6225120"/>
          </a:xfrm>
          <a:prstGeom prst="rect">
            <a:avLst/>
          </a:prstGeom>
          <a:ln w="0">
            <a:noFill/>
          </a:ln>
        </p:spPr>
      </p:pic>
      <p:sp>
        <p:nvSpPr>
          <p:cNvPr id="114" name="CaixaDeTexto 9"/>
          <p:cNvSpPr/>
          <p:nvPr/>
        </p:nvSpPr>
        <p:spPr>
          <a:xfrm>
            <a:off x="5220000" y="262440"/>
            <a:ext cx="3672000" cy="912600"/>
          </a:xfrm>
          <a:prstGeom prst="rect">
            <a:avLst/>
          </a:prstGeom>
          <a:solidFill>
            <a:schemeClr val="bg1">
              <a:lumMod val="65000"/>
            </a:scheme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just">
              <a:lnSpc>
                <a:spcPct val="100000"/>
              </a:lnSpc>
            </a:pPr>
            <a:r>
              <a:rPr b="0" lang="pt-BR" sz="1800" spc="-1" strike="noStrike">
                <a:solidFill>
                  <a:srgbClr val="c00000"/>
                </a:solidFill>
                <a:latin typeface="Arial"/>
              </a:rPr>
              <a:t>AS DEMAIS VARIAVEIS SÃO DESNECESSÁRIAS NESTE MOMENTO</a:t>
            </a:r>
            <a:endParaRPr b="0" lang="pt-BR" sz="1800" spc="-1" strike="noStrike">
              <a:latin typeface="Arial"/>
            </a:endParaRPr>
          </a:p>
        </p:txBody>
      </p:sp>
      <p:sp>
        <p:nvSpPr>
          <p:cNvPr id="115" name="Retângulo 10"/>
          <p:cNvSpPr/>
          <p:nvPr/>
        </p:nvSpPr>
        <p:spPr>
          <a:xfrm>
            <a:off x="1691640" y="2354040"/>
            <a:ext cx="5544360" cy="426240"/>
          </a:xfrm>
          <a:prstGeom prst="rect">
            <a:avLst/>
          </a:prstGeom>
          <a:solidFill>
            <a:schemeClr val="bg1"/>
          </a:solidFill>
          <a:ln w="9525">
            <a:solidFill>
              <a:srgbClr val="ffffff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116" name="Retângulo 12"/>
          <p:cNvSpPr/>
          <p:nvPr/>
        </p:nvSpPr>
        <p:spPr>
          <a:xfrm>
            <a:off x="1619640" y="3147120"/>
            <a:ext cx="5544360" cy="426240"/>
          </a:xfrm>
          <a:prstGeom prst="rect">
            <a:avLst/>
          </a:prstGeom>
          <a:solidFill>
            <a:schemeClr val="bg1"/>
          </a:solidFill>
          <a:ln w="9525">
            <a:solidFill>
              <a:srgbClr val="ffffff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117" name="Retângulo 13"/>
          <p:cNvSpPr/>
          <p:nvPr/>
        </p:nvSpPr>
        <p:spPr>
          <a:xfrm>
            <a:off x="1691640" y="3200400"/>
            <a:ext cx="5544360" cy="426240"/>
          </a:xfrm>
          <a:prstGeom prst="rect">
            <a:avLst/>
          </a:prstGeom>
          <a:solidFill>
            <a:schemeClr val="bg1"/>
          </a:solidFill>
          <a:ln w="9525">
            <a:solidFill>
              <a:srgbClr val="ffffff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118" name="Retângulo 14"/>
          <p:cNvSpPr/>
          <p:nvPr/>
        </p:nvSpPr>
        <p:spPr>
          <a:xfrm>
            <a:off x="1691640" y="4285440"/>
            <a:ext cx="7452000" cy="1087200"/>
          </a:xfrm>
          <a:prstGeom prst="rect">
            <a:avLst/>
          </a:prstGeom>
          <a:noFill/>
          <a:ln w="44450">
            <a:solidFill>
              <a:srgbClr val="c00000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119" name="CaixaDeTexto 16"/>
          <p:cNvSpPr/>
          <p:nvPr/>
        </p:nvSpPr>
        <p:spPr>
          <a:xfrm>
            <a:off x="5220000" y="1492560"/>
            <a:ext cx="3672000" cy="1735560"/>
          </a:xfrm>
          <a:prstGeom prst="rect">
            <a:avLst/>
          </a:prstGeom>
          <a:solidFill>
            <a:schemeClr val="bg1">
              <a:lumMod val="65000"/>
            </a:scheme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just">
              <a:lnSpc>
                <a:spcPct val="100000"/>
              </a:lnSpc>
            </a:pPr>
            <a:r>
              <a:rPr b="0" lang="pt-BR" sz="1800" spc="-1" strike="noStrike">
                <a:solidFill>
                  <a:srgbClr val="c00000"/>
                </a:solidFill>
                <a:latin typeface="Arial"/>
              </a:rPr>
              <a:t>LEITURA DO TECLADO, CRIAÇÃO DE UMA NOVA VARIAVEL DO TIPO NÚMERO DECIMAL PARA EFETUAR OS CÁLCULOS E POSTERIOR EXIBIÇÃOS DOS RESULTADOS. </a:t>
            </a:r>
            <a:endParaRPr b="0" lang="pt-BR" sz="1800" spc="-1" strike="noStrike">
              <a:latin typeface="Arial"/>
            </a:endParaRPr>
          </a:p>
        </p:txBody>
      </p:sp>
      <p:cxnSp>
        <p:nvCxnSpPr>
          <p:cNvPr id="120" name="Conector de Seta Reta 17"/>
          <p:cNvCxnSpPr/>
          <p:nvPr/>
        </p:nvCxnSpPr>
        <p:spPr>
          <a:xfrm flipH="1">
            <a:off x="4972320" y="3225960"/>
            <a:ext cx="1440720" cy="1080360"/>
          </a:xfrm>
          <a:prstGeom prst="straightConnector1">
            <a:avLst/>
          </a:prstGeom>
          <a:ln w="22225">
            <a:solidFill>
              <a:srgbClr val="c00000"/>
            </a:solidFill>
            <a:round/>
            <a:tailEnd len="med" type="triangle" w="med"/>
          </a:ln>
        </p:spPr>
      </p:cxn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PlaceHolder 1"/>
          <p:cNvSpPr>
            <a:spLocks noGrp="1"/>
          </p:cNvSpPr>
          <p:nvPr>
            <p:ph/>
          </p:nvPr>
        </p:nvSpPr>
        <p:spPr>
          <a:xfrm>
            <a:off x="457200" y="1600200"/>
            <a:ext cx="8226000" cy="45223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0000" rIns="90000" tIns="46800" bIns="46800" anchor="t">
            <a:noAutofit/>
          </a:bodyPr>
          <a:p>
            <a:pPr marL="343080" indent="0" algn="ctr">
              <a:lnSpc>
                <a:spcPct val="100000"/>
              </a:lnSpc>
              <a:spcBef>
                <a:spcPts val="799"/>
              </a:spcBef>
              <a:buNone/>
              <a:tabLst>
                <a:tab algn="l" pos="0"/>
              </a:tabLst>
            </a:pPr>
            <a:endParaRPr b="0" lang="en-GB" sz="3200" spc="-1" strike="noStrike">
              <a:solidFill>
                <a:srgbClr val="000000"/>
              </a:solidFill>
              <a:latin typeface="Arial"/>
            </a:endParaRPr>
          </a:p>
          <a:p>
            <a:pPr marL="343080" indent="0" algn="ctr">
              <a:lnSpc>
                <a:spcPct val="100000"/>
              </a:lnSpc>
              <a:spcBef>
                <a:spcPts val="799"/>
              </a:spcBef>
              <a:buNone/>
              <a:tabLst>
                <a:tab algn="l" pos="0"/>
              </a:tabLst>
            </a:pPr>
            <a:endParaRPr b="0" lang="en-GB" sz="3200" spc="-1" strike="noStrike">
              <a:solidFill>
                <a:srgbClr val="000000"/>
              </a:solidFill>
              <a:latin typeface="Arial"/>
            </a:endParaRPr>
          </a:p>
          <a:p>
            <a:pPr marL="343080" indent="0" algn="ctr">
              <a:lnSpc>
                <a:spcPct val="100000"/>
              </a:lnSpc>
              <a:spcBef>
                <a:spcPts val="799"/>
              </a:spcBef>
              <a:buNone/>
              <a:tabLst>
                <a:tab algn="l" pos="0"/>
              </a:tabLst>
            </a:pPr>
            <a:r>
              <a:rPr b="0" lang="pt-BR" sz="3200" spc="-1" strike="noStrike">
                <a:solidFill>
                  <a:srgbClr val="ff0000"/>
                </a:solidFill>
                <a:latin typeface="Arial"/>
              </a:rPr>
              <a:t>POR QUE A CLASSE EXERC01 </a:t>
            </a:r>
            <a:endParaRPr b="0" lang="en-GB" sz="3200" spc="-1" strike="noStrike">
              <a:solidFill>
                <a:srgbClr val="000000"/>
              </a:solidFill>
              <a:latin typeface="Arial"/>
            </a:endParaRPr>
          </a:p>
          <a:p>
            <a:pPr marL="343080" indent="0" algn="ctr">
              <a:lnSpc>
                <a:spcPct val="100000"/>
              </a:lnSpc>
              <a:spcBef>
                <a:spcPts val="799"/>
              </a:spcBef>
              <a:buNone/>
              <a:tabLst>
                <a:tab algn="l" pos="0"/>
              </a:tabLst>
            </a:pPr>
            <a:r>
              <a:rPr b="0" lang="pt-BR" sz="3200" spc="-1" strike="noStrike">
                <a:solidFill>
                  <a:srgbClr val="ff0000"/>
                </a:solidFill>
                <a:latin typeface="Arial"/>
              </a:rPr>
              <a:t>NÃO TEM </a:t>
            </a:r>
            <a:r>
              <a:rPr b="0" lang="pt-BR" sz="3200" spc="-1" strike="noStrike" u="sng">
                <a:solidFill>
                  <a:srgbClr val="ff0000"/>
                </a:solidFill>
                <a:uFillTx/>
                <a:latin typeface="Arial"/>
              </a:rPr>
              <a:t>MÉTODO CONSTRUTOR</a:t>
            </a:r>
            <a:r>
              <a:rPr b="0" lang="pt-BR" sz="3200" spc="-1" strike="noStrike">
                <a:solidFill>
                  <a:srgbClr val="ff0000"/>
                </a:solidFill>
                <a:latin typeface="Arial"/>
              </a:rPr>
              <a:t>??</a:t>
            </a:r>
            <a:endParaRPr b="0" lang="en-GB" sz="3200" spc="-1" strike="noStrike">
              <a:solidFill>
                <a:srgbClr val="000000"/>
              </a:solidFill>
              <a:latin typeface="Arial"/>
            </a:endParaRPr>
          </a:p>
          <a:p>
            <a:pPr marL="343080" indent="0" algn="ctr">
              <a:lnSpc>
                <a:spcPct val="100000"/>
              </a:lnSpc>
              <a:spcBef>
                <a:spcPts val="799"/>
              </a:spcBef>
              <a:buNone/>
              <a:tabLst>
                <a:tab algn="l" pos="0"/>
              </a:tabLst>
            </a:pPr>
            <a:endParaRPr b="0" lang="en-GB" sz="3200" spc="-1" strike="noStrike">
              <a:solidFill>
                <a:srgbClr val="000000"/>
              </a:solidFill>
              <a:latin typeface="Arial"/>
            </a:endParaRPr>
          </a:p>
          <a:p>
            <a:pPr marL="343080" indent="0" algn="ctr">
              <a:lnSpc>
                <a:spcPct val="100000"/>
              </a:lnSpc>
              <a:spcBef>
                <a:spcPts val="799"/>
              </a:spcBef>
              <a:buNone/>
              <a:tabLst>
                <a:tab algn="l" pos="0"/>
              </a:tabLst>
            </a:pPr>
            <a:r>
              <a:rPr b="0" lang="pt-BR" sz="3200" spc="-1" strike="noStrike">
                <a:solidFill>
                  <a:srgbClr val="ff0000"/>
                </a:solidFill>
                <a:latin typeface="Arial"/>
              </a:rPr>
              <a:t>O </a:t>
            </a:r>
            <a:r>
              <a:rPr b="0" lang="pt-BR" sz="3200" spc="-1" strike="noStrike">
                <a:solidFill>
                  <a:srgbClr val="ff0000"/>
                </a:solidFill>
                <a:latin typeface="Arial"/>
              </a:rPr>
              <a:t>	</a:t>
            </a:r>
            <a:r>
              <a:rPr b="0" lang="pt-BR" sz="3200" spc="-1" strike="noStrike">
                <a:solidFill>
                  <a:srgbClr val="ff0000"/>
                </a:solidFill>
                <a:latin typeface="Arial"/>
              </a:rPr>
              <a:t>QUE É O MÉTODO CONSTRUTOR?</a:t>
            </a:r>
            <a:endParaRPr b="0" lang="en-GB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2" name="PlaceHolder 2"/>
          <p:cNvSpPr>
            <a:spLocks noGrp="1"/>
          </p:cNvSpPr>
          <p:nvPr>
            <p:ph type="sldNum" idx="11"/>
          </p:nvPr>
        </p:nvSpPr>
        <p:spPr>
          <a:xfrm>
            <a:off x="6553080" y="6245280"/>
            <a:ext cx="2130120" cy="472680"/>
          </a:xfrm>
          <a:prstGeom prst="rect">
            <a:avLst/>
          </a:prstGeom>
          <a:noFill/>
          <a:ln w="9360">
            <a:noFill/>
          </a:ln>
        </p:spPr>
        <p:txBody>
          <a:bodyPr numCol="1" spcCol="0" lIns="90000" rIns="90000" tIns="46800" bIns="46800" anchor="t">
            <a:noAutofit/>
          </a:bodyPr>
          <a:lstStyle>
            <a:lvl1pPr indent="0">
              <a:lnSpc>
                <a:spcPct val="100000"/>
              </a:lnSpc>
              <a:buNone/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</a:tabLst>
              <a:defRPr b="0" lang="pt-BR" sz="1400" spc="-1" strike="noStrike">
                <a:solidFill>
                  <a:srgbClr val="ffffff"/>
                </a:solidFill>
                <a:latin typeface="Arial"/>
              </a:defRPr>
            </a:lvl1pPr>
          </a:lstStyle>
          <a:p>
            <a:pPr indent="0">
              <a:lnSpc>
                <a:spcPct val="100000"/>
              </a:lnSpc>
              <a:buNone/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</a:tabLst>
            </a:pPr>
            <a:fld id="{63912750-B98B-49E2-B650-04DEBD1405BA}" type="slidenum">
              <a:rPr b="0" lang="pt-BR" sz="1400" spc="-1" strike="noStrike">
                <a:solidFill>
                  <a:srgbClr val="ffffff"/>
                </a:solidFill>
                <a:latin typeface="Arial"/>
              </a:rPr>
              <a:t>&lt;número&gt;</a:t>
            </a:fld>
            <a:endParaRPr b="0" lang="pt-BR" sz="1400" spc="-1" strike="noStrike">
              <a:latin typeface="Times New Roman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PlaceHolder 1"/>
          <p:cNvSpPr>
            <a:spLocks noGrp="1"/>
          </p:cNvSpPr>
          <p:nvPr>
            <p:ph/>
          </p:nvPr>
        </p:nvSpPr>
        <p:spPr>
          <a:xfrm>
            <a:off x="457200" y="1600200"/>
            <a:ext cx="8226000" cy="45223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0000" rIns="90000" tIns="46800" bIns="46800" anchor="t">
            <a:noAutofit/>
          </a:bodyPr>
          <a:p>
            <a:pPr marL="343080" indent="0" algn="ctr">
              <a:lnSpc>
                <a:spcPct val="100000"/>
              </a:lnSpc>
              <a:spcBef>
                <a:spcPts val="799"/>
              </a:spcBef>
              <a:buNone/>
              <a:tabLst>
                <a:tab algn="l" pos="0"/>
              </a:tabLst>
            </a:pPr>
            <a:endParaRPr b="0" lang="en-GB" sz="3200" spc="-1" strike="noStrike">
              <a:solidFill>
                <a:srgbClr val="000000"/>
              </a:solidFill>
              <a:latin typeface="Arial"/>
            </a:endParaRPr>
          </a:p>
          <a:p>
            <a:pPr marL="343080" indent="0" algn="ctr">
              <a:lnSpc>
                <a:spcPct val="100000"/>
              </a:lnSpc>
              <a:spcBef>
                <a:spcPts val="799"/>
              </a:spcBef>
              <a:buNone/>
              <a:tabLst>
                <a:tab algn="l" pos="0"/>
              </a:tabLst>
            </a:pPr>
            <a:endParaRPr b="0" lang="en-GB" sz="3200" spc="-1" strike="noStrike">
              <a:solidFill>
                <a:srgbClr val="000000"/>
              </a:solidFill>
              <a:latin typeface="Arial"/>
            </a:endParaRPr>
          </a:p>
          <a:p>
            <a:pPr marL="343080" indent="0" algn="ctr">
              <a:lnSpc>
                <a:spcPct val="100000"/>
              </a:lnSpc>
              <a:spcBef>
                <a:spcPts val="799"/>
              </a:spcBef>
              <a:buNone/>
              <a:tabLst>
                <a:tab algn="l" pos="0"/>
              </a:tabLst>
            </a:pPr>
            <a:r>
              <a:rPr b="0" lang="pt-BR" sz="3200" spc="-1" strike="noStrike">
                <a:solidFill>
                  <a:srgbClr val="ff0000"/>
                </a:solidFill>
                <a:latin typeface="Arial"/>
              </a:rPr>
              <a:t>CRIANDO A CLASSE COM MÉTODO CONSTRUTOR</a:t>
            </a:r>
            <a:endParaRPr b="0" lang="en-GB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4" name="PlaceHolder 2"/>
          <p:cNvSpPr>
            <a:spLocks noGrp="1"/>
          </p:cNvSpPr>
          <p:nvPr>
            <p:ph type="sldNum" idx="12"/>
          </p:nvPr>
        </p:nvSpPr>
        <p:spPr>
          <a:xfrm>
            <a:off x="6553080" y="6245280"/>
            <a:ext cx="2130120" cy="472680"/>
          </a:xfrm>
          <a:prstGeom prst="rect">
            <a:avLst/>
          </a:prstGeom>
          <a:noFill/>
          <a:ln w="9360">
            <a:noFill/>
          </a:ln>
        </p:spPr>
        <p:txBody>
          <a:bodyPr numCol="1" spcCol="0" lIns="90000" rIns="90000" tIns="46800" bIns="46800" anchor="t">
            <a:noAutofit/>
          </a:bodyPr>
          <a:lstStyle>
            <a:lvl1pPr indent="0">
              <a:lnSpc>
                <a:spcPct val="100000"/>
              </a:lnSpc>
              <a:buNone/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</a:tabLst>
              <a:defRPr b="0" lang="pt-BR" sz="1400" spc="-1" strike="noStrike">
                <a:solidFill>
                  <a:srgbClr val="ffffff"/>
                </a:solidFill>
                <a:latin typeface="Arial"/>
              </a:defRPr>
            </a:lvl1pPr>
          </a:lstStyle>
          <a:p>
            <a:pPr indent="0">
              <a:lnSpc>
                <a:spcPct val="100000"/>
              </a:lnSpc>
              <a:buNone/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</a:tabLst>
            </a:pPr>
            <a:fld id="{8DF42071-3E97-48FE-BBC7-D4C36F21699F}" type="slidenum">
              <a:rPr b="0" lang="pt-BR" sz="1400" spc="-1" strike="noStrike">
                <a:solidFill>
                  <a:srgbClr val="ffffff"/>
                </a:solidFill>
                <a:latin typeface="Arial"/>
              </a:rPr>
              <a:t>&lt;número&gt;</a:t>
            </a:fld>
            <a:endParaRPr b="0" lang="pt-BR" sz="1400" spc="-1" strike="noStrike">
              <a:latin typeface="Times New Roman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PlaceHolder 1"/>
          <p:cNvSpPr>
            <a:spLocks noGrp="1"/>
          </p:cNvSpPr>
          <p:nvPr>
            <p:ph type="sldNum" idx="13"/>
          </p:nvPr>
        </p:nvSpPr>
        <p:spPr>
          <a:xfrm>
            <a:off x="6553080" y="6245280"/>
            <a:ext cx="2130120" cy="472680"/>
          </a:xfrm>
          <a:prstGeom prst="rect">
            <a:avLst/>
          </a:prstGeom>
          <a:noFill/>
          <a:ln w="9360">
            <a:noFill/>
          </a:ln>
        </p:spPr>
        <p:txBody>
          <a:bodyPr numCol="1" spcCol="0" lIns="90000" rIns="90000" tIns="46800" bIns="46800" anchor="t">
            <a:noAutofit/>
          </a:bodyPr>
          <a:lstStyle>
            <a:lvl1pPr indent="0">
              <a:lnSpc>
                <a:spcPct val="100000"/>
              </a:lnSpc>
              <a:buNone/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</a:tabLst>
              <a:defRPr b="0" lang="pt-BR" sz="1400" spc="-1" strike="noStrike">
                <a:solidFill>
                  <a:srgbClr val="ffffff"/>
                </a:solidFill>
                <a:latin typeface="Arial"/>
              </a:defRPr>
            </a:lvl1pPr>
          </a:lstStyle>
          <a:p>
            <a:pPr indent="0">
              <a:lnSpc>
                <a:spcPct val="100000"/>
              </a:lnSpc>
              <a:buNone/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</a:tabLst>
            </a:pPr>
            <a:fld id="{7C7F59F8-3022-4E23-8A62-9C2D71A9C929}" type="slidenum">
              <a:rPr b="0" lang="pt-BR" sz="1400" spc="-1" strike="noStrike">
                <a:solidFill>
                  <a:srgbClr val="ffffff"/>
                </a:solidFill>
                <a:latin typeface="Arial"/>
              </a:rPr>
              <a:t>&lt;número&gt;</a:t>
            </a:fld>
            <a:endParaRPr b="0" lang="pt-BR" sz="1400" spc="-1" strike="noStrike">
              <a:latin typeface="Times New Roman"/>
            </a:endParaRPr>
          </a:p>
        </p:txBody>
      </p:sp>
      <p:pic>
        <p:nvPicPr>
          <p:cNvPr id="126" name="Imagem 6" descr=""/>
          <p:cNvPicPr/>
          <p:nvPr/>
        </p:nvPicPr>
        <p:blipFill>
          <a:blip r:embed="rId1"/>
          <a:stretch/>
        </p:blipFill>
        <p:spPr>
          <a:xfrm>
            <a:off x="0" y="-18000"/>
            <a:ext cx="9143640" cy="687564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PlaceHolder 1"/>
          <p:cNvSpPr>
            <a:spLocks noGrp="1"/>
          </p:cNvSpPr>
          <p:nvPr>
            <p:ph type="sldNum" idx="14"/>
          </p:nvPr>
        </p:nvSpPr>
        <p:spPr>
          <a:xfrm>
            <a:off x="6553080" y="6245280"/>
            <a:ext cx="2130120" cy="472680"/>
          </a:xfrm>
          <a:prstGeom prst="rect">
            <a:avLst/>
          </a:prstGeom>
          <a:noFill/>
          <a:ln w="9360">
            <a:noFill/>
          </a:ln>
        </p:spPr>
        <p:txBody>
          <a:bodyPr numCol="1" spcCol="0" lIns="90000" rIns="90000" tIns="46800" bIns="46800" anchor="t">
            <a:noAutofit/>
          </a:bodyPr>
          <a:lstStyle>
            <a:lvl1pPr indent="0">
              <a:lnSpc>
                <a:spcPct val="100000"/>
              </a:lnSpc>
              <a:buNone/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</a:tabLst>
              <a:defRPr b="0" lang="pt-BR" sz="1400" spc="-1" strike="noStrike">
                <a:solidFill>
                  <a:srgbClr val="ffffff"/>
                </a:solidFill>
                <a:latin typeface="Arial"/>
              </a:defRPr>
            </a:lvl1pPr>
          </a:lstStyle>
          <a:p>
            <a:pPr indent="0">
              <a:lnSpc>
                <a:spcPct val="100000"/>
              </a:lnSpc>
              <a:buNone/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</a:tabLst>
            </a:pPr>
            <a:fld id="{8561AF2A-6B44-4BD1-9518-C9F85D803290}" type="slidenum">
              <a:rPr b="0" lang="pt-BR" sz="1400" spc="-1" strike="noStrike">
                <a:solidFill>
                  <a:srgbClr val="ffffff"/>
                </a:solidFill>
                <a:latin typeface="Arial"/>
              </a:rPr>
              <a:t>&lt;número&gt;</a:t>
            </a:fld>
            <a:endParaRPr b="0" lang="pt-BR" sz="1400" spc="-1" strike="noStrike">
              <a:latin typeface="Times New Roman"/>
            </a:endParaRPr>
          </a:p>
        </p:txBody>
      </p:sp>
      <p:pic>
        <p:nvPicPr>
          <p:cNvPr id="128" name="Imagem 6" descr=""/>
          <p:cNvPicPr/>
          <p:nvPr/>
        </p:nvPicPr>
        <p:blipFill>
          <a:blip r:embed="rId1"/>
          <a:stretch/>
        </p:blipFill>
        <p:spPr>
          <a:xfrm>
            <a:off x="0" y="-18000"/>
            <a:ext cx="9143640" cy="6875640"/>
          </a:xfrm>
          <a:prstGeom prst="rect">
            <a:avLst/>
          </a:prstGeom>
          <a:ln w="0">
            <a:noFill/>
          </a:ln>
        </p:spPr>
      </p:pic>
      <p:sp>
        <p:nvSpPr>
          <p:cNvPr id="129" name="Retângulo 4"/>
          <p:cNvSpPr/>
          <p:nvPr/>
        </p:nvSpPr>
        <p:spPr>
          <a:xfrm>
            <a:off x="846000" y="2876400"/>
            <a:ext cx="8297640" cy="2208600"/>
          </a:xfrm>
          <a:prstGeom prst="rect">
            <a:avLst/>
          </a:prstGeom>
          <a:noFill/>
          <a:ln w="44450">
            <a:solidFill>
              <a:srgbClr val="c0000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numCol="1" spcCol="0" anchor="t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pt-BR" sz="18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pt-BR" sz="1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PlaceHolder 1"/>
          <p:cNvSpPr>
            <a:spLocks noGrp="1"/>
          </p:cNvSpPr>
          <p:nvPr>
            <p:ph type="title"/>
          </p:nvPr>
        </p:nvSpPr>
        <p:spPr>
          <a:xfrm>
            <a:off x="457200" y="128520"/>
            <a:ext cx="8226000" cy="14331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0000" rIns="90000" tIns="46800" bIns="46800" anchor="ctr">
            <a:noAutofit/>
          </a:bodyPr>
          <a:p>
            <a:pPr indent="0">
              <a:buNone/>
            </a:pPr>
            <a:endParaRPr b="0" lang="en-GB" sz="44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131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8226000" cy="45223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0000" rIns="90000" tIns="46800" bIns="46800" anchor="t">
            <a:noAutofit/>
          </a:bodyPr>
          <a:p>
            <a:pPr indent="0">
              <a:spcBef>
                <a:spcPts val="1417"/>
              </a:spcBef>
              <a:buNone/>
            </a:pPr>
            <a:endParaRPr b="0" lang="en-GB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2" name="PlaceHolder 3"/>
          <p:cNvSpPr>
            <a:spLocks noGrp="1"/>
          </p:cNvSpPr>
          <p:nvPr>
            <p:ph type="sldNum" idx="15"/>
          </p:nvPr>
        </p:nvSpPr>
        <p:spPr>
          <a:xfrm>
            <a:off x="6553080" y="6245280"/>
            <a:ext cx="2130120" cy="472680"/>
          </a:xfrm>
          <a:prstGeom prst="rect">
            <a:avLst/>
          </a:prstGeom>
          <a:noFill/>
          <a:ln w="9360">
            <a:noFill/>
          </a:ln>
        </p:spPr>
        <p:txBody>
          <a:bodyPr numCol="1" spcCol="0" lIns="90000" rIns="90000" tIns="46800" bIns="46800" anchor="t">
            <a:noAutofit/>
          </a:bodyPr>
          <a:lstStyle>
            <a:lvl1pPr indent="0">
              <a:lnSpc>
                <a:spcPct val="100000"/>
              </a:lnSpc>
              <a:buNone/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</a:tabLst>
              <a:defRPr b="0" lang="pt-BR" sz="1400" spc="-1" strike="noStrike">
                <a:solidFill>
                  <a:srgbClr val="ffffff"/>
                </a:solidFill>
                <a:latin typeface="Arial"/>
              </a:defRPr>
            </a:lvl1pPr>
          </a:lstStyle>
          <a:p>
            <a:pPr indent="0">
              <a:lnSpc>
                <a:spcPct val="100000"/>
              </a:lnSpc>
              <a:buNone/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</a:tabLst>
            </a:pPr>
            <a:fld id="{62773FD2-4628-4602-9A0C-5D19E6B94C9D}" type="slidenum">
              <a:rPr b="0" lang="pt-BR" sz="1400" spc="-1" strike="noStrike">
                <a:solidFill>
                  <a:srgbClr val="ffffff"/>
                </a:solidFill>
                <a:latin typeface="Arial"/>
              </a:rPr>
              <a:t>&lt;número&gt;</a:t>
            </a:fld>
            <a:endParaRPr b="0" lang="pt-BR" sz="1400" spc="-1" strike="noStrike">
              <a:latin typeface="Times New Roman"/>
            </a:endParaRPr>
          </a:p>
        </p:txBody>
      </p:sp>
      <p:pic>
        <p:nvPicPr>
          <p:cNvPr id="133" name="Imagem 5" descr=""/>
          <p:cNvPicPr/>
          <p:nvPr/>
        </p:nvPicPr>
        <p:blipFill>
          <a:blip r:embed="rId1"/>
          <a:stretch/>
        </p:blipFill>
        <p:spPr>
          <a:xfrm>
            <a:off x="0" y="0"/>
            <a:ext cx="9205920" cy="6857640"/>
          </a:xfrm>
          <a:prstGeom prst="rect">
            <a:avLst/>
          </a:prstGeom>
          <a:ln w="0">
            <a:noFill/>
          </a:ln>
        </p:spPr>
      </p:pic>
      <p:sp>
        <p:nvSpPr>
          <p:cNvPr id="134" name="Retângulo 6"/>
          <p:cNvSpPr/>
          <p:nvPr/>
        </p:nvSpPr>
        <p:spPr>
          <a:xfrm>
            <a:off x="1241280" y="4293000"/>
            <a:ext cx="7899120" cy="431640"/>
          </a:xfrm>
          <a:prstGeom prst="rect">
            <a:avLst/>
          </a:prstGeom>
          <a:noFill/>
          <a:ln w="44450">
            <a:solidFill>
              <a:srgbClr val="c00000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135" name="CaixaDeTexto 7"/>
          <p:cNvSpPr/>
          <p:nvPr/>
        </p:nvSpPr>
        <p:spPr>
          <a:xfrm>
            <a:off x="4036320" y="1227240"/>
            <a:ext cx="4752000" cy="2009880"/>
          </a:xfrm>
          <a:prstGeom prst="rect">
            <a:avLst/>
          </a:prstGeom>
          <a:solidFill>
            <a:schemeClr val="bg1">
              <a:lumMod val="65000"/>
            </a:scheme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just">
              <a:lnSpc>
                <a:spcPct val="100000"/>
              </a:lnSpc>
            </a:pPr>
            <a:r>
              <a:rPr b="0" lang="pt-BR" sz="1800" spc="-1" strike="noStrike">
                <a:solidFill>
                  <a:srgbClr val="c00000"/>
                </a:solidFill>
                <a:latin typeface="Arial"/>
              </a:rPr>
              <a:t>POR QUE AQUI NÃO FOI CRIADO UMA VARIÁVEL QUE GUARDE O VALOR DO PERÍMETRO ?</a:t>
            </a:r>
            <a:endParaRPr b="0" lang="pt-BR" sz="1800" spc="-1" strike="noStrike">
              <a:latin typeface="Arial"/>
            </a:endParaRPr>
          </a:p>
          <a:p>
            <a:pPr algn="just">
              <a:lnSpc>
                <a:spcPct val="100000"/>
              </a:lnSpc>
            </a:pPr>
            <a:endParaRPr b="0" lang="pt-BR" sz="1800" spc="-1" strike="noStrike">
              <a:latin typeface="Arial"/>
            </a:endParaRPr>
          </a:p>
          <a:p>
            <a:pPr algn="just">
              <a:lnSpc>
                <a:spcPct val="100000"/>
              </a:lnSpc>
            </a:pPr>
            <a:endParaRPr b="0" lang="pt-BR" sz="1800" spc="-1" strike="noStrike">
              <a:latin typeface="Arial"/>
            </a:endParaRPr>
          </a:p>
          <a:p>
            <a:pPr algn="just">
              <a:lnSpc>
                <a:spcPct val="100000"/>
              </a:lnSpc>
            </a:pPr>
            <a:r>
              <a:rPr b="0" lang="pt-BR" sz="1800" spc="-1" strike="noStrike">
                <a:solidFill>
                  <a:srgbClr val="c00000"/>
                </a:solidFill>
                <a:latin typeface="Arial"/>
              </a:rPr>
              <a:t>QUANDO CRIAR VARIÁVEL AQUI É NECESSÁRIO?</a:t>
            </a:r>
            <a:endParaRPr b="0" lang="pt-BR" sz="1800" spc="-1" strike="noStrike">
              <a:latin typeface="Arial"/>
            </a:endParaRPr>
          </a:p>
        </p:txBody>
      </p:sp>
      <p:cxnSp>
        <p:nvCxnSpPr>
          <p:cNvPr id="136" name="Conector de Seta Reta 8"/>
          <p:cNvCxnSpPr/>
          <p:nvPr/>
        </p:nvCxnSpPr>
        <p:spPr>
          <a:xfrm flipH="1">
            <a:off x="4972320" y="3225960"/>
            <a:ext cx="1440720" cy="1080360"/>
          </a:xfrm>
          <a:prstGeom prst="straightConnector1">
            <a:avLst/>
          </a:prstGeom>
          <a:ln w="22225">
            <a:solidFill>
              <a:srgbClr val="c00000"/>
            </a:solidFill>
            <a:round/>
            <a:tailEnd len="med" type="triangle" w="med"/>
          </a:ln>
        </p:spPr>
      </p:cxn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PlaceHolder 1"/>
          <p:cNvSpPr>
            <a:spLocks noGrp="1"/>
          </p:cNvSpPr>
          <p:nvPr>
            <p:ph/>
          </p:nvPr>
        </p:nvSpPr>
        <p:spPr>
          <a:xfrm>
            <a:off x="457200" y="1600200"/>
            <a:ext cx="8226000" cy="45223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0000" rIns="90000" tIns="46800" bIns="46800" anchor="t">
            <a:noAutofit/>
          </a:bodyPr>
          <a:p>
            <a:pPr marL="343080" indent="0" algn="ctr">
              <a:lnSpc>
                <a:spcPct val="100000"/>
              </a:lnSpc>
              <a:spcBef>
                <a:spcPts val="799"/>
              </a:spcBef>
              <a:buNone/>
              <a:tabLst>
                <a:tab algn="l" pos="0"/>
              </a:tabLst>
            </a:pPr>
            <a:endParaRPr b="0" lang="en-GB" sz="3200" spc="-1" strike="noStrike">
              <a:solidFill>
                <a:srgbClr val="000000"/>
              </a:solidFill>
              <a:latin typeface="Arial"/>
            </a:endParaRPr>
          </a:p>
          <a:p>
            <a:pPr marL="343080" indent="0" algn="ctr">
              <a:lnSpc>
                <a:spcPct val="100000"/>
              </a:lnSpc>
              <a:spcBef>
                <a:spcPts val="799"/>
              </a:spcBef>
              <a:buNone/>
              <a:tabLst>
                <a:tab algn="l" pos="0"/>
              </a:tabLst>
            </a:pPr>
            <a:endParaRPr b="0" lang="en-GB" sz="3200" spc="-1" strike="noStrike">
              <a:solidFill>
                <a:srgbClr val="000000"/>
              </a:solidFill>
              <a:latin typeface="Arial"/>
            </a:endParaRPr>
          </a:p>
          <a:p>
            <a:pPr marL="343080" indent="0" algn="ctr">
              <a:lnSpc>
                <a:spcPct val="100000"/>
              </a:lnSpc>
              <a:spcBef>
                <a:spcPts val="799"/>
              </a:spcBef>
              <a:buNone/>
              <a:tabLst>
                <a:tab algn="l" pos="0"/>
              </a:tabLst>
            </a:pPr>
            <a:endParaRPr b="0" lang="en-GB" sz="3200" spc="-1" strike="noStrike">
              <a:solidFill>
                <a:srgbClr val="000000"/>
              </a:solidFill>
              <a:latin typeface="Arial"/>
            </a:endParaRPr>
          </a:p>
          <a:p>
            <a:pPr marL="343080" indent="0" algn="ctr">
              <a:lnSpc>
                <a:spcPct val="100000"/>
              </a:lnSpc>
              <a:spcBef>
                <a:spcPts val="799"/>
              </a:spcBef>
              <a:buNone/>
              <a:tabLst>
                <a:tab algn="l" pos="0"/>
              </a:tabLst>
            </a:pPr>
            <a:r>
              <a:rPr b="0" lang="pt-BR" sz="3200" spc="-1" strike="noStrike">
                <a:solidFill>
                  <a:srgbClr val="000000"/>
                </a:solidFill>
                <a:latin typeface="Arial"/>
              </a:rPr>
              <a:t>OUTRAS PARTES DA CLASSE</a:t>
            </a:r>
            <a:endParaRPr b="0" lang="en-GB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8" name="PlaceHolder 2"/>
          <p:cNvSpPr>
            <a:spLocks noGrp="1"/>
          </p:cNvSpPr>
          <p:nvPr>
            <p:ph type="sldNum" idx="16"/>
          </p:nvPr>
        </p:nvSpPr>
        <p:spPr>
          <a:xfrm>
            <a:off x="6553080" y="6245280"/>
            <a:ext cx="2130120" cy="472680"/>
          </a:xfrm>
          <a:prstGeom prst="rect">
            <a:avLst/>
          </a:prstGeom>
          <a:noFill/>
          <a:ln w="9360">
            <a:noFill/>
          </a:ln>
        </p:spPr>
        <p:txBody>
          <a:bodyPr numCol="1" spcCol="0" lIns="90000" rIns="90000" tIns="46800" bIns="46800" anchor="t">
            <a:noAutofit/>
          </a:bodyPr>
          <a:lstStyle>
            <a:lvl1pPr indent="0">
              <a:lnSpc>
                <a:spcPct val="100000"/>
              </a:lnSpc>
              <a:buNone/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</a:tabLst>
              <a:defRPr b="0" lang="pt-BR" sz="1400" spc="-1" strike="noStrike">
                <a:solidFill>
                  <a:srgbClr val="ffffff"/>
                </a:solidFill>
                <a:latin typeface="Arial"/>
              </a:defRPr>
            </a:lvl1pPr>
          </a:lstStyle>
          <a:p>
            <a:pPr indent="0">
              <a:lnSpc>
                <a:spcPct val="100000"/>
              </a:lnSpc>
              <a:buNone/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</a:tabLst>
            </a:pPr>
            <a:fld id="{A034B8E3-AEA4-41B3-9158-4BA227F5D2B4}" type="slidenum">
              <a:rPr b="0" lang="pt-BR" sz="1400" spc="-1" strike="noStrike">
                <a:solidFill>
                  <a:srgbClr val="ffffff"/>
                </a:solidFill>
                <a:latin typeface="Arial"/>
              </a:rPr>
              <a:t>&lt;número&gt;</a:t>
            </a:fld>
            <a:endParaRPr b="0" lang="pt-BR" sz="1400" spc="-1" strike="noStrike">
              <a:latin typeface="Times New Roman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PlaceHolder 1"/>
          <p:cNvSpPr>
            <a:spLocks noGrp="1"/>
          </p:cNvSpPr>
          <p:nvPr>
            <p:ph type="sldNum" idx="17"/>
          </p:nvPr>
        </p:nvSpPr>
        <p:spPr>
          <a:xfrm>
            <a:off x="6553080" y="6245280"/>
            <a:ext cx="2130120" cy="472680"/>
          </a:xfrm>
          <a:prstGeom prst="rect">
            <a:avLst/>
          </a:prstGeom>
          <a:noFill/>
          <a:ln w="9360">
            <a:noFill/>
          </a:ln>
        </p:spPr>
        <p:txBody>
          <a:bodyPr numCol="1" spcCol="0" lIns="90000" rIns="90000" tIns="46800" bIns="46800" anchor="t">
            <a:noAutofit/>
          </a:bodyPr>
          <a:lstStyle>
            <a:lvl1pPr indent="0">
              <a:lnSpc>
                <a:spcPct val="100000"/>
              </a:lnSpc>
              <a:buNone/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</a:tabLst>
              <a:defRPr b="0" lang="pt-BR" sz="1400" spc="-1" strike="noStrike">
                <a:solidFill>
                  <a:srgbClr val="ffffff"/>
                </a:solidFill>
                <a:latin typeface="Arial"/>
              </a:defRPr>
            </a:lvl1pPr>
          </a:lstStyle>
          <a:p>
            <a:pPr indent="0">
              <a:lnSpc>
                <a:spcPct val="100000"/>
              </a:lnSpc>
              <a:buNone/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</a:tabLst>
            </a:pPr>
            <a:fld id="{310A0BEE-CD0A-4AFE-8418-A4C8B6198F60}" type="slidenum">
              <a:rPr b="0" lang="pt-BR" sz="1400" spc="-1" strike="noStrike">
                <a:solidFill>
                  <a:srgbClr val="ffffff"/>
                </a:solidFill>
                <a:latin typeface="Arial"/>
              </a:rPr>
              <a:t>&lt;número&gt;</a:t>
            </a:fld>
            <a:endParaRPr b="0" lang="pt-BR" sz="1400" spc="-1" strike="noStrike">
              <a:latin typeface="Times New Roman"/>
            </a:endParaRPr>
          </a:p>
        </p:txBody>
      </p:sp>
      <p:pic>
        <p:nvPicPr>
          <p:cNvPr id="140" name="Imagem 5" descr=""/>
          <p:cNvPicPr/>
          <p:nvPr/>
        </p:nvPicPr>
        <p:blipFill>
          <a:blip r:embed="rId1"/>
          <a:stretch/>
        </p:blipFill>
        <p:spPr>
          <a:xfrm>
            <a:off x="457200" y="1917000"/>
            <a:ext cx="8196480" cy="273600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PlaceHolder 1"/>
          <p:cNvSpPr>
            <a:spLocks noGrp="1"/>
          </p:cNvSpPr>
          <p:nvPr>
            <p:ph type="sldNum" idx="18"/>
          </p:nvPr>
        </p:nvSpPr>
        <p:spPr>
          <a:xfrm>
            <a:off x="6553080" y="6245280"/>
            <a:ext cx="2130120" cy="472680"/>
          </a:xfrm>
          <a:prstGeom prst="rect">
            <a:avLst/>
          </a:prstGeom>
          <a:noFill/>
          <a:ln w="9360">
            <a:noFill/>
          </a:ln>
        </p:spPr>
        <p:txBody>
          <a:bodyPr numCol="1" spcCol="0" lIns="90000" rIns="90000" tIns="46800" bIns="46800" anchor="t">
            <a:noAutofit/>
          </a:bodyPr>
          <a:lstStyle>
            <a:lvl1pPr indent="0">
              <a:lnSpc>
                <a:spcPct val="100000"/>
              </a:lnSpc>
              <a:buNone/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</a:tabLst>
              <a:defRPr b="0" lang="pt-BR" sz="1400" spc="-1" strike="noStrike">
                <a:solidFill>
                  <a:srgbClr val="ffffff"/>
                </a:solidFill>
                <a:latin typeface="Arial"/>
              </a:defRPr>
            </a:lvl1pPr>
          </a:lstStyle>
          <a:p>
            <a:pPr indent="0">
              <a:lnSpc>
                <a:spcPct val="100000"/>
              </a:lnSpc>
              <a:buNone/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</a:tabLst>
            </a:pPr>
            <a:fld id="{8558406A-878F-4197-A921-73B72DC5729A}" type="slidenum">
              <a:rPr b="0" lang="pt-BR" sz="1400" spc="-1" strike="noStrike">
                <a:solidFill>
                  <a:srgbClr val="ffffff"/>
                </a:solidFill>
                <a:latin typeface="Arial"/>
              </a:rPr>
              <a:t>&lt;número&gt;</a:t>
            </a:fld>
            <a:endParaRPr b="0" lang="pt-BR" sz="1400" spc="-1" strike="noStrike">
              <a:latin typeface="Times New Roman"/>
            </a:endParaRPr>
          </a:p>
        </p:txBody>
      </p:sp>
      <p:pic>
        <p:nvPicPr>
          <p:cNvPr id="142" name="Imagem 4" descr=""/>
          <p:cNvPicPr/>
          <p:nvPr/>
        </p:nvPicPr>
        <p:blipFill>
          <a:blip r:embed="rId1"/>
          <a:stretch/>
        </p:blipFill>
        <p:spPr>
          <a:xfrm>
            <a:off x="395640" y="1484640"/>
            <a:ext cx="8589240" cy="273600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PlaceHolder 1"/>
          <p:cNvSpPr>
            <a:spLocks noGrp="1"/>
          </p:cNvSpPr>
          <p:nvPr>
            <p:ph type="title"/>
          </p:nvPr>
        </p:nvSpPr>
        <p:spPr>
          <a:xfrm>
            <a:off x="457200" y="128520"/>
            <a:ext cx="8226000" cy="14331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0000" rIns="90000" tIns="46800" bIns="46800" anchor="ctr">
            <a:noAutofit/>
          </a:bodyPr>
          <a:p>
            <a:pPr indent="0">
              <a:buNone/>
            </a:pPr>
            <a:endParaRPr b="0" lang="en-GB" sz="44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144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8226000" cy="45223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0000" rIns="90000" tIns="46800" bIns="46800" anchor="t">
            <a:noAutofit/>
          </a:bodyPr>
          <a:p>
            <a:pPr indent="0">
              <a:spcBef>
                <a:spcPts val="1417"/>
              </a:spcBef>
              <a:buNone/>
            </a:pPr>
            <a:endParaRPr b="0" lang="en-GB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5" name="PlaceHolder 3"/>
          <p:cNvSpPr>
            <a:spLocks noGrp="1"/>
          </p:cNvSpPr>
          <p:nvPr>
            <p:ph type="sldNum" idx="19"/>
          </p:nvPr>
        </p:nvSpPr>
        <p:spPr>
          <a:xfrm>
            <a:off x="6553080" y="6245280"/>
            <a:ext cx="2130120" cy="472680"/>
          </a:xfrm>
          <a:prstGeom prst="rect">
            <a:avLst/>
          </a:prstGeom>
          <a:noFill/>
          <a:ln w="9360">
            <a:noFill/>
          </a:ln>
        </p:spPr>
        <p:txBody>
          <a:bodyPr numCol="1" spcCol="0" lIns="90000" rIns="90000" tIns="46800" bIns="46800" anchor="t">
            <a:noAutofit/>
          </a:bodyPr>
          <a:lstStyle>
            <a:lvl1pPr indent="0">
              <a:lnSpc>
                <a:spcPct val="100000"/>
              </a:lnSpc>
              <a:buNone/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</a:tabLst>
              <a:defRPr b="0" lang="pt-BR" sz="1400" spc="-1" strike="noStrike">
                <a:solidFill>
                  <a:srgbClr val="ffffff"/>
                </a:solidFill>
                <a:latin typeface="Arial"/>
              </a:defRPr>
            </a:lvl1pPr>
          </a:lstStyle>
          <a:p>
            <a:pPr indent="0">
              <a:lnSpc>
                <a:spcPct val="100000"/>
              </a:lnSpc>
              <a:buNone/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</a:tabLst>
            </a:pPr>
            <a:fld id="{D1A7ED68-9FA3-481C-80D3-D8385C805765}" type="slidenum">
              <a:rPr b="0" lang="pt-BR" sz="1400" spc="-1" strike="noStrike">
                <a:solidFill>
                  <a:srgbClr val="ffffff"/>
                </a:solidFill>
                <a:latin typeface="Arial"/>
              </a:rPr>
              <a:t>&lt;número&gt;</a:t>
            </a:fld>
            <a:endParaRPr b="0" lang="pt-BR" sz="1400" spc="-1" strike="noStrike">
              <a:latin typeface="Times New Roman"/>
            </a:endParaRPr>
          </a:p>
        </p:txBody>
      </p:sp>
      <p:pic>
        <p:nvPicPr>
          <p:cNvPr id="146" name="Imagem 4" descr=""/>
          <p:cNvPicPr/>
          <p:nvPr/>
        </p:nvPicPr>
        <p:blipFill>
          <a:blip r:embed="rId1"/>
          <a:stretch/>
        </p:blipFill>
        <p:spPr>
          <a:xfrm>
            <a:off x="249840" y="1585440"/>
            <a:ext cx="8640720" cy="453708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PlaceHolder 1"/>
          <p:cNvSpPr>
            <a:spLocks noGrp="1"/>
          </p:cNvSpPr>
          <p:nvPr>
            <p:ph type="title"/>
          </p:nvPr>
        </p:nvSpPr>
        <p:spPr>
          <a:xfrm>
            <a:off x="457200" y="128520"/>
            <a:ext cx="8226000" cy="14331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0000" rIns="90000" tIns="46800" bIns="46800" anchor="ctr">
            <a:noAutofit/>
          </a:bodyPr>
          <a:p>
            <a:pPr indent="0">
              <a:buNone/>
            </a:pPr>
            <a:endParaRPr b="0" lang="en-GB" sz="44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148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8226000" cy="45223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0000" rIns="90000" tIns="46800" bIns="46800" anchor="t">
            <a:noAutofit/>
          </a:bodyPr>
          <a:p>
            <a:pPr marL="343080" indent="0">
              <a:lnSpc>
                <a:spcPct val="100000"/>
              </a:lnSpc>
              <a:spcBef>
                <a:spcPts val="799"/>
              </a:spcBef>
              <a:buNone/>
              <a:tabLst>
                <a:tab algn="l" pos="0"/>
              </a:tabLst>
            </a:pPr>
            <a:r>
              <a:rPr b="0" lang="pt-BR" sz="3200" spc="-1" strike="noStrike">
                <a:solidFill>
                  <a:srgbClr val="000000"/>
                </a:solidFill>
                <a:latin typeface="Arial"/>
              </a:rPr>
              <a:t>Math.PI</a:t>
            </a:r>
            <a:endParaRPr b="0" lang="en-GB" sz="3200" spc="-1" strike="noStrike">
              <a:solidFill>
                <a:srgbClr val="000000"/>
              </a:solidFill>
              <a:latin typeface="Arial"/>
            </a:endParaRPr>
          </a:p>
          <a:p>
            <a:pPr marL="343080" indent="0">
              <a:lnSpc>
                <a:spcPct val="100000"/>
              </a:lnSpc>
              <a:spcBef>
                <a:spcPts val="799"/>
              </a:spcBef>
              <a:buNone/>
              <a:tabLst>
                <a:tab algn="l" pos="0"/>
              </a:tabLst>
            </a:pPr>
            <a:endParaRPr b="0" lang="en-GB" sz="3200" spc="-1" strike="noStrike">
              <a:solidFill>
                <a:srgbClr val="000000"/>
              </a:solidFill>
              <a:latin typeface="Arial"/>
            </a:endParaRPr>
          </a:p>
          <a:p>
            <a:pPr marL="343080" indent="0">
              <a:lnSpc>
                <a:spcPct val="100000"/>
              </a:lnSpc>
              <a:spcBef>
                <a:spcPts val="799"/>
              </a:spcBef>
              <a:buNone/>
              <a:tabLst>
                <a:tab algn="l" pos="0"/>
              </a:tabLst>
            </a:pPr>
            <a:r>
              <a:rPr b="0" lang="pt-BR" sz="3200" spc="-1" strike="noStrike">
                <a:solidFill>
                  <a:srgbClr val="000000"/>
                </a:solidFill>
                <a:latin typeface="Arial"/>
              </a:rPr>
              <a:t>Math.sqrt(</a:t>
            </a:r>
            <a:endParaRPr b="0" lang="en-GB" sz="3200" spc="-1" strike="noStrike">
              <a:solidFill>
                <a:srgbClr val="000000"/>
              </a:solidFill>
              <a:latin typeface="Arial"/>
            </a:endParaRPr>
          </a:p>
          <a:p>
            <a:pPr marL="343080" indent="0">
              <a:lnSpc>
                <a:spcPct val="100000"/>
              </a:lnSpc>
              <a:spcBef>
                <a:spcPts val="799"/>
              </a:spcBef>
              <a:buNone/>
              <a:tabLst>
                <a:tab algn="l" pos="0"/>
              </a:tabLst>
            </a:pPr>
            <a:endParaRPr b="0" lang="en-GB" sz="3200" spc="-1" strike="noStrike">
              <a:solidFill>
                <a:srgbClr val="000000"/>
              </a:solidFill>
              <a:latin typeface="Arial"/>
            </a:endParaRPr>
          </a:p>
          <a:p>
            <a:pPr marL="343080" indent="0">
              <a:lnSpc>
                <a:spcPct val="100000"/>
              </a:lnSpc>
              <a:spcBef>
                <a:spcPts val="799"/>
              </a:spcBef>
              <a:buNone/>
              <a:tabLst>
                <a:tab algn="l" pos="0"/>
              </a:tabLst>
            </a:pPr>
            <a:r>
              <a:rPr b="0" lang="pt-BR" sz="3200" spc="-1" strike="noStrike">
                <a:solidFill>
                  <a:srgbClr val="000000"/>
                </a:solidFill>
                <a:latin typeface="Arial"/>
              </a:rPr>
              <a:t>Math.pow </a:t>
            </a:r>
            <a:endParaRPr b="0" lang="en-GB" sz="3200" spc="-1" strike="noStrike">
              <a:solidFill>
                <a:srgbClr val="000000"/>
              </a:solidFill>
              <a:latin typeface="Arial"/>
            </a:endParaRPr>
          </a:p>
          <a:p>
            <a:pPr marL="343080" indent="0">
              <a:lnSpc>
                <a:spcPct val="100000"/>
              </a:lnSpc>
              <a:spcBef>
                <a:spcPts val="799"/>
              </a:spcBef>
              <a:buNone/>
              <a:tabLst>
                <a:tab algn="l" pos="0"/>
              </a:tabLst>
            </a:pPr>
            <a:endParaRPr b="0" lang="en-GB" sz="3200" spc="-1" strike="noStrike">
              <a:solidFill>
                <a:srgbClr val="000000"/>
              </a:solidFill>
              <a:latin typeface="Arial"/>
            </a:endParaRPr>
          </a:p>
          <a:p>
            <a:pPr marL="343080" indent="0">
              <a:lnSpc>
                <a:spcPct val="100000"/>
              </a:lnSpc>
              <a:spcBef>
                <a:spcPts val="799"/>
              </a:spcBef>
              <a:buNone/>
              <a:tabLst>
                <a:tab algn="l" pos="0"/>
              </a:tabLst>
            </a:pPr>
            <a:r>
              <a:rPr b="0" lang="pt-BR" sz="2400" spc="-1" strike="noStrike">
                <a:solidFill>
                  <a:srgbClr val="ff0000"/>
                </a:solidFill>
                <a:latin typeface="Arial"/>
              </a:rPr>
              <a:t>São funções matemáticas e serão explicadas mais a fundo nas próximas aulas.</a:t>
            </a:r>
            <a:endParaRPr b="0" lang="en-GB" sz="2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9" name="PlaceHolder 3"/>
          <p:cNvSpPr>
            <a:spLocks noGrp="1"/>
          </p:cNvSpPr>
          <p:nvPr>
            <p:ph type="sldNum" idx="20"/>
          </p:nvPr>
        </p:nvSpPr>
        <p:spPr>
          <a:xfrm>
            <a:off x="6553080" y="6245280"/>
            <a:ext cx="2130120" cy="472680"/>
          </a:xfrm>
          <a:prstGeom prst="rect">
            <a:avLst/>
          </a:prstGeom>
          <a:noFill/>
          <a:ln w="9360">
            <a:noFill/>
          </a:ln>
        </p:spPr>
        <p:txBody>
          <a:bodyPr numCol="1" spcCol="0" lIns="90000" rIns="90000" tIns="46800" bIns="46800" anchor="t">
            <a:noAutofit/>
          </a:bodyPr>
          <a:lstStyle>
            <a:lvl1pPr indent="0">
              <a:lnSpc>
                <a:spcPct val="100000"/>
              </a:lnSpc>
              <a:buNone/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</a:tabLst>
              <a:defRPr b="0" lang="pt-BR" sz="1400" spc="-1" strike="noStrike">
                <a:solidFill>
                  <a:srgbClr val="ffffff"/>
                </a:solidFill>
                <a:latin typeface="Arial"/>
              </a:defRPr>
            </a:lvl1pPr>
          </a:lstStyle>
          <a:p>
            <a:pPr indent="0">
              <a:lnSpc>
                <a:spcPct val="100000"/>
              </a:lnSpc>
              <a:buNone/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</a:tabLst>
            </a:pPr>
            <a:fld id="{D2E97270-0B56-4E5A-9FB1-30284C798D2F}" type="slidenum">
              <a:rPr b="0" lang="pt-BR" sz="1400" spc="-1" strike="noStrike">
                <a:solidFill>
                  <a:srgbClr val="ffffff"/>
                </a:solidFill>
                <a:latin typeface="Arial"/>
              </a:rPr>
              <a:t>&lt;número&gt;</a:t>
            </a:fld>
            <a:endParaRPr b="0" lang="pt-BR" sz="1400" spc="-1" strike="noStrike">
              <a:latin typeface="Times New Roman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PlaceHolder 1"/>
          <p:cNvSpPr>
            <a:spLocks noGrp="1"/>
          </p:cNvSpPr>
          <p:nvPr>
            <p:ph type="title"/>
          </p:nvPr>
        </p:nvSpPr>
        <p:spPr>
          <a:xfrm>
            <a:off x="435600" y="2853000"/>
            <a:ext cx="8226000" cy="14331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0000" rIns="90000" tIns="46800" bIns="46800" anchor="ctr">
            <a:noAutofit/>
          </a:bodyPr>
          <a:p>
            <a:pPr indent="0" algn="ctr">
              <a:lnSpc>
                <a:spcPct val="100000"/>
              </a:lnSpc>
              <a:buNone/>
            </a:pPr>
            <a:r>
              <a:rPr b="1" lang="pt-BR" sz="4400" spc="-1" strike="noStrike">
                <a:solidFill>
                  <a:srgbClr val="000000"/>
                </a:solidFill>
                <a:latin typeface="Arial"/>
              </a:rPr>
              <a:t>if/else no java</a:t>
            </a:r>
            <a:endParaRPr b="0" lang="en-GB" sz="44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151" name="PlaceHolder 2"/>
          <p:cNvSpPr>
            <a:spLocks noGrp="1"/>
          </p:cNvSpPr>
          <p:nvPr>
            <p:ph type="sldNum" idx="21"/>
          </p:nvPr>
        </p:nvSpPr>
        <p:spPr>
          <a:xfrm>
            <a:off x="6553080" y="6245280"/>
            <a:ext cx="2130120" cy="472680"/>
          </a:xfrm>
          <a:prstGeom prst="rect">
            <a:avLst/>
          </a:prstGeom>
          <a:noFill/>
          <a:ln w="9360">
            <a:noFill/>
          </a:ln>
        </p:spPr>
        <p:txBody>
          <a:bodyPr numCol="1" spcCol="0" lIns="90000" rIns="90000" tIns="46800" bIns="46800" anchor="t">
            <a:noAutofit/>
          </a:bodyPr>
          <a:lstStyle>
            <a:lvl1pPr indent="0">
              <a:lnSpc>
                <a:spcPct val="100000"/>
              </a:lnSpc>
              <a:buNone/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</a:tabLst>
              <a:defRPr b="0" lang="pt-BR" sz="1400" spc="-1" strike="noStrike">
                <a:solidFill>
                  <a:srgbClr val="ffffff"/>
                </a:solidFill>
                <a:latin typeface="Arial"/>
              </a:defRPr>
            </a:lvl1pPr>
          </a:lstStyle>
          <a:p>
            <a:pPr indent="0">
              <a:lnSpc>
                <a:spcPct val="100000"/>
              </a:lnSpc>
              <a:buNone/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</a:tabLst>
            </a:pPr>
            <a:fld id="{8B5D58CD-50F9-49AC-9E74-835B9D383D3B}" type="slidenum">
              <a:rPr b="0" lang="pt-BR" sz="1400" spc="-1" strike="noStrike">
                <a:solidFill>
                  <a:srgbClr val="ffffff"/>
                </a:solidFill>
                <a:latin typeface="Arial"/>
              </a:rPr>
              <a:t>&lt;número&gt;</a:t>
            </a:fld>
            <a:endParaRPr b="0" lang="pt-BR" sz="1400" spc="-1" strike="noStrike">
              <a:latin typeface="Times New Roman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PlaceHolder 1"/>
          <p:cNvSpPr>
            <a:spLocks noGrp="1"/>
          </p:cNvSpPr>
          <p:nvPr>
            <p:ph type="title"/>
          </p:nvPr>
        </p:nvSpPr>
        <p:spPr>
          <a:xfrm>
            <a:off x="457200" y="128520"/>
            <a:ext cx="8226000" cy="14331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0000" rIns="90000" tIns="46800" bIns="46800" anchor="ctr">
            <a:noAutofit/>
          </a:bodyPr>
          <a:p>
            <a:pPr indent="0">
              <a:buNone/>
            </a:pPr>
            <a:endParaRPr b="0" lang="en-GB" sz="44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153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8226000" cy="45223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0000" rIns="90000" tIns="46800" bIns="46800" anchor="t">
            <a:noAutofit/>
          </a:bodyPr>
          <a:p>
            <a:pPr marL="343080" indent="0">
              <a:lnSpc>
                <a:spcPct val="100000"/>
              </a:lnSpc>
              <a:spcBef>
                <a:spcPts val="799"/>
              </a:spcBef>
              <a:buNone/>
              <a:tabLst>
                <a:tab algn="l" pos="0"/>
              </a:tabLst>
            </a:pPr>
            <a:endParaRPr b="0" lang="en-GB" sz="3200" spc="-1" strike="noStrike">
              <a:solidFill>
                <a:srgbClr val="000000"/>
              </a:solidFill>
              <a:latin typeface="Arial"/>
            </a:endParaRPr>
          </a:p>
          <a:p>
            <a:pPr marL="343080" indent="0" algn="just">
              <a:lnSpc>
                <a:spcPct val="100000"/>
              </a:lnSpc>
              <a:spcBef>
                <a:spcPts val="799"/>
              </a:spcBef>
              <a:buNone/>
              <a:tabLst>
                <a:tab algn="l" pos="0"/>
              </a:tabLst>
            </a:pPr>
            <a:r>
              <a:rPr b="0" lang="pt-BR" sz="3200" spc="-1" strike="noStrike">
                <a:solidFill>
                  <a:srgbClr val="000000"/>
                </a:solidFill>
                <a:latin typeface="Arial"/>
              </a:rPr>
              <a:t>    </a:t>
            </a:r>
            <a:r>
              <a:rPr b="0" lang="pt-BR" sz="3200" spc="-1" strike="noStrike">
                <a:solidFill>
                  <a:srgbClr val="000000"/>
                </a:solidFill>
                <a:latin typeface="Arial"/>
              </a:rPr>
              <a:t>A estrutura condicional if/else permite ao programa avaliar uma expressão como sendo verdadeira ou falsa e, de acordo com o resultado dessa verificação, executar uma ou outra rotina.</a:t>
            </a:r>
            <a:endParaRPr b="0" lang="en-GB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4" name="PlaceHolder 3"/>
          <p:cNvSpPr>
            <a:spLocks noGrp="1"/>
          </p:cNvSpPr>
          <p:nvPr>
            <p:ph type="sldNum" idx="22"/>
          </p:nvPr>
        </p:nvSpPr>
        <p:spPr>
          <a:xfrm>
            <a:off x="6553080" y="6245280"/>
            <a:ext cx="2130120" cy="472680"/>
          </a:xfrm>
          <a:prstGeom prst="rect">
            <a:avLst/>
          </a:prstGeom>
          <a:noFill/>
          <a:ln w="9360">
            <a:noFill/>
          </a:ln>
        </p:spPr>
        <p:txBody>
          <a:bodyPr numCol="1" spcCol="0" lIns="90000" rIns="90000" tIns="46800" bIns="46800" anchor="t">
            <a:noAutofit/>
          </a:bodyPr>
          <a:lstStyle>
            <a:lvl1pPr indent="0">
              <a:lnSpc>
                <a:spcPct val="100000"/>
              </a:lnSpc>
              <a:buNone/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</a:tabLst>
              <a:defRPr b="0" lang="pt-BR" sz="1400" spc="-1" strike="noStrike">
                <a:solidFill>
                  <a:srgbClr val="ffffff"/>
                </a:solidFill>
                <a:latin typeface="Arial"/>
              </a:defRPr>
            </a:lvl1pPr>
          </a:lstStyle>
          <a:p>
            <a:pPr indent="0">
              <a:lnSpc>
                <a:spcPct val="100000"/>
              </a:lnSpc>
              <a:buNone/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</a:tabLst>
            </a:pPr>
            <a:fld id="{F5B0EA3D-4C37-44D0-A0F8-3F82CA033D9A}" type="slidenum">
              <a:rPr b="0" lang="pt-BR" sz="1400" spc="-1" strike="noStrike">
                <a:solidFill>
                  <a:srgbClr val="ffffff"/>
                </a:solidFill>
                <a:latin typeface="Arial"/>
              </a:rPr>
              <a:t>&lt;número&gt;</a:t>
            </a:fld>
            <a:endParaRPr b="0" lang="pt-BR" sz="1400" spc="-1" strike="noStrike">
              <a:latin typeface="Times New Roman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PlaceHolder 1"/>
          <p:cNvSpPr>
            <a:spLocks noGrp="1"/>
          </p:cNvSpPr>
          <p:nvPr>
            <p:ph type="title"/>
          </p:nvPr>
        </p:nvSpPr>
        <p:spPr>
          <a:xfrm>
            <a:off x="457200" y="128520"/>
            <a:ext cx="8226000" cy="14331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0000" rIns="90000" tIns="46800" bIns="46800" anchor="ctr">
            <a:noAutofit/>
          </a:bodyPr>
          <a:p>
            <a:pPr indent="0" algn="ctr">
              <a:lnSpc>
                <a:spcPct val="100000"/>
              </a:lnSpc>
              <a:buNone/>
            </a:pPr>
            <a:r>
              <a:rPr b="0" lang="pt-BR" sz="4400" spc="-1" strike="noStrike">
                <a:solidFill>
                  <a:srgbClr val="000000"/>
                </a:solidFill>
                <a:latin typeface="Arial"/>
              </a:rPr>
              <a:t>SINTAXE IF / ELSE NO JAVA</a:t>
            </a:r>
            <a:endParaRPr b="0" lang="en-GB" sz="44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156" name="PlaceHolder 2"/>
          <p:cNvSpPr>
            <a:spLocks noGrp="1"/>
          </p:cNvSpPr>
          <p:nvPr>
            <p:ph type="sldNum" idx="23"/>
          </p:nvPr>
        </p:nvSpPr>
        <p:spPr>
          <a:xfrm>
            <a:off x="6553080" y="6245280"/>
            <a:ext cx="2130120" cy="472680"/>
          </a:xfrm>
          <a:prstGeom prst="rect">
            <a:avLst/>
          </a:prstGeom>
          <a:noFill/>
          <a:ln w="9360">
            <a:noFill/>
          </a:ln>
        </p:spPr>
        <p:txBody>
          <a:bodyPr numCol="1" spcCol="0" lIns="90000" rIns="90000" tIns="46800" bIns="46800" anchor="t">
            <a:noAutofit/>
          </a:bodyPr>
          <a:lstStyle>
            <a:lvl1pPr indent="0">
              <a:lnSpc>
                <a:spcPct val="100000"/>
              </a:lnSpc>
              <a:buNone/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</a:tabLst>
              <a:defRPr b="0" lang="pt-BR" sz="1400" spc="-1" strike="noStrike">
                <a:solidFill>
                  <a:srgbClr val="ffffff"/>
                </a:solidFill>
                <a:latin typeface="Arial"/>
              </a:defRPr>
            </a:lvl1pPr>
          </a:lstStyle>
          <a:p>
            <a:pPr indent="0">
              <a:lnSpc>
                <a:spcPct val="100000"/>
              </a:lnSpc>
              <a:buNone/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</a:tabLst>
            </a:pPr>
            <a:fld id="{F7068ADC-6F86-42B9-AE4D-B09C3377F9FD}" type="slidenum">
              <a:rPr b="0" lang="pt-BR" sz="1400" spc="-1" strike="noStrike">
                <a:solidFill>
                  <a:srgbClr val="ffffff"/>
                </a:solidFill>
                <a:latin typeface="Arial"/>
              </a:rPr>
              <a:t>&lt;número&gt;</a:t>
            </a:fld>
            <a:endParaRPr b="0" lang="pt-BR" sz="1400" spc="-1" strike="noStrike">
              <a:latin typeface="Times New Roman"/>
            </a:endParaRPr>
          </a:p>
        </p:txBody>
      </p:sp>
      <p:pic>
        <p:nvPicPr>
          <p:cNvPr id="157" name="Imagem 4" descr=""/>
          <p:cNvPicPr/>
          <p:nvPr/>
        </p:nvPicPr>
        <p:blipFill>
          <a:blip r:embed="rId1"/>
          <a:stretch/>
        </p:blipFill>
        <p:spPr>
          <a:xfrm>
            <a:off x="486360" y="1412640"/>
            <a:ext cx="8167680" cy="2710440"/>
          </a:xfrm>
          <a:prstGeom prst="rect">
            <a:avLst/>
          </a:prstGeom>
          <a:ln w="0">
            <a:noFill/>
          </a:ln>
        </p:spPr>
      </p:pic>
      <p:sp>
        <p:nvSpPr>
          <p:cNvPr id="158" name="Retângulo 5"/>
          <p:cNvSpPr/>
          <p:nvPr/>
        </p:nvSpPr>
        <p:spPr>
          <a:xfrm>
            <a:off x="457200" y="4123800"/>
            <a:ext cx="8686440" cy="2526840"/>
          </a:xfrm>
          <a:prstGeom prst="rect">
            <a:avLst/>
          </a:prstGeom>
          <a:solidFill>
            <a:schemeClr val="bg1"/>
          </a:solidFill>
          <a:ln w="0">
            <a:solidFill>
              <a:srgbClr val="c00000"/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just">
              <a:lnSpc>
                <a:spcPct val="100000"/>
              </a:lnSpc>
            </a:pPr>
            <a:r>
              <a:rPr b="0" lang="pt-BR" sz="3200" spc="-1" strike="noStrike">
                <a:solidFill>
                  <a:srgbClr val="253a44"/>
                </a:solidFill>
                <a:latin typeface="Source Serif Pro"/>
              </a:rPr>
              <a:t>As instruções presentes no bloco de </a:t>
            </a:r>
            <a:r>
              <a:rPr b="0" lang="pt-BR" sz="3200" spc="-1" strike="noStrike" u="sng">
                <a:solidFill>
                  <a:srgbClr val="ff0000"/>
                </a:solidFill>
                <a:uFillTx/>
                <a:latin typeface="Source Serif Pro"/>
              </a:rPr>
              <a:t>código 1 </a:t>
            </a:r>
            <a:r>
              <a:rPr b="0" lang="pt-BR" sz="3200" spc="-1" strike="noStrike">
                <a:solidFill>
                  <a:srgbClr val="253a44"/>
                </a:solidFill>
                <a:latin typeface="Source Serif Pro"/>
              </a:rPr>
              <a:t>serão executadas caso a expressão booleana seja verdadeira. </a:t>
            </a:r>
            <a:endParaRPr b="0" lang="pt-BR" sz="3200" spc="-1" strike="noStrike">
              <a:latin typeface="Arial"/>
            </a:endParaRPr>
          </a:p>
          <a:p>
            <a:pPr algn="just">
              <a:lnSpc>
                <a:spcPct val="100000"/>
              </a:lnSpc>
            </a:pPr>
            <a:r>
              <a:rPr b="0" lang="pt-BR" sz="3200" spc="-1" strike="noStrike">
                <a:solidFill>
                  <a:srgbClr val="253a44"/>
                </a:solidFill>
                <a:latin typeface="Source Serif Pro"/>
              </a:rPr>
              <a:t>Do contrário, serão executadas as instruções presentes no bloco de </a:t>
            </a:r>
            <a:r>
              <a:rPr b="0" lang="pt-BR" sz="3200" spc="-1" strike="noStrike" u="sng">
                <a:solidFill>
                  <a:srgbClr val="ff0000"/>
                </a:solidFill>
                <a:uFillTx/>
                <a:latin typeface="Source Serif Pro"/>
              </a:rPr>
              <a:t>código 2</a:t>
            </a:r>
            <a:r>
              <a:rPr b="0" lang="pt-BR" sz="3200" spc="-1" strike="noStrike">
                <a:solidFill>
                  <a:srgbClr val="253a44"/>
                </a:solidFill>
                <a:latin typeface="Source Serif Pro"/>
              </a:rPr>
              <a:t>.</a:t>
            </a:r>
            <a:endParaRPr b="0" lang="pt-BR" sz="3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9" name="Imagem 32" descr=""/>
          <p:cNvPicPr/>
          <p:nvPr/>
        </p:nvPicPr>
        <p:blipFill>
          <a:blip r:embed="rId1"/>
          <a:stretch/>
        </p:blipFill>
        <p:spPr>
          <a:xfrm>
            <a:off x="109440" y="1023840"/>
            <a:ext cx="8924400" cy="4809600"/>
          </a:xfrm>
          <a:prstGeom prst="rect">
            <a:avLst/>
          </a:prstGeom>
          <a:ln w="0">
            <a:noFill/>
          </a:ln>
        </p:spPr>
      </p:pic>
      <p:sp>
        <p:nvSpPr>
          <p:cNvPr id="160" name="PlaceHolder 1"/>
          <p:cNvSpPr>
            <a:spLocks noGrp="1"/>
          </p:cNvSpPr>
          <p:nvPr>
            <p:ph type="sldNum" idx="24"/>
          </p:nvPr>
        </p:nvSpPr>
        <p:spPr>
          <a:xfrm>
            <a:off x="6553080" y="6245280"/>
            <a:ext cx="2130120" cy="472680"/>
          </a:xfrm>
          <a:prstGeom prst="rect">
            <a:avLst/>
          </a:prstGeom>
          <a:noFill/>
          <a:ln w="9360">
            <a:noFill/>
          </a:ln>
        </p:spPr>
        <p:txBody>
          <a:bodyPr numCol="1" spcCol="0" lIns="90000" rIns="90000" tIns="46800" bIns="46800" anchor="t">
            <a:noAutofit/>
          </a:bodyPr>
          <a:lstStyle>
            <a:lvl1pPr indent="0">
              <a:lnSpc>
                <a:spcPct val="100000"/>
              </a:lnSpc>
              <a:buNone/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</a:tabLst>
              <a:defRPr b="0" lang="pt-BR" sz="1400" spc="-1" strike="noStrike">
                <a:solidFill>
                  <a:srgbClr val="ffffff"/>
                </a:solidFill>
                <a:latin typeface="Arial"/>
              </a:defRPr>
            </a:lvl1pPr>
          </a:lstStyle>
          <a:p>
            <a:pPr indent="0">
              <a:lnSpc>
                <a:spcPct val="100000"/>
              </a:lnSpc>
              <a:buNone/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</a:tabLst>
            </a:pPr>
            <a:fld id="{5FA4CA78-25DE-4D52-8A04-932FA6F50338}" type="slidenum">
              <a:rPr b="0" lang="pt-BR" sz="1400" spc="-1" strike="noStrike">
                <a:solidFill>
                  <a:srgbClr val="ffffff"/>
                </a:solidFill>
                <a:latin typeface="Arial"/>
              </a:rPr>
              <a:t>&lt;número&gt;</a:t>
            </a:fld>
            <a:endParaRPr b="0" lang="pt-BR" sz="1400" spc="-1" strike="noStrike">
              <a:latin typeface="Times New Roman"/>
            </a:endParaRPr>
          </a:p>
        </p:txBody>
      </p:sp>
      <p:cxnSp>
        <p:nvCxnSpPr>
          <p:cNvPr id="161" name="Conector reto 5"/>
          <p:cNvCxnSpPr/>
          <p:nvPr/>
        </p:nvCxnSpPr>
        <p:spPr>
          <a:xfrm>
            <a:off x="4545720" y="980640"/>
            <a:ext cx="360" cy="4752720"/>
          </a:xfrm>
          <a:prstGeom prst="straightConnector1">
            <a:avLst/>
          </a:prstGeom>
          <a:ln w="22225">
            <a:solidFill>
              <a:srgbClr val="c00000"/>
            </a:solidFill>
            <a:round/>
          </a:ln>
        </p:spPr>
      </p:cxnSp>
      <p:cxnSp>
        <p:nvCxnSpPr>
          <p:cNvPr id="162" name="Conector reto 7"/>
          <p:cNvCxnSpPr/>
          <p:nvPr/>
        </p:nvCxnSpPr>
        <p:spPr>
          <a:xfrm>
            <a:off x="4788000" y="2636640"/>
            <a:ext cx="360" cy="1656720"/>
          </a:xfrm>
          <a:prstGeom prst="straightConnector1">
            <a:avLst/>
          </a:prstGeom>
          <a:ln w="9525">
            <a:solidFill>
              <a:srgbClr val="c00000"/>
            </a:solidFill>
            <a:round/>
          </a:ln>
        </p:spPr>
      </p:cxnSp>
      <p:cxnSp>
        <p:nvCxnSpPr>
          <p:cNvPr id="163" name="Conector reto 11"/>
          <p:cNvCxnSpPr/>
          <p:nvPr/>
        </p:nvCxnSpPr>
        <p:spPr>
          <a:xfrm>
            <a:off x="323280" y="3645000"/>
            <a:ext cx="360" cy="1584360"/>
          </a:xfrm>
          <a:prstGeom prst="straightConnector1">
            <a:avLst/>
          </a:prstGeom>
          <a:ln w="9525">
            <a:solidFill>
              <a:srgbClr val="c00000"/>
            </a:solidFill>
            <a:round/>
          </a:ln>
        </p:spPr>
      </p:cxnSp>
      <p:cxnSp>
        <p:nvCxnSpPr>
          <p:cNvPr id="164" name="Conector reto 13"/>
          <p:cNvCxnSpPr/>
          <p:nvPr/>
        </p:nvCxnSpPr>
        <p:spPr>
          <a:xfrm>
            <a:off x="4788000" y="2643120"/>
            <a:ext cx="720360" cy="360"/>
          </a:xfrm>
          <a:prstGeom prst="straightConnector1">
            <a:avLst/>
          </a:prstGeom>
          <a:ln w="9525">
            <a:solidFill>
              <a:srgbClr val="c00000"/>
            </a:solidFill>
            <a:round/>
          </a:ln>
        </p:spPr>
      </p:cxnSp>
      <p:cxnSp>
        <p:nvCxnSpPr>
          <p:cNvPr id="165" name="Conector de Seta Reta 16"/>
          <p:cNvCxnSpPr/>
          <p:nvPr/>
        </p:nvCxnSpPr>
        <p:spPr>
          <a:xfrm>
            <a:off x="4788000" y="4293000"/>
            <a:ext cx="648360" cy="360"/>
          </a:xfrm>
          <a:prstGeom prst="straightConnector1">
            <a:avLst/>
          </a:prstGeom>
          <a:ln w="9525">
            <a:solidFill>
              <a:srgbClr val="c00000"/>
            </a:solidFill>
            <a:round/>
            <a:tailEnd len="med" type="triangle" w="med"/>
          </a:ln>
        </p:spPr>
      </p:cxnSp>
      <p:cxnSp>
        <p:nvCxnSpPr>
          <p:cNvPr id="166" name="Conector de Seta Reta 19"/>
          <p:cNvCxnSpPr/>
          <p:nvPr/>
        </p:nvCxnSpPr>
        <p:spPr>
          <a:xfrm>
            <a:off x="323280" y="5229000"/>
            <a:ext cx="648360" cy="360"/>
          </a:xfrm>
          <a:prstGeom prst="straightConnector1">
            <a:avLst/>
          </a:prstGeom>
          <a:ln w="9525">
            <a:solidFill>
              <a:srgbClr val="c00000"/>
            </a:solidFill>
            <a:round/>
            <a:tailEnd len="med" type="triangle" w="med"/>
          </a:ln>
        </p:spPr>
      </p:cxnSp>
      <p:cxnSp>
        <p:nvCxnSpPr>
          <p:cNvPr id="167" name="Conector de Seta Reta 20"/>
          <p:cNvCxnSpPr/>
          <p:nvPr/>
        </p:nvCxnSpPr>
        <p:spPr>
          <a:xfrm>
            <a:off x="4785480" y="5229000"/>
            <a:ext cx="722880" cy="360"/>
          </a:xfrm>
          <a:prstGeom prst="straightConnector1">
            <a:avLst/>
          </a:prstGeom>
          <a:ln w="9525">
            <a:solidFill>
              <a:srgbClr val="c00000"/>
            </a:solidFill>
            <a:round/>
            <a:tailEnd len="med" type="triangle" w="med"/>
          </a:ln>
        </p:spPr>
      </p:cxnSp>
      <p:cxnSp>
        <p:nvCxnSpPr>
          <p:cNvPr id="168" name="Conector de Seta Reta 21"/>
          <p:cNvCxnSpPr/>
          <p:nvPr/>
        </p:nvCxnSpPr>
        <p:spPr>
          <a:xfrm>
            <a:off x="323280" y="2996640"/>
            <a:ext cx="648360" cy="360"/>
          </a:xfrm>
          <a:prstGeom prst="straightConnector1">
            <a:avLst/>
          </a:prstGeom>
          <a:ln w="9525">
            <a:solidFill>
              <a:srgbClr val="c00000"/>
            </a:solidFill>
            <a:round/>
            <a:tailEnd len="med" type="triangle" w="med"/>
          </a:ln>
        </p:spPr>
      </p:cxnSp>
      <p:cxnSp>
        <p:nvCxnSpPr>
          <p:cNvPr id="169" name="Conector reto 22"/>
          <p:cNvCxnSpPr/>
          <p:nvPr/>
        </p:nvCxnSpPr>
        <p:spPr>
          <a:xfrm>
            <a:off x="4788000" y="4941000"/>
            <a:ext cx="720360" cy="360"/>
          </a:xfrm>
          <a:prstGeom prst="straightConnector1">
            <a:avLst/>
          </a:prstGeom>
          <a:ln w="9525">
            <a:solidFill>
              <a:srgbClr val="c00000"/>
            </a:solidFill>
            <a:round/>
          </a:ln>
        </p:spPr>
      </p:cxnSp>
      <p:cxnSp>
        <p:nvCxnSpPr>
          <p:cNvPr id="170" name="Conector reto 23"/>
          <p:cNvCxnSpPr/>
          <p:nvPr/>
        </p:nvCxnSpPr>
        <p:spPr>
          <a:xfrm>
            <a:off x="323280" y="2671200"/>
            <a:ext cx="720360" cy="360"/>
          </a:xfrm>
          <a:prstGeom prst="straightConnector1">
            <a:avLst/>
          </a:prstGeom>
          <a:ln w="9525">
            <a:solidFill>
              <a:srgbClr val="c00000"/>
            </a:solidFill>
            <a:round/>
          </a:ln>
        </p:spPr>
      </p:cxnSp>
      <p:cxnSp>
        <p:nvCxnSpPr>
          <p:cNvPr id="171" name="Conector reto 24"/>
          <p:cNvCxnSpPr/>
          <p:nvPr/>
        </p:nvCxnSpPr>
        <p:spPr>
          <a:xfrm>
            <a:off x="323280" y="2671200"/>
            <a:ext cx="360" cy="325800"/>
          </a:xfrm>
          <a:prstGeom prst="straightConnector1">
            <a:avLst/>
          </a:prstGeom>
          <a:ln w="9525">
            <a:solidFill>
              <a:srgbClr val="c00000"/>
            </a:solidFill>
            <a:round/>
          </a:ln>
        </p:spPr>
      </p:cxnSp>
      <p:cxnSp>
        <p:nvCxnSpPr>
          <p:cNvPr id="172" name="Conector reto 26"/>
          <p:cNvCxnSpPr/>
          <p:nvPr/>
        </p:nvCxnSpPr>
        <p:spPr>
          <a:xfrm>
            <a:off x="4785480" y="4941000"/>
            <a:ext cx="360" cy="288360"/>
          </a:xfrm>
          <a:prstGeom prst="straightConnector1">
            <a:avLst/>
          </a:prstGeom>
          <a:ln w="9525">
            <a:solidFill>
              <a:srgbClr val="c00000"/>
            </a:solidFill>
            <a:round/>
          </a:ln>
        </p:spPr>
      </p:cxnSp>
      <p:cxnSp>
        <p:nvCxnSpPr>
          <p:cNvPr id="173" name="Conector reto 28"/>
          <p:cNvCxnSpPr/>
          <p:nvPr/>
        </p:nvCxnSpPr>
        <p:spPr>
          <a:xfrm>
            <a:off x="323280" y="3645000"/>
            <a:ext cx="720360" cy="360"/>
          </a:xfrm>
          <a:prstGeom prst="straightConnector1">
            <a:avLst/>
          </a:prstGeom>
          <a:ln w="9525">
            <a:solidFill>
              <a:srgbClr val="c00000"/>
            </a:solidFill>
            <a:round/>
          </a:ln>
        </p:spPr>
      </p:cxnSp>
      <p:sp>
        <p:nvSpPr>
          <p:cNvPr id="174" name="CaixaDeTexto 29"/>
          <p:cNvSpPr/>
          <p:nvPr/>
        </p:nvSpPr>
        <p:spPr>
          <a:xfrm>
            <a:off x="887760" y="1293480"/>
            <a:ext cx="2880000" cy="363960"/>
          </a:xfrm>
          <a:prstGeom prst="rect">
            <a:avLst/>
          </a:prstGeom>
          <a:solidFill>
            <a:schemeClr val="bg1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</a:pPr>
            <a:r>
              <a:rPr b="1" lang="pt-BR" sz="1800" spc="-1" strike="noStrike">
                <a:solidFill>
                  <a:srgbClr val="ff0000"/>
                </a:solidFill>
                <a:latin typeface="Arial"/>
              </a:rPr>
              <a:t>Expressão é verdadeira</a:t>
            </a:r>
            <a:endParaRPr b="0" lang="pt-BR" sz="1800" spc="-1" strike="noStrike">
              <a:latin typeface="Arial"/>
            </a:endParaRPr>
          </a:p>
        </p:txBody>
      </p:sp>
      <p:sp>
        <p:nvSpPr>
          <p:cNvPr id="175" name="CaixaDeTexto 31"/>
          <p:cNvSpPr/>
          <p:nvPr/>
        </p:nvSpPr>
        <p:spPr>
          <a:xfrm>
            <a:off x="5240160" y="1225080"/>
            <a:ext cx="3443040" cy="638280"/>
          </a:xfrm>
          <a:prstGeom prst="rect">
            <a:avLst/>
          </a:prstGeom>
          <a:solidFill>
            <a:schemeClr val="bg1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</a:pPr>
            <a:r>
              <a:rPr b="1" lang="pt-BR" sz="1800" spc="-1" strike="noStrike">
                <a:solidFill>
                  <a:srgbClr val="ff0000"/>
                </a:solidFill>
                <a:latin typeface="Arial"/>
              </a:rPr>
              <a:t>Expressão não é verdadeira</a:t>
            </a:r>
            <a:endParaRPr b="0" lang="pt-BR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pt-BR" sz="1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6" name="Imagem 32" descr=""/>
          <p:cNvPicPr/>
          <p:nvPr/>
        </p:nvPicPr>
        <p:blipFill>
          <a:blip r:embed="rId1"/>
          <a:stretch/>
        </p:blipFill>
        <p:spPr>
          <a:xfrm>
            <a:off x="109440" y="1023840"/>
            <a:ext cx="8924400" cy="4809600"/>
          </a:xfrm>
          <a:prstGeom prst="rect">
            <a:avLst/>
          </a:prstGeom>
          <a:ln w="0">
            <a:noFill/>
          </a:ln>
        </p:spPr>
      </p:pic>
      <p:sp>
        <p:nvSpPr>
          <p:cNvPr id="177" name="PlaceHolder 1"/>
          <p:cNvSpPr>
            <a:spLocks noGrp="1"/>
          </p:cNvSpPr>
          <p:nvPr>
            <p:ph type="sldNum" idx="25"/>
          </p:nvPr>
        </p:nvSpPr>
        <p:spPr>
          <a:xfrm>
            <a:off x="6553080" y="6245280"/>
            <a:ext cx="2130120" cy="472680"/>
          </a:xfrm>
          <a:prstGeom prst="rect">
            <a:avLst/>
          </a:prstGeom>
          <a:noFill/>
          <a:ln w="9360">
            <a:noFill/>
          </a:ln>
        </p:spPr>
        <p:txBody>
          <a:bodyPr numCol="1" spcCol="0" lIns="90000" rIns="90000" tIns="46800" bIns="46800" anchor="t">
            <a:noAutofit/>
          </a:bodyPr>
          <a:lstStyle>
            <a:lvl1pPr indent="0">
              <a:lnSpc>
                <a:spcPct val="100000"/>
              </a:lnSpc>
              <a:buNone/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</a:tabLst>
              <a:defRPr b="0" lang="pt-BR" sz="1400" spc="-1" strike="noStrike">
                <a:solidFill>
                  <a:srgbClr val="ffffff"/>
                </a:solidFill>
                <a:latin typeface="Arial"/>
              </a:defRPr>
            </a:lvl1pPr>
          </a:lstStyle>
          <a:p>
            <a:pPr indent="0">
              <a:lnSpc>
                <a:spcPct val="100000"/>
              </a:lnSpc>
              <a:buNone/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</a:tabLst>
            </a:pPr>
            <a:fld id="{EC38F752-FFD5-4938-926F-A01C835A756E}" type="slidenum">
              <a:rPr b="0" lang="pt-BR" sz="1400" spc="-1" strike="noStrike">
                <a:solidFill>
                  <a:srgbClr val="ffffff"/>
                </a:solidFill>
                <a:latin typeface="Arial"/>
              </a:rPr>
              <a:t>&lt;número&gt;</a:t>
            </a:fld>
            <a:endParaRPr b="0" lang="pt-BR" sz="1400" spc="-1" strike="noStrike">
              <a:latin typeface="Times New Roman"/>
            </a:endParaRPr>
          </a:p>
        </p:txBody>
      </p:sp>
      <p:cxnSp>
        <p:nvCxnSpPr>
          <p:cNvPr id="178" name="Conector reto 5"/>
          <p:cNvCxnSpPr/>
          <p:nvPr/>
        </p:nvCxnSpPr>
        <p:spPr>
          <a:xfrm>
            <a:off x="4427640" y="1023840"/>
            <a:ext cx="360" cy="4810320"/>
          </a:xfrm>
          <a:prstGeom prst="straightConnector1">
            <a:avLst/>
          </a:prstGeom>
          <a:ln w="22225">
            <a:solidFill>
              <a:srgbClr val="c00000"/>
            </a:solidFill>
            <a:round/>
          </a:ln>
        </p:spPr>
      </p:cxnSp>
      <p:cxnSp>
        <p:nvCxnSpPr>
          <p:cNvPr id="179" name="Conector reto 7"/>
          <p:cNvCxnSpPr/>
          <p:nvPr/>
        </p:nvCxnSpPr>
        <p:spPr>
          <a:xfrm>
            <a:off x="4788000" y="2636640"/>
            <a:ext cx="360" cy="1656720"/>
          </a:xfrm>
          <a:prstGeom prst="straightConnector1">
            <a:avLst/>
          </a:prstGeom>
          <a:ln w="9525">
            <a:solidFill>
              <a:srgbClr val="c00000"/>
            </a:solidFill>
            <a:round/>
          </a:ln>
        </p:spPr>
      </p:cxnSp>
      <p:cxnSp>
        <p:nvCxnSpPr>
          <p:cNvPr id="180" name="Conector reto 11"/>
          <p:cNvCxnSpPr/>
          <p:nvPr/>
        </p:nvCxnSpPr>
        <p:spPr>
          <a:xfrm>
            <a:off x="323280" y="3645000"/>
            <a:ext cx="360" cy="1584360"/>
          </a:xfrm>
          <a:prstGeom prst="straightConnector1">
            <a:avLst/>
          </a:prstGeom>
          <a:ln w="9525">
            <a:solidFill>
              <a:srgbClr val="c00000"/>
            </a:solidFill>
            <a:round/>
          </a:ln>
        </p:spPr>
      </p:cxnSp>
      <p:cxnSp>
        <p:nvCxnSpPr>
          <p:cNvPr id="181" name="Conector reto 13"/>
          <p:cNvCxnSpPr/>
          <p:nvPr/>
        </p:nvCxnSpPr>
        <p:spPr>
          <a:xfrm>
            <a:off x="4788000" y="2643120"/>
            <a:ext cx="720360" cy="360"/>
          </a:xfrm>
          <a:prstGeom prst="straightConnector1">
            <a:avLst/>
          </a:prstGeom>
          <a:ln w="9525">
            <a:solidFill>
              <a:srgbClr val="c00000"/>
            </a:solidFill>
            <a:round/>
          </a:ln>
        </p:spPr>
      </p:cxnSp>
      <p:cxnSp>
        <p:nvCxnSpPr>
          <p:cNvPr id="182" name="Conector de Seta Reta 16"/>
          <p:cNvCxnSpPr/>
          <p:nvPr/>
        </p:nvCxnSpPr>
        <p:spPr>
          <a:xfrm>
            <a:off x="4788000" y="4293000"/>
            <a:ext cx="648360" cy="360"/>
          </a:xfrm>
          <a:prstGeom prst="straightConnector1">
            <a:avLst/>
          </a:prstGeom>
          <a:ln w="9525">
            <a:solidFill>
              <a:srgbClr val="c00000"/>
            </a:solidFill>
            <a:round/>
            <a:tailEnd len="med" type="triangle" w="med"/>
          </a:ln>
        </p:spPr>
      </p:cxnSp>
      <p:cxnSp>
        <p:nvCxnSpPr>
          <p:cNvPr id="183" name="Conector de Seta Reta 19"/>
          <p:cNvCxnSpPr/>
          <p:nvPr/>
        </p:nvCxnSpPr>
        <p:spPr>
          <a:xfrm>
            <a:off x="323280" y="5229000"/>
            <a:ext cx="648360" cy="360"/>
          </a:xfrm>
          <a:prstGeom prst="straightConnector1">
            <a:avLst/>
          </a:prstGeom>
          <a:ln w="9525">
            <a:solidFill>
              <a:srgbClr val="c00000"/>
            </a:solidFill>
            <a:round/>
            <a:tailEnd len="med" type="triangle" w="med"/>
          </a:ln>
        </p:spPr>
      </p:cxnSp>
      <p:cxnSp>
        <p:nvCxnSpPr>
          <p:cNvPr id="184" name="Conector de Seta Reta 20"/>
          <p:cNvCxnSpPr/>
          <p:nvPr/>
        </p:nvCxnSpPr>
        <p:spPr>
          <a:xfrm>
            <a:off x="4785480" y="5229000"/>
            <a:ext cx="722880" cy="360"/>
          </a:xfrm>
          <a:prstGeom prst="straightConnector1">
            <a:avLst/>
          </a:prstGeom>
          <a:ln w="9525">
            <a:solidFill>
              <a:srgbClr val="c00000"/>
            </a:solidFill>
            <a:round/>
            <a:tailEnd len="med" type="triangle" w="med"/>
          </a:ln>
        </p:spPr>
      </p:cxnSp>
      <p:cxnSp>
        <p:nvCxnSpPr>
          <p:cNvPr id="185" name="Conector de Seta Reta 21"/>
          <p:cNvCxnSpPr/>
          <p:nvPr/>
        </p:nvCxnSpPr>
        <p:spPr>
          <a:xfrm>
            <a:off x="323280" y="2996640"/>
            <a:ext cx="648360" cy="360"/>
          </a:xfrm>
          <a:prstGeom prst="straightConnector1">
            <a:avLst/>
          </a:prstGeom>
          <a:ln w="9525">
            <a:solidFill>
              <a:srgbClr val="c00000"/>
            </a:solidFill>
            <a:round/>
            <a:tailEnd len="med" type="triangle" w="med"/>
          </a:ln>
        </p:spPr>
      </p:cxnSp>
      <p:cxnSp>
        <p:nvCxnSpPr>
          <p:cNvPr id="186" name="Conector reto 22"/>
          <p:cNvCxnSpPr/>
          <p:nvPr/>
        </p:nvCxnSpPr>
        <p:spPr>
          <a:xfrm>
            <a:off x="4788000" y="4941000"/>
            <a:ext cx="720360" cy="360"/>
          </a:xfrm>
          <a:prstGeom prst="straightConnector1">
            <a:avLst/>
          </a:prstGeom>
          <a:ln w="9525">
            <a:solidFill>
              <a:srgbClr val="c00000"/>
            </a:solidFill>
            <a:round/>
          </a:ln>
        </p:spPr>
      </p:cxnSp>
      <p:cxnSp>
        <p:nvCxnSpPr>
          <p:cNvPr id="187" name="Conector reto 23"/>
          <p:cNvCxnSpPr/>
          <p:nvPr/>
        </p:nvCxnSpPr>
        <p:spPr>
          <a:xfrm>
            <a:off x="323280" y="2671200"/>
            <a:ext cx="720360" cy="360"/>
          </a:xfrm>
          <a:prstGeom prst="straightConnector1">
            <a:avLst/>
          </a:prstGeom>
          <a:ln w="9525">
            <a:solidFill>
              <a:srgbClr val="c00000"/>
            </a:solidFill>
            <a:round/>
          </a:ln>
        </p:spPr>
      </p:cxnSp>
      <p:cxnSp>
        <p:nvCxnSpPr>
          <p:cNvPr id="188" name="Conector reto 24"/>
          <p:cNvCxnSpPr/>
          <p:nvPr/>
        </p:nvCxnSpPr>
        <p:spPr>
          <a:xfrm>
            <a:off x="323280" y="2671200"/>
            <a:ext cx="360" cy="325800"/>
          </a:xfrm>
          <a:prstGeom prst="straightConnector1">
            <a:avLst/>
          </a:prstGeom>
          <a:ln w="9525">
            <a:solidFill>
              <a:srgbClr val="c00000"/>
            </a:solidFill>
            <a:round/>
          </a:ln>
        </p:spPr>
      </p:cxnSp>
      <p:cxnSp>
        <p:nvCxnSpPr>
          <p:cNvPr id="189" name="Conector reto 26"/>
          <p:cNvCxnSpPr/>
          <p:nvPr/>
        </p:nvCxnSpPr>
        <p:spPr>
          <a:xfrm>
            <a:off x="4785480" y="4941000"/>
            <a:ext cx="360" cy="288360"/>
          </a:xfrm>
          <a:prstGeom prst="straightConnector1">
            <a:avLst/>
          </a:prstGeom>
          <a:ln w="9525">
            <a:solidFill>
              <a:srgbClr val="c00000"/>
            </a:solidFill>
            <a:round/>
          </a:ln>
        </p:spPr>
      </p:cxnSp>
      <p:cxnSp>
        <p:nvCxnSpPr>
          <p:cNvPr id="190" name="Conector reto 28"/>
          <p:cNvCxnSpPr/>
          <p:nvPr/>
        </p:nvCxnSpPr>
        <p:spPr>
          <a:xfrm>
            <a:off x="323280" y="3645000"/>
            <a:ext cx="720360" cy="360"/>
          </a:xfrm>
          <a:prstGeom prst="straightConnector1">
            <a:avLst/>
          </a:prstGeom>
          <a:ln w="9525">
            <a:solidFill>
              <a:srgbClr val="c00000"/>
            </a:solidFill>
            <a:round/>
          </a:ln>
        </p:spPr>
      </p:cxnSp>
      <p:sp>
        <p:nvSpPr>
          <p:cNvPr id="191" name="CaixaDeTexto 29"/>
          <p:cNvSpPr/>
          <p:nvPr/>
        </p:nvSpPr>
        <p:spPr>
          <a:xfrm>
            <a:off x="938880" y="1325160"/>
            <a:ext cx="2880000" cy="363960"/>
          </a:xfrm>
          <a:prstGeom prst="rect">
            <a:avLst/>
          </a:prstGeom>
          <a:solidFill>
            <a:schemeClr val="bg1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</a:pPr>
            <a:r>
              <a:rPr b="1" lang="pt-BR" sz="1800" spc="-1" strike="noStrike">
                <a:solidFill>
                  <a:srgbClr val="ff0000"/>
                </a:solidFill>
                <a:latin typeface="Arial"/>
              </a:rPr>
              <a:t>Expressão é verdadeira</a:t>
            </a:r>
            <a:endParaRPr b="0" lang="pt-BR" sz="1800" spc="-1" strike="noStrike">
              <a:latin typeface="Arial"/>
            </a:endParaRPr>
          </a:p>
        </p:txBody>
      </p:sp>
      <p:sp>
        <p:nvSpPr>
          <p:cNvPr id="192" name="CaixaDeTexto 31"/>
          <p:cNvSpPr/>
          <p:nvPr/>
        </p:nvSpPr>
        <p:spPr>
          <a:xfrm>
            <a:off x="5240160" y="1342440"/>
            <a:ext cx="2880000" cy="363960"/>
          </a:xfrm>
          <a:prstGeom prst="rect">
            <a:avLst/>
          </a:prstGeom>
          <a:solidFill>
            <a:schemeClr val="bg1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</a:pPr>
            <a:r>
              <a:rPr b="1" lang="pt-BR" sz="1800" spc="-1" strike="noStrike">
                <a:solidFill>
                  <a:srgbClr val="ff0000"/>
                </a:solidFill>
                <a:latin typeface="Arial"/>
              </a:rPr>
              <a:t>Expressão é verdadeira</a:t>
            </a:r>
            <a:endParaRPr b="0" lang="pt-BR" sz="1800" spc="-1" strike="noStrike">
              <a:latin typeface="Arial"/>
            </a:endParaRPr>
          </a:p>
        </p:txBody>
      </p:sp>
      <p:sp>
        <p:nvSpPr>
          <p:cNvPr id="193" name="Retângulo 1"/>
          <p:cNvSpPr/>
          <p:nvPr/>
        </p:nvSpPr>
        <p:spPr>
          <a:xfrm>
            <a:off x="971640" y="3933000"/>
            <a:ext cx="2520000" cy="1295640"/>
          </a:xfrm>
          <a:prstGeom prst="rect">
            <a:avLst/>
          </a:prstGeom>
          <a:solidFill>
            <a:srgbClr val="00b8ff"/>
          </a:solidFill>
          <a:ln w="9525">
            <a:solidFill>
              <a:srgbClr val="000000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194" name="Retângulo 25"/>
          <p:cNvSpPr/>
          <p:nvPr/>
        </p:nvSpPr>
        <p:spPr>
          <a:xfrm>
            <a:off x="5408280" y="2926440"/>
            <a:ext cx="2520000" cy="1006200"/>
          </a:xfrm>
          <a:prstGeom prst="rect">
            <a:avLst/>
          </a:prstGeom>
          <a:solidFill>
            <a:srgbClr val="00b8ff"/>
          </a:solidFill>
          <a:ln w="9525">
            <a:solidFill>
              <a:srgbClr val="000000"/>
            </a:solidFill>
            <a:round/>
          </a:ln>
        </p:spPr>
        <p:style>
          <a:lnRef idx="0"/>
          <a:fillRef idx="0"/>
          <a:effectRef idx="0"/>
          <a:fontRef idx="minor"/>
        </p:style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PlaceHolder 1"/>
          <p:cNvSpPr>
            <a:spLocks noGrp="1"/>
          </p:cNvSpPr>
          <p:nvPr>
            <p:ph type="title"/>
          </p:nvPr>
        </p:nvSpPr>
        <p:spPr>
          <a:xfrm>
            <a:off x="457200" y="128520"/>
            <a:ext cx="8226000" cy="14331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0000" rIns="90000" tIns="46800" bIns="46800" anchor="ctr">
            <a:noAutofit/>
          </a:bodyPr>
          <a:p>
            <a:pPr indent="0">
              <a:buNone/>
            </a:pPr>
            <a:endParaRPr b="0" lang="en-GB" sz="44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196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8226000" cy="45223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0000" rIns="90000" tIns="46800" bIns="46800" anchor="t">
            <a:noAutofit/>
          </a:bodyPr>
          <a:p>
            <a:pPr marL="343080" indent="0" algn="just">
              <a:lnSpc>
                <a:spcPct val="100000"/>
              </a:lnSpc>
              <a:spcBef>
                <a:spcPts val="799"/>
              </a:spcBef>
              <a:buNone/>
              <a:tabLst>
                <a:tab algn="l" pos="0"/>
              </a:tabLst>
            </a:pPr>
            <a:r>
              <a:rPr b="0" lang="pt-BR" sz="3200" spc="-1" strike="noStrike">
                <a:solidFill>
                  <a:srgbClr val="000000"/>
                </a:solidFill>
                <a:latin typeface="Arial"/>
              </a:rPr>
              <a:t>    </a:t>
            </a:r>
            <a:endParaRPr b="0" lang="en-GB" sz="3200" spc="-1" strike="noStrike">
              <a:solidFill>
                <a:srgbClr val="000000"/>
              </a:solidFill>
              <a:latin typeface="Arial"/>
            </a:endParaRPr>
          </a:p>
          <a:p>
            <a:pPr marL="343080" indent="0" algn="just">
              <a:lnSpc>
                <a:spcPct val="100000"/>
              </a:lnSpc>
              <a:spcBef>
                <a:spcPts val="799"/>
              </a:spcBef>
              <a:buNone/>
              <a:tabLst>
                <a:tab algn="l" pos="0"/>
              </a:tabLst>
            </a:pPr>
            <a:r>
              <a:rPr b="0" lang="pt-BR" sz="3200" spc="-1" strike="noStrike">
                <a:solidFill>
                  <a:srgbClr val="000000"/>
                </a:solidFill>
                <a:latin typeface="Arial"/>
              </a:rPr>
              <a:t>   </a:t>
            </a:r>
            <a:r>
              <a:rPr b="0" lang="pt-BR" sz="3200" spc="-1" strike="noStrike">
                <a:solidFill>
                  <a:srgbClr val="000000"/>
                </a:solidFill>
                <a:latin typeface="Arial"/>
              </a:rPr>
              <a:t>O Java utiliza as chaves como delimitadores de bloco e elas têm a função de agrupar um conjunto de instruções. </a:t>
            </a:r>
            <a:endParaRPr b="0" lang="en-GB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7" name="PlaceHolder 3"/>
          <p:cNvSpPr>
            <a:spLocks noGrp="1"/>
          </p:cNvSpPr>
          <p:nvPr>
            <p:ph type="sldNum" idx="26"/>
          </p:nvPr>
        </p:nvSpPr>
        <p:spPr>
          <a:xfrm>
            <a:off x="6553080" y="6245280"/>
            <a:ext cx="2130120" cy="472680"/>
          </a:xfrm>
          <a:prstGeom prst="rect">
            <a:avLst/>
          </a:prstGeom>
          <a:noFill/>
          <a:ln w="9360">
            <a:noFill/>
          </a:ln>
        </p:spPr>
        <p:txBody>
          <a:bodyPr numCol="1" spcCol="0" lIns="90000" rIns="90000" tIns="46800" bIns="46800" anchor="t">
            <a:noAutofit/>
          </a:bodyPr>
          <a:lstStyle>
            <a:lvl1pPr indent="0">
              <a:lnSpc>
                <a:spcPct val="100000"/>
              </a:lnSpc>
              <a:buNone/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</a:tabLst>
              <a:defRPr b="0" lang="pt-BR" sz="1400" spc="-1" strike="noStrike">
                <a:solidFill>
                  <a:srgbClr val="ffffff"/>
                </a:solidFill>
                <a:latin typeface="Arial"/>
              </a:defRPr>
            </a:lvl1pPr>
          </a:lstStyle>
          <a:p>
            <a:pPr indent="0">
              <a:lnSpc>
                <a:spcPct val="100000"/>
              </a:lnSpc>
              <a:buNone/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</a:tabLst>
            </a:pPr>
            <a:fld id="{7AD9AFB5-1E87-4F04-9B6B-0D39D2DE9482}" type="slidenum">
              <a:rPr b="0" lang="pt-BR" sz="1400" spc="-1" strike="noStrike">
                <a:solidFill>
                  <a:srgbClr val="ffffff"/>
                </a:solidFill>
                <a:latin typeface="Arial"/>
              </a:rPr>
              <a:t>&lt;número&gt;</a:t>
            </a:fld>
            <a:endParaRPr b="0" lang="pt-BR" sz="1400" spc="-1" strike="noStrike">
              <a:latin typeface="Times New Roman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PlaceHolder 1"/>
          <p:cNvSpPr>
            <a:spLocks noGrp="1"/>
          </p:cNvSpPr>
          <p:nvPr>
            <p:ph/>
          </p:nvPr>
        </p:nvSpPr>
        <p:spPr>
          <a:xfrm>
            <a:off x="457200" y="172440"/>
            <a:ext cx="8226000" cy="630900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0000" rIns="90000" tIns="46800" bIns="46800" anchor="t">
            <a:noAutofit/>
          </a:bodyPr>
          <a:p>
            <a:pPr marL="343080" indent="0">
              <a:lnSpc>
                <a:spcPct val="100000"/>
              </a:lnSpc>
              <a:spcBef>
                <a:spcPts val="799"/>
              </a:spcBef>
              <a:buNone/>
              <a:tabLst>
                <a:tab algn="l" pos="0"/>
              </a:tabLst>
            </a:pPr>
            <a:r>
              <a:rPr b="0" lang="pt-BR" sz="2400" spc="-1" strike="noStrike">
                <a:solidFill>
                  <a:srgbClr val="000000"/>
                </a:solidFill>
                <a:latin typeface="Arial"/>
              </a:rPr>
              <a:t>public class Oxnar_ExemploIF</a:t>
            </a:r>
            <a:endParaRPr b="0" lang="en-GB" sz="2400" spc="-1" strike="noStrike">
              <a:solidFill>
                <a:srgbClr val="000000"/>
              </a:solidFill>
              <a:latin typeface="Arial"/>
            </a:endParaRPr>
          </a:p>
          <a:p>
            <a:pPr marL="343080" indent="0">
              <a:lnSpc>
                <a:spcPct val="100000"/>
              </a:lnSpc>
              <a:spcBef>
                <a:spcPts val="799"/>
              </a:spcBef>
              <a:buNone/>
              <a:tabLst>
                <a:tab algn="l" pos="0"/>
              </a:tabLst>
            </a:pPr>
            <a:r>
              <a:rPr b="0" lang="pt-BR" sz="2400" spc="-1" strike="noStrike">
                <a:solidFill>
                  <a:srgbClr val="000000"/>
                </a:solidFill>
                <a:latin typeface="Arial"/>
              </a:rPr>
              <a:t>{</a:t>
            </a:r>
            <a:endParaRPr b="0" lang="en-GB" sz="2400" spc="-1" strike="noStrike">
              <a:solidFill>
                <a:srgbClr val="000000"/>
              </a:solidFill>
              <a:latin typeface="Arial"/>
            </a:endParaRPr>
          </a:p>
          <a:p>
            <a:pPr marL="343080" indent="0">
              <a:lnSpc>
                <a:spcPct val="100000"/>
              </a:lnSpc>
              <a:spcBef>
                <a:spcPts val="799"/>
              </a:spcBef>
              <a:buNone/>
              <a:tabLst>
                <a:tab algn="l" pos="0"/>
              </a:tabLst>
            </a:pPr>
            <a:r>
              <a:rPr b="0" lang="pt-BR" sz="2400" spc="-1" strike="noStrike">
                <a:solidFill>
                  <a:srgbClr val="000000"/>
                </a:solidFill>
                <a:latin typeface="Arial"/>
              </a:rPr>
              <a:t>	</a:t>
            </a:r>
            <a:r>
              <a:rPr b="0" lang="pt-BR" sz="2400" spc="-1" strike="noStrike">
                <a:solidFill>
                  <a:srgbClr val="000000"/>
                </a:solidFill>
                <a:latin typeface="Arial"/>
              </a:rPr>
              <a:t>	</a:t>
            </a:r>
            <a:r>
              <a:rPr b="0" lang="pt-BR" sz="2400" spc="-1" strike="noStrike">
                <a:solidFill>
                  <a:srgbClr val="000000"/>
                </a:solidFill>
                <a:latin typeface="Arial"/>
              </a:rPr>
              <a:t>double Salario = 6000.00;</a:t>
            </a:r>
            <a:endParaRPr b="0" lang="en-GB" sz="2400" spc="-1" strike="noStrike">
              <a:solidFill>
                <a:srgbClr val="000000"/>
              </a:solidFill>
              <a:latin typeface="Arial"/>
            </a:endParaRPr>
          </a:p>
          <a:p>
            <a:pPr marL="343080" indent="0">
              <a:lnSpc>
                <a:spcPct val="100000"/>
              </a:lnSpc>
              <a:spcBef>
                <a:spcPts val="799"/>
              </a:spcBef>
              <a:buNone/>
              <a:tabLst>
                <a:tab algn="l" pos="0"/>
              </a:tabLst>
            </a:pPr>
            <a:r>
              <a:rPr b="0" lang="pt-BR" sz="2400" spc="-1" strike="noStrike">
                <a:solidFill>
                  <a:srgbClr val="000000"/>
                </a:solidFill>
                <a:latin typeface="Arial"/>
              </a:rPr>
              <a:t>	</a:t>
            </a:r>
            <a:r>
              <a:rPr b="0" lang="pt-BR" sz="2400" spc="-1" strike="noStrike">
                <a:solidFill>
                  <a:srgbClr val="000000"/>
                </a:solidFill>
                <a:latin typeface="Arial"/>
              </a:rPr>
              <a:t>	</a:t>
            </a:r>
            <a:r>
              <a:rPr b="0" lang="pt-BR" sz="2400" spc="-1" strike="noStrike">
                <a:solidFill>
                  <a:srgbClr val="000000"/>
                </a:solidFill>
                <a:latin typeface="Arial"/>
              </a:rPr>
              <a:t>public Oxnar_ExemploIF()</a:t>
            </a:r>
            <a:endParaRPr b="0" lang="en-GB" sz="2400" spc="-1" strike="noStrike">
              <a:solidFill>
                <a:srgbClr val="000000"/>
              </a:solidFill>
              <a:latin typeface="Arial"/>
            </a:endParaRPr>
          </a:p>
          <a:p>
            <a:pPr marL="343080" indent="0">
              <a:lnSpc>
                <a:spcPct val="100000"/>
              </a:lnSpc>
              <a:spcBef>
                <a:spcPts val="799"/>
              </a:spcBef>
              <a:buNone/>
              <a:tabLst>
                <a:tab algn="l" pos="0"/>
              </a:tabLst>
            </a:pPr>
            <a:r>
              <a:rPr b="0" lang="pt-BR" sz="2400" spc="-1" strike="noStrike">
                <a:solidFill>
                  <a:srgbClr val="000000"/>
                </a:solidFill>
                <a:latin typeface="Arial"/>
              </a:rPr>
              <a:t>	</a:t>
            </a:r>
            <a:r>
              <a:rPr b="0" lang="pt-BR" sz="2400" spc="-1" strike="noStrike">
                <a:solidFill>
                  <a:srgbClr val="000000"/>
                </a:solidFill>
                <a:latin typeface="Arial"/>
              </a:rPr>
              <a:t>	</a:t>
            </a:r>
            <a:r>
              <a:rPr b="0" lang="pt-BR" sz="2400" spc="-1" strike="noStrike">
                <a:solidFill>
                  <a:srgbClr val="000000"/>
                </a:solidFill>
                <a:latin typeface="Arial"/>
              </a:rPr>
              <a:t>{</a:t>
            </a:r>
            <a:endParaRPr b="0" lang="en-GB" sz="2400" spc="-1" strike="noStrike">
              <a:solidFill>
                <a:srgbClr val="000000"/>
              </a:solidFill>
              <a:latin typeface="Arial"/>
            </a:endParaRPr>
          </a:p>
          <a:p>
            <a:pPr marL="343080" indent="0">
              <a:lnSpc>
                <a:spcPct val="100000"/>
              </a:lnSpc>
              <a:spcBef>
                <a:spcPts val="799"/>
              </a:spcBef>
              <a:buNone/>
              <a:tabLst>
                <a:tab algn="l" pos="0"/>
              </a:tabLst>
            </a:pPr>
            <a:r>
              <a:rPr b="0" lang="pt-BR" sz="2400" spc="-1" strike="noStrike">
                <a:solidFill>
                  <a:srgbClr val="000000"/>
                </a:solidFill>
                <a:latin typeface="Arial"/>
              </a:rPr>
              <a:t>	</a:t>
            </a:r>
            <a:r>
              <a:rPr b="0" lang="pt-BR" sz="2400" spc="-1" strike="noStrike">
                <a:solidFill>
                  <a:srgbClr val="000000"/>
                </a:solidFill>
                <a:latin typeface="Arial"/>
              </a:rPr>
              <a:t>	</a:t>
            </a:r>
            <a:r>
              <a:rPr b="0" lang="pt-BR" sz="2400" spc="-1" strike="noStrike">
                <a:solidFill>
                  <a:srgbClr val="000000"/>
                </a:solidFill>
                <a:latin typeface="Arial"/>
              </a:rPr>
              <a:t>	</a:t>
            </a:r>
            <a:r>
              <a:rPr b="0" lang="pt-BR" sz="2400" spc="-1" strike="noStrike">
                <a:solidFill>
                  <a:srgbClr val="000000"/>
                </a:solidFill>
                <a:latin typeface="Arial"/>
              </a:rPr>
              <a:t>   </a:t>
            </a:r>
            <a:r>
              <a:rPr b="0" lang="pt-BR" sz="2400" spc="-1" strike="noStrike">
                <a:solidFill>
                  <a:srgbClr val="000000"/>
                </a:solidFill>
                <a:latin typeface="Arial"/>
              </a:rPr>
              <a:t>if(Salario &lt; 5000)</a:t>
            </a:r>
            <a:endParaRPr b="0" lang="en-GB" sz="2400" spc="-1" strike="noStrike">
              <a:solidFill>
                <a:srgbClr val="000000"/>
              </a:solidFill>
              <a:latin typeface="Arial"/>
            </a:endParaRPr>
          </a:p>
          <a:p>
            <a:pPr marL="343080" indent="0">
              <a:lnSpc>
                <a:spcPct val="100000"/>
              </a:lnSpc>
              <a:spcBef>
                <a:spcPts val="799"/>
              </a:spcBef>
              <a:buNone/>
              <a:tabLst>
                <a:tab algn="l" pos="0"/>
              </a:tabLst>
            </a:pPr>
            <a:r>
              <a:rPr b="0" lang="pt-BR" sz="2400" spc="-1" strike="noStrike">
                <a:solidFill>
                  <a:srgbClr val="000000"/>
                </a:solidFill>
                <a:latin typeface="Arial"/>
              </a:rPr>
              <a:t>	</a:t>
            </a:r>
            <a:r>
              <a:rPr b="0" lang="pt-BR" sz="2400" spc="-1" strike="noStrike">
                <a:solidFill>
                  <a:srgbClr val="000000"/>
                </a:solidFill>
                <a:latin typeface="Arial"/>
              </a:rPr>
              <a:t>	</a:t>
            </a:r>
            <a:r>
              <a:rPr b="0" lang="pt-BR" sz="2400" spc="-1" strike="noStrike">
                <a:solidFill>
                  <a:srgbClr val="000000"/>
                </a:solidFill>
                <a:latin typeface="Arial"/>
              </a:rPr>
              <a:t>	</a:t>
            </a:r>
            <a:r>
              <a:rPr b="0" lang="pt-BR" sz="2400" spc="-1" strike="noStrike">
                <a:solidFill>
                  <a:srgbClr val="000000"/>
                </a:solidFill>
                <a:latin typeface="Arial"/>
              </a:rPr>
              <a:t>	</a:t>
            </a:r>
            <a:r>
              <a:rPr b="0" lang="pt-BR" sz="2400" spc="-1" strike="noStrike">
                <a:solidFill>
                  <a:srgbClr val="000000"/>
                </a:solidFill>
                <a:latin typeface="Arial"/>
              </a:rPr>
              <a:t>  </a:t>
            </a:r>
            <a:r>
              <a:rPr b="0" lang="pt-BR" sz="2400" spc="-1" strike="noStrike">
                <a:solidFill>
                  <a:srgbClr val="000000"/>
                </a:solidFill>
                <a:latin typeface="Arial"/>
              </a:rPr>
              <a:t>	</a:t>
            </a:r>
            <a:r>
              <a:rPr b="0" lang="pt-BR" sz="2400" spc="-1" strike="noStrike">
                <a:solidFill>
                  <a:srgbClr val="000000"/>
                </a:solidFill>
                <a:latin typeface="Arial"/>
              </a:rPr>
              <a:t>{Salario = Salario + (Salario * 0.04);}</a:t>
            </a:r>
            <a:endParaRPr b="0" lang="en-GB" sz="2400" spc="-1" strike="noStrike">
              <a:solidFill>
                <a:srgbClr val="000000"/>
              </a:solidFill>
              <a:latin typeface="Arial"/>
            </a:endParaRPr>
          </a:p>
          <a:p>
            <a:pPr marL="343080" indent="0">
              <a:lnSpc>
                <a:spcPct val="100000"/>
              </a:lnSpc>
              <a:spcBef>
                <a:spcPts val="799"/>
              </a:spcBef>
              <a:buNone/>
              <a:tabLst>
                <a:tab algn="l" pos="0"/>
              </a:tabLst>
            </a:pPr>
            <a:r>
              <a:rPr b="0" lang="pt-BR" sz="2400" spc="-1" strike="noStrike">
                <a:solidFill>
                  <a:srgbClr val="000000"/>
                </a:solidFill>
                <a:latin typeface="Arial"/>
              </a:rPr>
              <a:t>	</a:t>
            </a:r>
            <a:r>
              <a:rPr b="0" lang="pt-BR" sz="2400" spc="-1" strike="noStrike">
                <a:solidFill>
                  <a:srgbClr val="000000"/>
                </a:solidFill>
                <a:latin typeface="Arial"/>
              </a:rPr>
              <a:t>	</a:t>
            </a:r>
            <a:r>
              <a:rPr b="0" lang="pt-BR" sz="2400" spc="-1" strike="noStrike">
                <a:solidFill>
                  <a:srgbClr val="000000"/>
                </a:solidFill>
                <a:latin typeface="Arial"/>
              </a:rPr>
              <a:t>	</a:t>
            </a:r>
            <a:r>
              <a:rPr b="0" lang="pt-BR" sz="2400" spc="-1" strike="noStrike">
                <a:solidFill>
                  <a:srgbClr val="000000"/>
                </a:solidFill>
                <a:latin typeface="Arial"/>
              </a:rPr>
              <a:t>	</a:t>
            </a:r>
            <a:r>
              <a:rPr b="0" lang="pt-BR" sz="2400" spc="-1" strike="noStrike">
                <a:solidFill>
                  <a:srgbClr val="000000"/>
                </a:solidFill>
                <a:latin typeface="Arial"/>
              </a:rPr>
              <a:t>else</a:t>
            </a:r>
            <a:endParaRPr b="0" lang="en-GB" sz="2400" spc="-1" strike="noStrike">
              <a:solidFill>
                <a:srgbClr val="000000"/>
              </a:solidFill>
              <a:latin typeface="Arial"/>
            </a:endParaRPr>
          </a:p>
          <a:p>
            <a:pPr marL="343080" indent="0">
              <a:lnSpc>
                <a:spcPct val="100000"/>
              </a:lnSpc>
              <a:spcBef>
                <a:spcPts val="799"/>
              </a:spcBef>
              <a:buNone/>
              <a:tabLst>
                <a:tab algn="l" pos="0"/>
              </a:tabLst>
            </a:pPr>
            <a:r>
              <a:rPr b="0" lang="pt-BR" sz="2400" spc="-1" strike="noStrike">
                <a:solidFill>
                  <a:srgbClr val="000000"/>
                </a:solidFill>
                <a:latin typeface="Arial"/>
              </a:rPr>
              <a:t>	</a:t>
            </a:r>
            <a:r>
              <a:rPr b="0" lang="pt-BR" sz="2400" spc="-1" strike="noStrike">
                <a:solidFill>
                  <a:srgbClr val="000000"/>
                </a:solidFill>
                <a:latin typeface="Arial"/>
              </a:rPr>
              <a:t>	</a:t>
            </a:r>
            <a:r>
              <a:rPr b="0" lang="pt-BR" sz="2400" spc="-1" strike="noStrike">
                <a:solidFill>
                  <a:srgbClr val="000000"/>
                </a:solidFill>
                <a:latin typeface="Arial"/>
              </a:rPr>
              <a:t>	</a:t>
            </a:r>
            <a:r>
              <a:rPr b="0" lang="pt-BR" sz="2400" spc="-1" strike="noStrike">
                <a:solidFill>
                  <a:srgbClr val="000000"/>
                </a:solidFill>
                <a:latin typeface="Arial"/>
              </a:rPr>
              <a:t>	</a:t>
            </a:r>
            <a:r>
              <a:rPr b="0" lang="pt-BR" sz="2400" spc="-1" strike="noStrike">
                <a:solidFill>
                  <a:srgbClr val="000000"/>
                </a:solidFill>
                <a:latin typeface="Arial"/>
              </a:rPr>
              <a:t>	</a:t>
            </a:r>
            <a:r>
              <a:rPr b="0" lang="pt-BR" sz="2400" spc="-1" strike="noStrike">
                <a:solidFill>
                  <a:srgbClr val="000000"/>
                </a:solidFill>
                <a:latin typeface="Arial"/>
              </a:rPr>
              <a:t>{Salario = Salario + (Salario * 0.02);}</a:t>
            </a:r>
            <a:endParaRPr b="0" lang="en-GB" sz="2400" spc="-1" strike="noStrike">
              <a:solidFill>
                <a:srgbClr val="000000"/>
              </a:solidFill>
              <a:latin typeface="Arial"/>
            </a:endParaRPr>
          </a:p>
          <a:p>
            <a:pPr marL="343080" indent="0">
              <a:lnSpc>
                <a:spcPct val="100000"/>
              </a:lnSpc>
              <a:spcBef>
                <a:spcPts val="799"/>
              </a:spcBef>
              <a:buNone/>
              <a:tabLst>
                <a:tab algn="l" pos="0"/>
              </a:tabLst>
            </a:pPr>
            <a:r>
              <a:rPr b="0" lang="pt-BR" sz="2400" spc="-1" strike="noStrike">
                <a:solidFill>
                  <a:srgbClr val="000000"/>
                </a:solidFill>
                <a:latin typeface="Arial"/>
              </a:rPr>
              <a:t>	</a:t>
            </a:r>
            <a:r>
              <a:rPr b="0" lang="pt-BR" sz="2400" spc="-1" strike="noStrike">
                <a:solidFill>
                  <a:srgbClr val="000000"/>
                </a:solidFill>
                <a:latin typeface="Arial"/>
              </a:rPr>
              <a:t>	</a:t>
            </a:r>
            <a:r>
              <a:rPr b="0" lang="pt-BR" sz="2400" spc="-1" strike="noStrike">
                <a:solidFill>
                  <a:srgbClr val="000000"/>
                </a:solidFill>
                <a:latin typeface="Arial"/>
              </a:rPr>
              <a:t>	</a:t>
            </a:r>
            <a:r>
              <a:rPr b="0" lang="pt-BR" sz="2400" spc="-1" strike="noStrike">
                <a:solidFill>
                  <a:srgbClr val="000000"/>
                </a:solidFill>
                <a:latin typeface="Arial"/>
              </a:rPr>
              <a:t>	</a:t>
            </a:r>
            <a:r>
              <a:rPr b="0" lang="pt-BR" sz="2400" spc="-1" strike="noStrike">
                <a:solidFill>
                  <a:srgbClr val="000000"/>
                </a:solidFill>
                <a:latin typeface="Arial"/>
              </a:rPr>
              <a:t>System.out.println("O novo salário é:" + Salario);</a:t>
            </a:r>
            <a:endParaRPr b="0" lang="en-GB" sz="2400" spc="-1" strike="noStrike">
              <a:solidFill>
                <a:srgbClr val="000000"/>
              </a:solidFill>
              <a:latin typeface="Arial"/>
            </a:endParaRPr>
          </a:p>
          <a:p>
            <a:pPr marL="343080" indent="0">
              <a:lnSpc>
                <a:spcPct val="100000"/>
              </a:lnSpc>
              <a:spcBef>
                <a:spcPts val="799"/>
              </a:spcBef>
              <a:buNone/>
              <a:tabLst>
                <a:tab algn="l" pos="0"/>
              </a:tabLst>
            </a:pPr>
            <a:r>
              <a:rPr b="0" lang="pt-BR" sz="2400" spc="-1" strike="noStrike">
                <a:solidFill>
                  <a:srgbClr val="000000"/>
                </a:solidFill>
                <a:latin typeface="Arial"/>
              </a:rPr>
              <a:t>	</a:t>
            </a:r>
            <a:r>
              <a:rPr b="0" lang="pt-BR" sz="2400" spc="-1" strike="noStrike">
                <a:solidFill>
                  <a:srgbClr val="000000"/>
                </a:solidFill>
                <a:latin typeface="Arial"/>
              </a:rPr>
              <a:t>	</a:t>
            </a:r>
            <a:r>
              <a:rPr b="0" lang="pt-BR" sz="2400" spc="-1" strike="noStrike">
                <a:solidFill>
                  <a:srgbClr val="000000"/>
                </a:solidFill>
                <a:latin typeface="Arial"/>
              </a:rPr>
              <a:t>} </a:t>
            </a:r>
            <a:endParaRPr b="0" lang="en-GB" sz="2400" spc="-1" strike="noStrike">
              <a:solidFill>
                <a:srgbClr val="000000"/>
              </a:solidFill>
              <a:latin typeface="Arial"/>
            </a:endParaRPr>
          </a:p>
          <a:p>
            <a:pPr marL="343080" indent="0">
              <a:lnSpc>
                <a:spcPct val="100000"/>
              </a:lnSpc>
              <a:spcBef>
                <a:spcPts val="799"/>
              </a:spcBef>
              <a:buNone/>
              <a:tabLst>
                <a:tab algn="l" pos="0"/>
              </a:tabLst>
            </a:pPr>
            <a:r>
              <a:rPr b="0" lang="pt-BR" sz="2400" spc="-1" strike="noStrike">
                <a:solidFill>
                  <a:srgbClr val="000000"/>
                </a:solidFill>
                <a:latin typeface="Arial"/>
              </a:rPr>
              <a:t>        </a:t>
            </a:r>
            <a:r>
              <a:rPr b="0" lang="pt-BR" sz="2400" spc="-1" strike="noStrike">
                <a:solidFill>
                  <a:srgbClr val="000000"/>
                </a:solidFill>
                <a:latin typeface="Arial"/>
              </a:rPr>
              <a:t>public static void main (String args [])</a:t>
            </a:r>
            <a:endParaRPr b="0" lang="en-GB" sz="2400" spc="-1" strike="noStrike">
              <a:solidFill>
                <a:srgbClr val="000000"/>
              </a:solidFill>
              <a:latin typeface="Arial"/>
            </a:endParaRPr>
          </a:p>
          <a:p>
            <a:pPr marL="343080" indent="0">
              <a:lnSpc>
                <a:spcPct val="100000"/>
              </a:lnSpc>
              <a:spcBef>
                <a:spcPts val="799"/>
              </a:spcBef>
              <a:buNone/>
              <a:tabLst>
                <a:tab algn="l" pos="0"/>
              </a:tabLst>
            </a:pPr>
            <a:r>
              <a:rPr b="0" lang="pt-BR" sz="2400" spc="-1" strike="noStrike">
                <a:solidFill>
                  <a:srgbClr val="000000"/>
                </a:solidFill>
                <a:latin typeface="Arial"/>
              </a:rPr>
              <a:t>                </a:t>
            </a:r>
            <a:r>
              <a:rPr b="0" lang="pt-BR" sz="2400" spc="-1" strike="noStrike">
                <a:solidFill>
                  <a:srgbClr val="000000"/>
                </a:solidFill>
                <a:latin typeface="Arial"/>
              </a:rPr>
              <a:t>{new Oxnar_ExemploIF();}                    </a:t>
            </a:r>
            <a:endParaRPr b="0" lang="en-GB" sz="2400" spc="-1" strike="noStrike">
              <a:solidFill>
                <a:srgbClr val="000000"/>
              </a:solidFill>
              <a:latin typeface="Arial"/>
            </a:endParaRPr>
          </a:p>
          <a:p>
            <a:pPr marL="343080" indent="0">
              <a:lnSpc>
                <a:spcPct val="100000"/>
              </a:lnSpc>
              <a:spcBef>
                <a:spcPts val="799"/>
              </a:spcBef>
              <a:buNone/>
              <a:tabLst>
                <a:tab algn="l" pos="0"/>
              </a:tabLst>
            </a:pPr>
            <a:r>
              <a:rPr b="0" lang="pt-BR" sz="2400" spc="-1" strike="noStrike">
                <a:solidFill>
                  <a:srgbClr val="000000"/>
                </a:solidFill>
                <a:latin typeface="Arial"/>
              </a:rPr>
              <a:t>}</a:t>
            </a:r>
            <a:endParaRPr b="0" lang="en-GB" sz="2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9" name="PlaceHolder 2"/>
          <p:cNvSpPr>
            <a:spLocks noGrp="1"/>
          </p:cNvSpPr>
          <p:nvPr>
            <p:ph type="sldNum" idx="27"/>
          </p:nvPr>
        </p:nvSpPr>
        <p:spPr>
          <a:xfrm>
            <a:off x="6553080" y="6245280"/>
            <a:ext cx="2130120" cy="472680"/>
          </a:xfrm>
          <a:prstGeom prst="rect">
            <a:avLst/>
          </a:prstGeom>
          <a:noFill/>
          <a:ln w="9360">
            <a:noFill/>
          </a:ln>
        </p:spPr>
        <p:txBody>
          <a:bodyPr numCol="1" spcCol="0" lIns="90000" rIns="90000" tIns="46800" bIns="46800" anchor="t">
            <a:noAutofit/>
          </a:bodyPr>
          <a:lstStyle>
            <a:lvl1pPr indent="0">
              <a:lnSpc>
                <a:spcPct val="100000"/>
              </a:lnSpc>
              <a:buNone/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</a:tabLst>
              <a:defRPr b="0" lang="pt-BR" sz="1400" spc="-1" strike="noStrike">
                <a:solidFill>
                  <a:srgbClr val="ffffff"/>
                </a:solidFill>
                <a:latin typeface="Arial"/>
              </a:defRPr>
            </a:lvl1pPr>
          </a:lstStyle>
          <a:p>
            <a:pPr indent="0">
              <a:lnSpc>
                <a:spcPct val="100000"/>
              </a:lnSpc>
              <a:buNone/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</a:tabLst>
            </a:pPr>
            <a:fld id="{5557E4CE-55BC-4882-99D9-00938DA23282}" type="slidenum">
              <a:rPr b="0" lang="pt-BR" sz="1400" spc="-1" strike="noStrike">
                <a:solidFill>
                  <a:srgbClr val="ffffff"/>
                </a:solidFill>
                <a:latin typeface="Arial"/>
              </a:rPr>
              <a:t>&lt;número&gt;</a:t>
            </a:fld>
            <a:endParaRPr b="0" lang="pt-BR" sz="1400" spc="-1" strike="noStrike">
              <a:latin typeface="Times New Roman"/>
            </a:endParaRPr>
          </a:p>
        </p:txBody>
      </p:sp>
      <p:sp>
        <p:nvSpPr>
          <p:cNvPr id="200" name="CaixaDeTexto 4"/>
          <p:cNvSpPr/>
          <p:nvPr/>
        </p:nvSpPr>
        <p:spPr>
          <a:xfrm>
            <a:off x="6300360" y="548640"/>
            <a:ext cx="2736000" cy="1186920"/>
          </a:xfrm>
          <a:prstGeom prst="rect">
            <a:avLst/>
          </a:prstGeom>
          <a:solidFill>
            <a:schemeClr val="bg1"/>
          </a:solidFill>
          <a:ln w="0">
            <a:solidFill>
              <a:srgbClr val="c00000"/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just">
              <a:lnSpc>
                <a:spcPct val="100000"/>
              </a:lnSpc>
            </a:pPr>
            <a:r>
              <a:rPr b="0" lang="pt-BR" sz="1800" spc="-1" strike="noStrike">
                <a:solidFill>
                  <a:srgbClr val="ff0000"/>
                </a:solidFill>
                <a:latin typeface="Arial"/>
              </a:rPr>
              <a:t>EXEMPLO IF COM CHAVES PARA DETERMINAR INICIO E FIM DO IF</a:t>
            </a:r>
            <a:endParaRPr b="0" lang="pt-BR" sz="1800" spc="-1" strike="noStrike">
              <a:latin typeface="Arial"/>
            </a:endParaRPr>
          </a:p>
        </p:txBody>
      </p:sp>
      <p:cxnSp>
        <p:nvCxnSpPr>
          <p:cNvPr id="201" name="Conector de Seta Reta 5"/>
          <p:cNvCxnSpPr>
            <a:stCxn id="200" idx="2"/>
          </p:cNvCxnSpPr>
          <p:nvPr/>
        </p:nvCxnSpPr>
        <p:spPr>
          <a:xfrm flipH="1">
            <a:off x="4860000" y="1735560"/>
            <a:ext cx="2808720" cy="1277640"/>
          </a:xfrm>
          <a:prstGeom prst="straightConnector1">
            <a:avLst/>
          </a:prstGeom>
          <a:ln w="9525">
            <a:solidFill>
              <a:srgbClr val="c00000"/>
            </a:solidFill>
            <a:round/>
            <a:tailEnd len="med" type="triangle" w="med"/>
          </a:ln>
        </p:spPr>
      </p:cxnSp>
      <p:cxnSp>
        <p:nvCxnSpPr>
          <p:cNvPr id="202" name="Conector de Seta Reta 7"/>
          <p:cNvCxnSpPr>
            <a:stCxn id="200" idx="2"/>
          </p:cNvCxnSpPr>
          <p:nvPr/>
        </p:nvCxnSpPr>
        <p:spPr>
          <a:xfrm flipH="1">
            <a:off x="5436000" y="1735560"/>
            <a:ext cx="2232720" cy="2261880"/>
          </a:xfrm>
          <a:prstGeom prst="straightConnector1">
            <a:avLst/>
          </a:prstGeom>
          <a:ln w="9525">
            <a:solidFill>
              <a:srgbClr val="c00000"/>
            </a:solidFill>
            <a:round/>
            <a:tailEnd len="med" type="triangle" w="med"/>
          </a:ln>
        </p:spPr>
      </p:cxn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PlaceHolder 1"/>
          <p:cNvSpPr>
            <a:spLocks noGrp="1"/>
          </p:cNvSpPr>
          <p:nvPr>
            <p:ph type="title"/>
          </p:nvPr>
        </p:nvSpPr>
        <p:spPr>
          <a:xfrm>
            <a:off x="457200" y="128520"/>
            <a:ext cx="8226000" cy="14331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0000" rIns="90000" tIns="46800" bIns="46800" anchor="ctr">
            <a:noAutofit/>
          </a:bodyPr>
          <a:p>
            <a:pPr indent="0">
              <a:lnSpc>
                <a:spcPct val="100000"/>
              </a:lnSpc>
              <a:buNone/>
            </a:pPr>
            <a:r>
              <a:rPr b="0" lang="pt-BR" sz="4400" spc="-1" strike="noStrike">
                <a:solidFill>
                  <a:srgbClr val="ff0000"/>
                </a:solidFill>
                <a:latin typeface="Arial"/>
              </a:rPr>
              <a:t>DICA:</a:t>
            </a:r>
            <a:endParaRPr b="0" lang="en-GB" sz="44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204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8226000" cy="45223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0000" rIns="90000" tIns="46800" bIns="46800" anchor="t">
            <a:noAutofit/>
          </a:bodyPr>
          <a:p>
            <a:pPr marL="343080" indent="0" algn="just">
              <a:lnSpc>
                <a:spcPct val="100000"/>
              </a:lnSpc>
              <a:spcBef>
                <a:spcPts val="799"/>
              </a:spcBef>
              <a:buNone/>
              <a:tabLst>
                <a:tab algn="l" pos="0"/>
              </a:tabLst>
            </a:pPr>
            <a:r>
              <a:rPr b="0" lang="pt-BR" sz="3200" spc="-1" strike="noStrike">
                <a:solidFill>
                  <a:srgbClr val="000000"/>
                </a:solidFill>
                <a:latin typeface="Arial"/>
              </a:rPr>
              <a:t>   </a:t>
            </a:r>
            <a:endParaRPr b="0" lang="en-GB" sz="3200" spc="-1" strike="noStrike">
              <a:solidFill>
                <a:srgbClr val="000000"/>
              </a:solidFill>
              <a:latin typeface="Arial"/>
            </a:endParaRPr>
          </a:p>
          <a:p>
            <a:pPr marL="343080" indent="0" algn="just">
              <a:lnSpc>
                <a:spcPct val="100000"/>
              </a:lnSpc>
              <a:spcBef>
                <a:spcPts val="799"/>
              </a:spcBef>
              <a:buNone/>
              <a:tabLst>
                <a:tab algn="l" pos="0"/>
              </a:tabLst>
            </a:pPr>
            <a:r>
              <a:rPr b="0" lang="pt-BR" sz="3200" spc="-1" strike="noStrike">
                <a:solidFill>
                  <a:srgbClr val="000000"/>
                </a:solidFill>
                <a:latin typeface="Arial"/>
              </a:rPr>
              <a:t>   </a:t>
            </a:r>
            <a:r>
              <a:rPr b="0" lang="pt-BR" sz="3200" spc="-1" strike="noStrike">
                <a:solidFill>
                  <a:srgbClr val="000000"/>
                </a:solidFill>
                <a:latin typeface="Arial"/>
              </a:rPr>
              <a:t>Apesar do uso desses delimitadores ser opcional caso haja apenas uma linha de código, ele é recomendado, pois facilita a leitura e manutenção do código, tornando o código mais legível.</a:t>
            </a:r>
            <a:endParaRPr b="0" lang="en-GB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5" name="PlaceHolder 3"/>
          <p:cNvSpPr>
            <a:spLocks noGrp="1"/>
          </p:cNvSpPr>
          <p:nvPr>
            <p:ph type="sldNum" idx="28"/>
          </p:nvPr>
        </p:nvSpPr>
        <p:spPr>
          <a:xfrm>
            <a:off x="6553080" y="6245280"/>
            <a:ext cx="2130120" cy="472680"/>
          </a:xfrm>
          <a:prstGeom prst="rect">
            <a:avLst/>
          </a:prstGeom>
          <a:noFill/>
          <a:ln w="9360">
            <a:noFill/>
          </a:ln>
        </p:spPr>
        <p:txBody>
          <a:bodyPr numCol="1" spcCol="0" lIns="90000" rIns="90000" tIns="46800" bIns="46800" anchor="t">
            <a:noAutofit/>
          </a:bodyPr>
          <a:lstStyle>
            <a:lvl1pPr indent="0">
              <a:lnSpc>
                <a:spcPct val="100000"/>
              </a:lnSpc>
              <a:buNone/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</a:tabLst>
              <a:defRPr b="0" lang="pt-BR" sz="1400" spc="-1" strike="noStrike">
                <a:solidFill>
                  <a:srgbClr val="ffffff"/>
                </a:solidFill>
                <a:latin typeface="Arial"/>
              </a:defRPr>
            </a:lvl1pPr>
          </a:lstStyle>
          <a:p>
            <a:pPr indent="0">
              <a:lnSpc>
                <a:spcPct val="100000"/>
              </a:lnSpc>
              <a:buNone/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</a:tabLst>
            </a:pPr>
            <a:fld id="{57C7C750-EB43-4BF6-AB82-12544CCDAFC9}" type="slidenum">
              <a:rPr b="0" lang="pt-BR" sz="1400" spc="-1" strike="noStrike">
                <a:solidFill>
                  <a:srgbClr val="ffffff"/>
                </a:solidFill>
                <a:latin typeface="Arial"/>
              </a:rPr>
              <a:t>&lt;número&gt;</a:t>
            </a:fld>
            <a:endParaRPr b="0" lang="pt-BR" sz="1400" spc="-1" strike="noStrike">
              <a:latin typeface="Times New Roman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PlaceHolder 1"/>
          <p:cNvSpPr>
            <a:spLocks noGrp="1"/>
          </p:cNvSpPr>
          <p:nvPr>
            <p:ph/>
          </p:nvPr>
        </p:nvSpPr>
        <p:spPr>
          <a:xfrm>
            <a:off x="457200" y="172440"/>
            <a:ext cx="8226000" cy="630900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0000" rIns="90000" tIns="46800" bIns="46800" anchor="t">
            <a:noAutofit/>
          </a:bodyPr>
          <a:p>
            <a:pPr marL="343080" indent="0">
              <a:lnSpc>
                <a:spcPct val="100000"/>
              </a:lnSpc>
              <a:spcBef>
                <a:spcPts val="799"/>
              </a:spcBef>
              <a:buNone/>
              <a:tabLst>
                <a:tab algn="l" pos="0"/>
              </a:tabLst>
            </a:pPr>
            <a:r>
              <a:rPr b="0" lang="pt-BR" sz="2400" spc="-1" strike="noStrike">
                <a:solidFill>
                  <a:srgbClr val="000000"/>
                </a:solidFill>
                <a:latin typeface="Arial"/>
              </a:rPr>
              <a:t>public class Oxnar_ExemploIF</a:t>
            </a:r>
            <a:endParaRPr b="0" lang="en-GB" sz="2400" spc="-1" strike="noStrike">
              <a:solidFill>
                <a:srgbClr val="000000"/>
              </a:solidFill>
              <a:latin typeface="Arial"/>
            </a:endParaRPr>
          </a:p>
          <a:p>
            <a:pPr marL="343080" indent="0">
              <a:lnSpc>
                <a:spcPct val="100000"/>
              </a:lnSpc>
              <a:spcBef>
                <a:spcPts val="799"/>
              </a:spcBef>
              <a:buNone/>
              <a:tabLst>
                <a:tab algn="l" pos="0"/>
              </a:tabLst>
            </a:pPr>
            <a:r>
              <a:rPr b="0" lang="pt-BR" sz="2400" spc="-1" strike="noStrike">
                <a:solidFill>
                  <a:srgbClr val="000000"/>
                </a:solidFill>
                <a:latin typeface="Arial"/>
              </a:rPr>
              <a:t>{</a:t>
            </a:r>
            <a:endParaRPr b="0" lang="en-GB" sz="2400" spc="-1" strike="noStrike">
              <a:solidFill>
                <a:srgbClr val="000000"/>
              </a:solidFill>
              <a:latin typeface="Arial"/>
            </a:endParaRPr>
          </a:p>
          <a:p>
            <a:pPr marL="343080" indent="0">
              <a:lnSpc>
                <a:spcPct val="100000"/>
              </a:lnSpc>
              <a:spcBef>
                <a:spcPts val="799"/>
              </a:spcBef>
              <a:buNone/>
              <a:tabLst>
                <a:tab algn="l" pos="0"/>
              </a:tabLst>
            </a:pPr>
            <a:r>
              <a:rPr b="0" lang="pt-BR" sz="2400" spc="-1" strike="noStrike">
                <a:solidFill>
                  <a:srgbClr val="000000"/>
                </a:solidFill>
                <a:latin typeface="Arial"/>
              </a:rPr>
              <a:t>	</a:t>
            </a:r>
            <a:r>
              <a:rPr b="0" lang="pt-BR" sz="2400" spc="-1" strike="noStrike">
                <a:solidFill>
                  <a:srgbClr val="000000"/>
                </a:solidFill>
                <a:latin typeface="Arial"/>
              </a:rPr>
              <a:t>	</a:t>
            </a:r>
            <a:r>
              <a:rPr b="0" lang="pt-BR" sz="2400" spc="-1" strike="noStrike">
                <a:solidFill>
                  <a:srgbClr val="000000"/>
                </a:solidFill>
                <a:latin typeface="Arial"/>
              </a:rPr>
              <a:t>double Salario = 6000.00;</a:t>
            </a:r>
            <a:endParaRPr b="0" lang="en-GB" sz="2400" spc="-1" strike="noStrike">
              <a:solidFill>
                <a:srgbClr val="000000"/>
              </a:solidFill>
              <a:latin typeface="Arial"/>
            </a:endParaRPr>
          </a:p>
          <a:p>
            <a:pPr marL="343080" indent="0">
              <a:lnSpc>
                <a:spcPct val="100000"/>
              </a:lnSpc>
              <a:spcBef>
                <a:spcPts val="799"/>
              </a:spcBef>
              <a:buNone/>
              <a:tabLst>
                <a:tab algn="l" pos="0"/>
              </a:tabLst>
            </a:pPr>
            <a:r>
              <a:rPr b="0" lang="pt-BR" sz="2400" spc="-1" strike="noStrike">
                <a:solidFill>
                  <a:srgbClr val="000000"/>
                </a:solidFill>
                <a:latin typeface="Arial"/>
              </a:rPr>
              <a:t>	</a:t>
            </a:r>
            <a:r>
              <a:rPr b="0" lang="pt-BR" sz="2400" spc="-1" strike="noStrike">
                <a:solidFill>
                  <a:srgbClr val="000000"/>
                </a:solidFill>
                <a:latin typeface="Arial"/>
              </a:rPr>
              <a:t>	</a:t>
            </a:r>
            <a:r>
              <a:rPr b="0" lang="pt-BR" sz="2400" spc="-1" strike="noStrike">
                <a:solidFill>
                  <a:srgbClr val="000000"/>
                </a:solidFill>
                <a:latin typeface="Arial"/>
              </a:rPr>
              <a:t>public Oxnar_ExemploIF()</a:t>
            </a:r>
            <a:endParaRPr b="0" lang="en-GB" sz="2400" spc="-1" strike="noStrike">
              <a:solidFill>
                <a:srgbClr val="000000"/>
              </a:solidFill>
              <a:latin typeface="Arial"/>
            </a:endParaRPr>
          </a:p>
          <a:p>
            <a:pPr marL="343080" indent="0">
              <a:lnSpc>
                <a:spcPct val="100000"/>
              </a:lnSpc>
              <a:spcBef>
                <a:spcPts val="799"/>
              </a:spcBef>
              <a:buNone/>
              <a:tabLst>
                <a:tab algn="l" pos="0"/>
              </a:tabLst>
            </a:pPr>
            <a:r>
              <a:rPr b="0" lang="pt-BR" sz="2400" spc="-1" strike="noStrike">
                <a:solidFill>
                  <a:srgbClr val="000000"/>
                </a:solidFill>
                <a:latin typeface="Arial"/>
              </a:rPr>
              <a:t>	</a:t>
            </a:r>
            <a:r>
              <a:rPr b="0" lang="pt-BR" sz="2400" spc="-1" strike="noStrike">
                <a:solidFill>
                  <a:srgbClr val="000000"/>
                </a:solidFill>
                <a:latin typeface="Arial"/>
              </a:rPr>
              <a:t>	</a:t>
            </a:r>
            <a:r>
              <a:rPr b="0" lang="pt-BR" sz="2400" spc="-1" strike="noStrike">
                <a:solidFill>
                  <a:srgbClr val="000000"/>
                </a:solidFill>
                <a:latin typeface="Arial"/>
              </a:rPr>
              <a:t>{</a:t>
            </a:r>
            <a:endParaRPr b="0" lang="en-GB" sz="2400" spc="-1" strike="noStrike">
              <a:solidFill>
                <a:srgbClr val="000000"/>
              </a:solidFill>
              <a:latin typeface="Arial"/>
            </a:endParaRPr>
          </a:p>
          <a:p>
            <a:pPr marL="343080" indent="0">
              <a:lnSpc>
                <a:spcPct val="100000"/>
              </a:lnSpc>
              <a:spcBef>
                <a:spcPts val="799"/>
              </a:spcBef>
              <a:buNone/>
              <a:tabLst>
                <a:tab algn="l" pos="0"/>
              </a:tabLst>
            </a:pPr>
            <a:r>
              <a:rPr b="0" lang="pt-BR" sz="2400" spc="-1" strike="noStrike">
                <a:solidFill>
                  <a:srgbClr val="000000"/>
                </a:solidFill>
                <a:latin typeface="Arial"/>
              </a:rPr>
              <a:t>	</a:t>
            </a:r>
            <a:r>
              <a:rPr b="0" lang="pt-BR" sz="2400" spc="-1" strike="noStrike">
                <a:solidFill>
                  <a:srgbClr val="000000"/>
                </a:solidFill>
                <a:latin typeface="Arial"/>
              </a:rPr>
              <a:t>	</a:t>
            </a:r>
            <a:r>
              <a:rPr b="0" lang="pt-BR" sz="2400" spc="-1" strike="noStrike">
                <a:solidFill>
                  <a:srgbClr val="000000"/>
                </a:solidFill>
                <a:latin typeface="Arial"/>
              </a:rPr>
              <a:t>	</a:t>
            </a:r>
            <a:r>
              <a:rPr b="0" lang="pt-BR" sz="2400" spc="-1" strike="noStrike">
                <a:solidFill>
                  <a:srgbClr val="000000"/>
                </a:solidFill>
                <a:latin typeface="Arial"/>
              </a:rPr>
              <a:t>   </a:t>
            </a:r>
            <a:r>
              <a:rPr b="0" lang="pt-BR" sz="2400" spc="-1" strike="noStrike">
                <a:solidFill>
                  <a:srgbClr val="000000"/>
                </a:solidFill>
                <a:latin typeface="Arial"/>
              </a:rPr>
              <a:t>if(Salario &lt; 5000)</a:t>
            </a:r>
            <a:endParaRPr b="0" lang="en-GB" sz="2400" spc="-1" strike="noStrike">
              <a:solidFill>
                <a:srgbClr val="000000"/>
              </a:solidFill>
              <a:latin typeface="Arial"/>
            </a:endParaRPr>
          </a:p>
          <a:p>
            <a:pPr marL="343080" indent="0">
              <a:lnSpc>
                <a:spcPct val="100000"/>
              </a:lnSpc>
              <a:spcBef>
                <a:spcPts val="799"/>
              </a:spcBef>
              <a:buNone/>
              <a:tabLst>
                <a:tab algn="l" pos="0"/>
              </a:tabLst>
            </a:pPr>
            <a:r>
              <a:rPr b="0" lang="pt-BR" sz="2400" spc="-1" strike="noStrike">
                <a:solidFill>
                  <a:srgbClr val="000000"/>
                </a:solidFill>
                <a:latin typeface="Arial"/>
              </a:rPr>
              <a:t>	</a:t>
            </a:r>
            <a:r>
              <a:rPr b="0" lang="pt-BR" sz="2400" spc="-1" strike="noStrike">
                <a:solidFill>
                  <a:srgbClr val="000000"/>
                </a:solidFill>
                <a:latin typeface="Arial"/>
              </a:rPr>
              <a:t>	</a:t>
            </a:r>
            <a:r>
              <a:rPr b="0" lang="pt-BR" sz="2400" spc="-1" strike="noStrike">
                <a:solidFill>
                  <a:srgbClr val="000000"/>
                </a:solidFill>
                <a:latin typeface="Arial"/>
              </a:rPr>
              <a:t>	</a:t>
            </a:r>
            <a:r>
              <a:rPr b="0" lang="pt-BR" sz="2400" spc="-1" strike="noStrike">
                <a:solidFill>
                  <a:srgbClr val="000000"/>
                </a:solidFill>
                <a:latin typeface="Arial"/>
              </a:rPr>
              <a:t>	</a:t>
            </a:r>
            <a:r>
              <a:rPr b="0" lang="pt-BR" sz="2400" spc="-1" strike="noStrike">
                <a:solidFill>
                  <a:srgbClr val="000000"/>
                </a:solidFill>
                <a:latin typeface="Arial"/>
              </a:rPr>
              <a:t>  </a:t>
            </a:r>
            <a:r>
              <a:rPr b="0" lang="pt-BR" sz="2400" spc="-1" strike="noStrike">
                <a:solidFill>
                  <a:srgbClr val="000000"/>
                </a:solidFill>
                <a:latin typeface="Arial"/>
              </a:rPr>
              <a:t>	</a:t>
            </a:r>
            <a:r>
              <a:rPr b="0" lang="pt-BR" sz="2400" spc="-1" strike="noStrike">
                <a:solidFill>
                  <a:srgbClr val="000000"/>
                </a:solidFill>
                <a:latin typeface="Arial"/>
              </a:rPr>
              <a:t>{Salario = Salario + (Salario * 0.04);}</a:t>
            </a:r>
            <a:endParaRPr b="0" lang="en-GB" sz="2400" spc="-1" strike="noStrike">
              <a:solidFill>
                <a:srgbClr val="000000"/>
              </a:solidFill>
              <a:latin typeface="Arial"/>
            </a:endParaRPr>
          </a:p>
          <a:p>
            <a:pPr marL="343080" indent="0">
              <a:lnSpc>
                <a:spcPct val="100000"/>
              </a:lnSpc>
              <a:spcBef>
                <a:spcPts val="799"/>
              </a:spcBef>
              <a:buNone/>
              <a:tabLst>
                <a:tab algn="l" pos="0"/>
              </a:tabLst>
            </a:pPr>
            <a:r>
              <a:rPr b="0" lang="pt-BR" sz="2400" spc="-1" strike="noStrike">
                <a:solidFill>
                  <a:srgbClr val="000000"/>
                </a:solidFill>
                <a:latin typeface="Arial"/>
              </a:rPr>
              <a:t>	</a:t>
            </a:r>
            <a:r>
              <a:rPr b="0" lang="pt-BR" sz="2400" spc="-1" strike="noStrike">
                <a:solidFill>
                  <a:srgbClr val="000000"/>
                </a:solidFill>
                <a:latin typeface="Arial"/>
              </a:rPr>
              <a:t>	</a:t>
            </a:r>
            <a:r>
              <a:rPr b="0" lang="pt-BR" sz="2400" spc="-1" strike="noStrike">
                <a:solidFill>
                  <a:srgbClr val="000000"/>
                </a:solidFill>
                <a:latin typeface="Arial"/>
              </a:rPr>
              <a:t>	</a:t>
            </a:r>
            <a:r>
              <a:rPr b="0" lang="pt-BR" sz="2400" spc="-1" strike="noStrike">
                <a:solidFill>
                  <a:srgbClr val="000000"/>
                </a:solidFill>
                <a:latin typeface="Arial"/>
              </a:rPr>
              <a:t>	</a:t>
            </a:r>
            <a:r>
              <a:rPr b="0" lang="pt-BR" sz="2400" spc="-1" strike="noStrike">
                <a:solidFill>
                  <a:srgbClr val="000000"/>
                </a:solidFill>
                <a:latin typeface="Arial"/>
              </a:rPr>
              <a:t>else</a:t>
            </a:r>
            <a:endParaRPr b="0" lang="en-GB" sz="2400" spc="-1" strike="noStrike">
              <a:solidFill>
                <a:srgbClr val="000000"/>
              </a:solidFill>
              <a:latin typeface="Arial"/>
            </a:endParaRPr>
          </a:p>
          <a:p>
            <a:pPr marL="343080" indent="0">
              <a:lnSpc>
                <a:spcPct val="100000"/>
              </a:lnSpc>
              <a:spcBef>
                <a:spcPts val="799"/>
              </a:spcBef>
              <a:buNone/>
              <a:tabLst>
                <a:tab algn="l" pos="0"/>
              </a:tabLst>
            </a:pPr>
            <a:r>
              <a:rPr b="0" lang="pt-BR" sz="2400" spc="-1" strike="noStrike">
                <a:solidFill>
                  <a:srgbClr val="000000"/>
                </a:solidFill>
                <a:latin typeface="Arial"/>
              </a:rPr>
              <a:t>	</a:t>
            </a:r>
            <a:r>
              <a:rPr b="0" lang="pt-BR" sz="2400" spc="-1" strike="noStrike">
                <a:solidFill>
                  <a:srgbClr val="000000"/>
                </a:solidFill>
                <a:latin typeface="Arial"/>
              </a:rPr>
              <a:t>	</a:t>
            </a:r>
            <a:r>
              <a:rPr b="0" lang="pt-BR" sz="2400" spc="-1" strike="noStrike">
                <a:solidFill>
                  <a:srgbClr val="000000"/>
                </a:solidFill>
                <a:latin typeface="Arial"/>
              </a:rPr>
              <a:t>	</a:t>
            </a:r>
            <a:r>
              <a:rPr b="0" lang="pt-BR" sz="2400" spc="-1" strike="noStrike">
                <a:solidFill>
                  <a:srgbClr val="000000"/>
                </a:solidFill>
                <a:latin typeface="Arial"/>
              </a:rPr>
              <a:t>	</a:t>
            </a:r>
            <a:r>
              <a:rPr b="0" lang="pt-BR" sz="2400" spc="-1" strike="noStrike">
                <a:solidFill>
                  <a:srgbClr val="000000"/>
                </a:solidFill>
                <a:latin typeface="Arial"/>
              </a:rPr>
              <a:t>	</a:t>
            </a:r>
            <a:r>
              <a:rPr b="0" lang="pt-BR" sz="2400" spc="-1" strike="noStrike">
                <a:solidFill>
                  <a:srgbClr val="000000"/>
                </a:solidFill>
                <a:latin typeface="Arial"/>
              </a:rPr>
              <a:t>{Salario = Salario + (Salario * 0.02);}</a:t>
            </a:r>
            <a:endParaRPr b="0" lang="en-GB" sz="2400" spc="-1" strike="noStrike">
              <a:solidFill>
                <a:srgbClr val="000000"/>
              </a:solidFill>
              <a:latin typeface="Arial"/>
            </a:endParaRPr>
          </a:p>
          <a:p>
            <a:pPr marL="343080" indent="0">
              <a:lnSpc>
                <a:spcPct val="100000"/>
              </a:lnSpc>
              <a:spcBef>
                <a:spcPts val="799"/>
              </a:spcBef>
              <a:buNone/>
              <a:tabLst>
                <a:tab algn="l" pos="0"/>
              </a:tabLst>
            </a:pPr>
            <a:r>
              <a:rPr b="0" lang="pt-BR" sz="2400" spc="-1" strike="noStrike">
                <a:solidFill>
                  <a:srgbClr val="000000"/>
                </a:solidFill>
                <a:latin typeface="Arial"/>
              </a:rPr>
              <a:t>	</a:t>
            </a:r>
            <a:r>
              <a:rPr b="0" lang="pt-BR" sz="2400" spc="-1" strike="noStrike">
                <a:solidFill>
                  <a:srgbClr val="000000"/>
                </a:solidFill>
                <a:latin typeface="Arial"/>
              </a:rPr>
              <a:t>	</a:t>
            </a:r>
            <a:r>
              <a:rPr b="0" lang="pt-BR" sz="2400" spc="-1" strike="noStrike">
                <a:solidFill>
                  <a:srgbClr val="000000"/>
                </a:solidFill>
                <a:latin typeface="Arial"/>
              </a:rPr>
              <a:t>	</a:t>
            </a:r>
            <a:r>
              <a:rPr b="0" lang="pt-BR" sz="2400" spc="-1" strike="noStrike">
                <a:solidFill>
                  <a:srgbClr val="000000"/>
                </a:solidFill>
                <a:latin typeface="Arial"/>
              </a:rPr>
              <a:t>	</a:t>
            </a:r>
            <a:r>
              <a:rPr b="0" lang="pt-BR" sz="2400" spc="-1" strike="noStrike">
                <a:solidFill>
                  <a:srgbClr val="000000"/>
                </a:solidFill>
                <a:latin typeface="Arial"/>
              </a:rPr>
              <a:t>System.out.println("O novo salário é:" + Salario);</a:t>
            </a:r>
            <a:endParaRPr b="0" lang="en-GB" sz="2400" spc="-1" strike="noStrike">
              <a:solidFill>
                <a:srgbClr val="000000"/>
              </a:solidFill>
              <a:latin typeface="Arial"/>
            </a:endParaRPr>
          </a:p>
          <a:p>
            <a:pPr marL="343080" indent="0">
              <a:lnSpc>
                <a:spcPct val="100000"/>
              </a:lnSpc>
              <a:spcBef>
                <a:spcPts val="799"/>
              </a:spcBef>
              <a:buNone/>
              <a:tabLst>
                <a:tab algn="l" pos="0"/>
              </a:tabLst>
            </a:pPr>
            <a:r>
              <a:rPr b="0" lang="pt-BR" sz="2400" spc="-1" strike="noStrike">
                <a:solidFill>
                  <a:srgbClr val="000000"/>
                </a:solidFill>
                <a:latin typeface="Arial"/>
              </a:rPr>
              <a:t>	</a:t>
            </a:r>
            <a:r>
              <a:rPr b="0" lang="pt-BR" sz="2400" spc="-1" strike="noStrike">
                <a:solidFill>
                  <a:srgbClr val="000000"/>
                </a:solidFill>
                <a:latin typeface="Arial"/>
              </a:rPr>
              <a:t>	</a:t>
            </a:r>
            <a:r>
              <a:rPr b="0" lang="pt-BR" sz="2400" spc="-1" strike="noStrike">
                <a:solidFill>
                  <a:srgbClr val="000000"/>
                </a:solidFill>
                <a:latin typeface="Arial"/>
              </a:rPr>
              <a:t>} </a:t>
            </a:r>
            <a:endParaRPr b="0" lang="en-GB" sz="2400" spc="-1" strike="noStrike">
              <a:solidFill>
                <a:srgbClr val="000000"/>
              </a:solidFill>
              <a:latin typeface="Arial"/>
            </a:endParaRPr>
          </a:p>
          <a:p>
            <a:pPr marL="343080" indent="0">
              <a:lnSpc>
                <a:spcPct val="100000"/>
              </a:lnSpc>
              <a:spcBef>
                <a:spcPts val="799"/>
              </a:spcBef>
              <a:buNone/>
              <a:tabLst>
                <a:tab algn="l" pos="0"/>
              </a:tabLst>
            </a:pPr>
            <a:r>
              <a:rPr b="0" lang="pt-BR" sz="2400" spc="-1" strike="noStrike">
                <a:solidFill>
                  <a:srgbClr val="000000"/>
                </a:solidFill>
                <a:latin typeface="Arial"/>
              </a:rPr>
              <a:t>        </a:t>
            </a:r>
            <a:r>
              <a:rPr b="0" lang="pt-BR" sz="2400" spc="-1" strike="noStrike">
                <a:solidFill>
                  <a:srgbClr val="000000"/>
                </a:solidFill>
                <a:latin typeface="Arial"/>
              </a:rPr>
              <a:t>public static void main (String args [])</a:t>
            </a:r>
            <a:endParaRPr b="0" lang="en-GB" sz="2400" spc="-1" strike="noStrike">
              <a:solidFill>
                <a:srgbClr val="000000"/>
              </a:solidFill>
              <a:latin typeface="Arial"/>
            </a:endParaRPr>
          </a:p>
          <a:p>
            <a:pPr marL="343080" indent="0">
              <a:lnSpc>
                <a:spcPct val="100000"/>
              </a:lnSpc>
              <a:spcBef>
                <a:spcPts val="799"/>
              </a:spcBef>
              <a:buNone/>
              <a:tabLst>
                <a:tab algn="l" pos="0"/>
              </a:tabLst>
            </a:pPr>
            <a:r>
              <a:rPr b="0" lang="pt-BR" sz="2400" spc="-1" strike="noStrike">
                <a:solidFill>
                  <a:srgbClr val="000000"/>
                </a:solidFill>
                <a:latin typeface="Arial"/>
              </a:rPr>
              <a:t>                </a:t>
            </a:r>
            <a:r>
              <a:rPr b="0" lang="pt-BR" sz="2400" spc="-1" strike="noStrike">
                <a:solidFill>
                  <a:srgbClr val="000000"/>
                </a:solidFill>
                <a:latin typeface="Arial"/>
              </a:rPr>
              <a:t>{new Oxnar_ExemploIF();}                    </a:t>
            </a:r>
            <a:endParaRPr b="0" lang="en-GB" sz="2400" spc="-1" strike="noStrike">
              <a:solidFill>
                <a:srgbClr val="000000"/>
              </a:solidFill>
              <a:latin typeface="Arial"/>
            </a:endParaRPr>
          </a:p>
          <a:p>
            <a:pPr marL="343080" indent="0">
              <a:lnSpc>
                <a:spcPct val="100000"/>
              </a:lnSpc>
              <a:spcBef>
                <a:spcPts val="799"/>
              </a:spcBef>
              <a:buNone/>
              <a:tabLst>
                <a:tab algn="l" pos="0"/>
              </a:tabLst>
            </a:pPr>
            <a:r>
              <a:rPr b="0" lang="pt-BR" sz="2400" spc="-1" strike="noStrike">
                <a:solidFill>
                  <a:srgbClr val="000000"/>
                </a:solidFill>
                <a:latin typeface="Arial"/>
              </a:rPr>
              <a:t>}</a:t>
            </a:r>
            <a:endParaRPr b="0" lang="en-GB" sz="2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7" name="PlaceHolder 2"/>
          <p:cNvSpPr>
            <a:spLocks noGrp="1"/>
          </p:cNvSpPr>
          <p:nvPr>
            <p:ph type="sldNum" idx="29"/>
          </p:nvPr>
        </p:nvSpPr>
        <p:spPr>
          <a:xfrm>
            <a:off x="6553080" y="6245280"/>
            <a:ext cx="2130120" cy="472680"/>
          </a:xfrm>
          <a:prstGeom prst="rect">
            <a:avLst/>
          </a:prstGeom>
          <a:noFill/>
          <a:ln w="9360">
            <a:noFill/>
          </a:ln>
        </p:spPr>
        <p:txBody>
          <a:bodyPr numCol="1" spcCol="0" lIns="90000" rIns="90000" tIns="46800" bIns="46800" anchor="t">
            <a:noAutofit/>
          </a:bodyPr>
          <a:lstStyle>
            <a:lvl1pPr indent="0">
              <a:lnSpc>
                <a:spcPct val="100000"/>
              </a:lnSpc>
              <a:buNone/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</a:tabLst>
              <a:defRPr b="0" lang="pt-BR" sz="1400" spc="-1" strike="noStrike">
                <a:solidFill>
                  <a:srgbClr val="ffffff"/>
                </a:solidFill>
                <a:latin typeface="Arial"/>
              </a:defRPr>
            </a:lvl1pPr>
          </a:lstStyle>
          <a:p>
            <a:pPr indent="0">
              <a:lnSpc>
                <a:spcPct val="100000"/>
              </a:lnSpc>
              <a:buNone/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</a:tabLst>
            </a:pPr>
            <a:fld id="{4C4A8034-61C2-4156-BA21-BFDC5021E98D}" type="slidenum">
              <a:rPr b="0" lang="pt-BR" sz="1400" spc="-1" strike="noStrike">
                <a:solidFill>
                  <a:srgbClr val="ffffff"/>
                </a:solidFill>
                <a:latin typeface="Arial"/>
              </a:rPr>
              <a:t>&lt;número&gt;</a:t>
            </a:fld>
            <a:endParaRPr b="0" lang="pt-BR" sz="1400" spc="-1" strike="noStrike">
              <a:latin typeface="Times New Roman"/>
            </a:endParaRPr>
          </a:p>
        </p:txBody>
      </p:sp>
      <p:sp>
        <p:nvSpPr>
          <p:cNvPr id="208" name="CaixaDeTexto 4"/>
          <p:cNvSpPr/>
          <p:nvPr/>
        </p:nvSpPr>
        <p:spPr>
          <a:xfrm>
            <a:off x="6300360" y="548640"/>
            <a:ext cx="2736000" cy="1186920"/>
          </a:xfrm>
          <a:prstGeom prst="rect">
            <a:avLst/>
          </a:prstGeom>
          <a:solidFill>
            <a:schemeClr val="bg1"/>
          </a:solidFill>
          <a:ln w="0">
            <a:solidFill>
              <a:srgbClr val="c00000"/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just">
              <a:lnSpc>
                <a:spcPct val="100000"/>
              </a:lnSpc>
            </a:pPr>
            <a:r>
              <a:rPr b="0" lang="pt-BR" sz="1800" spc="-1" strike="noStrike">
                <a:solidFill>
                  <a:srgbClr val="ff0000"/>
                </a:solidFill>
                <a:latin typeface="Arial"/>
              </a:rPr>
              <a:t>EXEMPLO IF COM CHAVES PARA DETERMINAR INICIO E FIM DO IF</a:t>
            </a:r>
            <a:endParaRPr b="0" lang="pt-BR" sz="1800" spc="-1" strike="noStrike">
              <a:latin typeface="Arial"/>
            </a:endParaRPr>
          </a:p>
        </p:txBody>
      </p:sp>
      <p:cxnSp>
        <p:nvCxnSpPr>
          <p:cNvPr id="209" name="Conector de Seta Reta 5"/>
          <p:cNvCxnSpPr>
            <a:stCxn id="208" idx="2"/>
          </p:cNvCxnSpPr>
          <p:nvPr/>
        </p:nvCxnSpPr>
        <p:spPr>
          <a:xfrm flipH="1">
            <a:off x="4860000" y="1735560"/>
            <a:ext cx="2808720" cy="1277640"/>
          </a:xfrm>
          <a:prstGeom prst="straightConnector1">
            <a:avLst/>
          </a:prstGeom>
          <a:ln w="9525">
            <a:solidFill>
              <a:srgbClr val="c00000"/>
            </a:solidFill>
            <a:round/>
            <a:tailEnd len="med" type="triangle" w="med"/>
          </a:ln>
        </p:spPr>
      </p:cxnSp>
      <p:cxnSp>
        <p:nvCxnSpPr>
          <p:cNvPr id="210" name="Conector de Seta Reta 7"/>
          <p:cNvCxnSpPr>
            <a:stCxn id="208" idx="2"/>
          </p:cNvCxnSpPr>
          <p:nvPr/>
        </p:nvCxnSpPr>
        <p:spPr>
          <a:xfrm flipH="1">
            <a:off x="5436000" y="1735560"/>
            <a:ext cx="2232720" cy="2261880"/>
          </a:xfrm>
          <a:prstGeom prst="straightConnector1">
            <a:avLst/>
          </a:prstGeom>
          <a:ln w="9525">
            <a:solidFill>
              <a:srgbClr val="c00000"/>
            </a:solidFill>
            <a:round/>
            <a:tailEnd len="med" type="triangle" w="med"/>
          </a:ln>
        </p:spPr>
      </p:cxn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PlaceHolder 1"/>
          <p:cNvSpPr>
            <a:spLocks noGrp="1"/>
          </p:cNvSpPr>
          <p:nvPr>
            <p:ph type="title"/>
          </p:nvPr>
        </p:nvSpPr>
        <p:spPr>
          <a:xfrm>
            <a:off x="457200" y="128520"/>
            <a:ext cx="8226000" cy="14331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0000" rIns="90000" tIns="46800" bIns="46800" anchor="ctr">
            <a:noAutofit/>
          </a:bodyPr>
          <a:p>
            <a:pPr indent="0" algn="ctr">
              <a:lnSpc>
                <a:spcPct val="100000"/>
              </a:lnSpc>
              <a:buNone/>
            </a:pPr>
            <a:r>
              <a:rPr b="0" lang="pt-BR" sz="4400" spc="-1" strike="noStrike">
                <a:solidFill>
                  <a:srgbClr val="000000"/>
                </a:solidFill>
                <a:latin typeface="Arial"/>
              </a:rPr>
              <a:t>OPERADORES LÓGICOS</a:t>
            </a:r>
            <a:endParaRPr b="0" lang="en-GB" sz="44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212" name="PlaceHolder 2"/>
          <p:cNvSpPr>
            <a:spLocks noGrp="1"/>
          </p:cNvSpPr>
          <p:nvPr>
            <p:ph type="sldNum" idx="30"/>
          </p:nvPr>
        </p:nvSpPr>
        <p:spPr>
          <a:xfrm>
            <a:off x="6553080" y="6245280"/>
            <a:ext cx="2130120" cy="472680"/>
          </a:xfrm>
          <a:prstGeom prst="rect">
            <a:avLst/>
          </a:prstGeom>
          <a:noFill/>
          <a:ln w="9360">
            <a:noFill/>
          </a:ln>
        </p:spPr>
        <p:txBody>
          <a:bodyPr numCol="1" spcCol="0" lIns="90000" rIns="90000" tIns="46800" bIns="46800" anchor="t">
            <a:noAutofit/>
          </a:bodyPr>
          <a:lstStyle>
            <a:lvl1pPr indent="0">
              <a:lnSpc>
                <a:spcPct val="100000"/>
              </a:lnSpc>
              <a:buNone/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</a:tabLst>
              <a:defRPr b="0" lang="pt-BR" sz="1400" spc="-1" strike="noStrike">
                <a:solidFill>
                  <a:srgbClr val="ffffff"/>
                </a:solidFill>
                <a:latin typeface="Arial"/>
              </a:defRPr>
            </a:lvl1pPr>
          </a:lstStyle>
          <a:p>
            <a:pPr indent="0">
              <a:lnSpc>
                <a:spcPct val="100000"/>
              </a:lnSpc>
              <a:buNone/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</a:tabLst>
            </a:pPr>
            <a:fld id="{2FA41B5E-EDD4-45CC-AE20-BBCCE7828075}" type="slidenum">
              <a:rPr b="0" lang="pt-BR" sz="1400" spc="-1" strike="noStrike">
                <a:solidFill>
                  <a:srgbClr val="ffffff"/>
                </a:solidFill>
                <a:latin typeface="Arial"/>
              </a:rPr>
              <a:t>&lt;número&gt;</a:t>
            </a:fld>
            <a:endParaRPr b="0" lang="pt-BR" sz="1400" spc="-1" strike="noStrike">
              <a:latin typeface="Times New Roman"/>
            </a:endParaRPr>
          </a:p>
        </p:txBody>
      </p:sp>
      <p:graphicFrame>
        <p:nvGraphicFramePr>
          <p:cNvPr id="213" name="Espaço Reservado para Conteúdo 7"/>
          <p:cNvGraphicFramePr/>
          <p:nvPr/>
        </p:nvGraphicFramePr>
        <p:xfrm>
          <a:off x="457200" y="1340640"/>
          <a:ext cx="8226000" cy="3844800"/>
        </p:xfrm>
        <a:graphic>
          <a:graphicData uri="http://schemas.openxmlformats.org/drawingml/2006/table">
            <a:tbl>
              <a:tblPr/>
              <a:tblGrid>
                <a:gridCol w="1594440"/>
                <a:gridCol w="6631560"/>
              </a:tblGrid>
              <a:tr h="351000">
                <a:tc>
                  <a:txBody>
                    <a:bodyPr anchor="t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1" lang="pt-BR" sz="1800" spc="-1" strike="noStrike">
                          <a:solidFill>
                            <a:schemeClr val="lt1"/>
                          </a:solidFill>
                          <a:latin typeface="Arial"/>
                        </a:rPr>
                        <a:t>OPERADOR</a:t>
                      </a:r>
                      <a:endParaRPr b="0" lang="pt-BR" sz="1800" spc="-1" strike="noStrike"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1" lang="pt-BR" sz="1800" spc="-1" strike="noStrike">
                          <a:solidFill>
                            <a:schemeClr val="lt1"/>
                          </a:solidFill>
                          <a:latin typeface="Arial"/>
                        </a:rPr>
                        <a:t>NOME</a:t>
                      </a:r>
                      <a:endParaRPr b="0" lang="pt-BR" sz="1800" spc="-1" strike="noStrike"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chemeClr val="accent1"/>
                    </a:solidFill>
                  </a:tcPr>
                </a:tc>
              </a:tr>
              <a:tr h="490320">
                <a:tc>
                  <a:txBody>
                    <a:bodyPr anchor="t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pt-BR" sz="2800" spc="-1" strike="noStrike">
                          <a:solidFill>
                            <a:schemeClr val="dk1"/>
                          </a:solidFill>
                          <a:latin typeface="Arial"/>
                        </a:rPr>
                        <a:t>==</a:t>
                      </a:r>
                      <a:endParaRPr b="0" lang="pt-BR" sz="2800" spc="-1" strike="noStrike"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cecdd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pt-BR" sz="2800" spc="-1" strike="noStrike">
                          <a:solidFill>
                            <a:schemeClr val="dk1"/>
                          </a:solidFill>
                          <a:latin typeface="Arial"/>
                        </a:rPr>
                        <a:t>Igual a </a:t>
                      </a:r>
                      <a:endParaRPr b="0" lang="pt-BR" sz="2800" spc="-1" strike="noStrike"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cecdd"/>
                    </a:solidFill>
                  </a:tcPr>
                </a:tc>
              </a:tr>
              <a:tr h="490320">
                <a:tc>
                  <a:txBody>
                    <a:bodyPr anchor="t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pt-BR" sz="2800" spc="-1" strike="noStrike">
                          <a:solidFill>
                            <a:schemeClr val="dk1"/>
                          </a:solidFill>
                          <a:latin typeface="Arial"/>
                        </a:rPr>
                        <a:t>&gt;</a:t>
                      </a:r>
                      <a:endParaRPr b="0" lang="pt-BR" sz="2800" spc="-1" strike="noStrike"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7f5ef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pt-BR" sz="2800" spc="-1" strike="noStrike">
                          <a:solidFill>
                            <a:schemeClr val="dk1"/>
                          </a:solidFill>
                          <a:latin typeface="Arial"/>
                        </a:rPr>
                        <a:t>Maior que</a:t>
                      </a:r>
                      <a:endParaRPr b="0" lang="pt-BR" sz="2800" spc="-1" strike="noStrike"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7f5ef"/>
                    </a:solidFill>
                  </a:tcPr>
                </a:tc>
              </a:tr>
              <a:tr h="490320">
                <a:tc>
                  <a:txBody>
                    <a:bodyPr anchor="t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pt-BR" sz="2800" spc="-1" strike="noStrike">
                          <a:solidFill>
                            <a:schemeClr val="dk1"/>
                          </a:solidFill>
                          <a:latin typeface="Arial"/>
                        </a:rPr>
                        <a:t>&lt;</a:t>
                      </a:r>
                      <a:endParaRPr b="0" lang="pt-BR" sz="2800" spc="-1" strike="noStrike"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cecdd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pt-BR" sz="2800" spc="-1" strike="noStrike">
                          <a:solidFill>
                            <a:schemeClr val="dk1"/>
                          </a:solidFill>
                          <a:latin typeface="Arial"/>
                        </a:rPr>
                        <a:t>Menor que</a:t>
                      </a:r>
                      <a:endParaRPr b="0" lang="pt-BR" sz="2800" spc="-1" strike="noStrike"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cecdd"/>
                    </a:solidFill>
                  </a:tcPr>
                </a:tc>
              </a:tr>
              <a:tr h="490320">
                <a:tc>
                  <a:txBody>
                    <a:bodyPr anchor="t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pt-BR" sz="2800" spc="-1" strike="noStrike">
                          <a:solidFill>
                            <a:schemeClr val="dk1"/>
                          </a:solidFill>
                          <a:latin typeface="Arial"/>
                        </a:rPr>
                        <a:t>&gt;=</a:t>
                      </a:r>
                      <a:endParaRPr b="0" lang="pt-BR" sz="2800" spc="-1" strike="noStrike"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7f5ef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pt-BR" sz="2800" spc="-1" strike="noStrike">
                          <a:solidFill>
                            <a:schemeClr val="dk1"/>
                          </a:solidFill>
                          <a:latin typeface="Arial"/>
                        </a:rPr>
                        <a:t>Maior ou igual a</a:t>
                      </a:r>
                      <a:endParaRPr b="0" lang="pt-BR" sz="2800" spc="-1" strike="noStrike"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7f5ef"/>
                    </a:solidFill>
                  </a:tcPr>
                </a:tc>
              </a:tr>
              <a:tr h="490320">
                <a:tc>
                  <a:txBody>
                    <a:bodyPr anchor="t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pt-BR" sz="2800" spc="-1" strike="noStrike">
                          <a:solidFill>
                            <a:schemeClr val="dk1"/>
                          </a:solidFill>
                          <a:latin typeface="Arial"/>
                        </a:rPr>
                        <a:t>&lt;=</a:t>
                      </a:r>
                      <a:endParaRPr b="0" lang="pt-BR" sz="2800" spc="-1" strike="noStrike"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cecdd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pt-BR" sz="2800" spc="-1" strike="noStrike">
                          <a:solidFill>
                            <a:schemeClr val="dk1"/>
                          </a:solidFill>
                          <a:latin typeface="Arial"/>
                        </a:rPr>
                        <a:t>Menor ou igual a</a:t>
                      </a:r>
                      <a:endParaRPr b="0" lang="pt-BR" sz="2800" spc="-1" strike="noStrike"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cecdd"/>
                    </a:solidFill>
                  </a:tcPr>
                </a:tc>
              </a:tr>
              <a:tr h="490320">
                <a:tc>
                  <a:txBody>
                    <a:bodyPr anchor="t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pt-BR" sz="2800" spc="-1" strike="noStrike">
                          <a:solidFill>
                            <a:schemeClr val="dk1"/>
                          </a:solidFill>
                          <a:latin typeface="Arial"/>
                        </a:rPr>
                        <a:t>!=</a:t>
                      </a:r>
                      <a:endParaRPr b="0" lang="pt-BR" sz="2800" spc="-1" strike="noStrike"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7f5ef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pt-BR" sz="2800" spc="-1" strike="noStrike">
                          <a:solidFill>
                            <a:schemeClr val="dk1"/>
                          </a:solidFill>
                          <a:latin typeface="Arial"/>
                        </a:rPr>
                        <a:t>Diferente de </a:t>
                      </a:r>
                      <a:endParaRPr b="0" lang="pt-BR" sz="2800" spc="-1" strike="noStrike"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7f5ef"/>
                    </a:solidFill>
                  </a:tcPr>
                </a:tc>
              </a:tr>
              <a:tr h="551880">
                <a:tc>
                  <a:tcPr anchor="t"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cecdd"/>
                    </a:solidFill>
                  </a:tcPr>
                </a:tc>
                <a:tc>
                  <a:tcPr anchor="t"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cecdd"/>
                    </a:solidFill>
                  </a:tcPr>
                </a:tc>
              </a:tr>
            </a:tbl>
          </a:graphicData>
        </a:graphic>
      </p:graphicFrame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PlaceHolder 1"/>
          <p:cNvSpPr>
            <a:spLocks noGrp="1"/>
          </p:cNvSpPr>
          <p:nvPr>
            <p:ph type="title"/>
          </p:nvPr>
        </p:nvSpPr>
        <p:spPr>
          <a:xfrm>
            <a:off x="457200" y="128520"/>
            <a:ext cx="8226000" cy="14331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0000" rIns="90000" tIns="46800" bIns="46800" anchor="ctr">
            <a:noAutofit/>
          </a:bodyPr>
          <a:p>
            <a:pPr indent="0" algn="ctr">
              <a:lnSpc>
                <a:spcPct val="100000"/>
              </a:lnSpc>
              <a:buNone/>
            </a:pPr>
            <a:r>
              <a:rPr b="0" lang="pt-BR" sz="4400" spc="-1" strike="noStrike">
                <a:solidFill>
                  <a:srgbClr val="000000"/>
                </a:solidFill>
                <a:latin typeface="Arial"/>
              </a:rPr>
              <a:t>OPERADORES LÓGICOS</a:t>
            </a:r>
            <a:endParaRPr b="0" lang="en-GB" sz="44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215" name="PlaceHolder 2"/>
          <p:cNvSpPr>
            <a:spLocks noGrp="1"/>
          </p:cNvSpPr>
          <p:nvPr>
            <p:ph type="sldNum" idx="31"/>
          </p:nvPr>
        </p:nvSpPr>
        <p:spPr>
          <a:xfrm>
            <a:off x="6553080" y="6245280"/>
            <a:ext cx="2130120" cy="472680"/>
          </a:xfrm>
          <a:prstGeom prst="rect">
            <a:avLst/>
          </a:prstGeom>
          <a:noFill/>
          <a:ln w="9360">
            <a:noFill/>
          </a:ln>
        </p:spPr>
        <p:txBody>
          <a:bodyPr numCol="1" spcCol="0" lIns="90000" rIns="90000" tIns="46800" bIns="46800" anchor="t">
            <a:noAutofit/>
          </a:bodyPr>
          <a:lstStyle>
            <a:lvl1pPr indent="0">
              <a:lnSpc>
                <a:spcPct val="100000"/>
              </a:lnSpc>
              <a:buNone/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</a:tabLst>
              <a:defRPr b="0" lang="pt-BR" sz="1400" spc="-1" strike="noStrike">
                <a:solidFill>
                  <a:srgbClr val="ffffff"/>
                </a:solidFill>
                <a:latin typeface="Arial"/>
              </a:defRPr>
            </a:lvl1pPr>
          </a:lstStyle>
          <a:p>
            <a:pPr indent="0">
              <a:lnSpc>
                <a:spcPct val="100000"/>
              </a:lnSpc>
              <a:buNone/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</a:tabLst>
            </a:pPr>
            <a:fld id="{AC541D96-F0CD-49C7-9302-A08BAADB1B91}" type="slidenum">
              <a:rPr b="0" lang="pt-BR" sz="1400" spc="-1" strike="noStrike">
                <a:solidFill>
                  <a:srgbClr val="ffffff"/>
                </a:solidFill>
                <a:latin typeface="Arial"/>
              </a:rPr>
              <a:t>&lt;número&gt;</a:t>
            </a:fld>
            <a:endParaRPr b="0" lang="pt-BR" sz="1400" spc="-1" strike="noStrike">
              <a:latin typeface="Times New Roman"/>
            </a:endParaRPr>
          </a:p>
        </p:txBody>
      </p:sp>
      <p:sp>
        <p:nvSpPr>
          <p:cNvPr id="216" name="PlaceHolder 3"/>
          <p:cNvSpPr>
            <a:spLocks noGrp="1"/>
          </p:cNvSpPr>
          <p:nvPr>
            <p:ph/>
          </p:nvPr>
        </p:nvSpPr>
        <p:spPr>
          <a:xfrm>
            <a:off x="457200" y="1600200"/>
            <a:ext cx="8226000" cy="45223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0000" rIns="90000" tIns="46800" bIns="46800" anchor="t">
            <a:noAutofit/>
          </a:bodyPr>
          <a:p>
            <a:pPr marL="343080" indent="0">
              <a:lnSpc>
                <a:spcPct val="100000"/>
              </a:lnSpc>
              <a:spcBef>
                <a:spcPts val="799"/>
              </a:spcBef>
              <a:buNone/>
              <a:tabLst>
                <a:tab algn="l" pos="0"/>
              </a:tabLst>
            </a:pPr>
            <a:r>
              <a:rPr b="0" lang="pt-BR" sz="3200" spc="-1" strike="noStrike">
                <a:solidFill>
                  <a:srgbClr val="000000"/>
                </a:solidFill>
                <a:latin typeface="Arial"/>
              </a:rPr>
              <a:t>int Var1 = 7,  Var2 = 4; </a:t>
            </a:r>
            <a:endParaRPr b="0" lang="en-GB" sz="3200" spc="-1" strike="noStrike">
              <a:solidFill>
                <a:srgbClr val="000000"/>
              </a:solidFill>
              <a:latin typeface="Arial"/>
            </a:endParaRPr>
          </a:p>
          <a:p>
            <a:pPr marL="343080" indent="0">
              <a:lnSpc>
                <a:spcPct val="100000"/>
              </a:lnSpc>
              <a:spcBef>
                <a:spcPts val="799"/>
              </a:spcBef>
              <a:buNone/>
              <a:tabLst>
                <a:tab algn="l" pos="0"/>
              </a:tabLst>
            </a:pPr>
            <a:r>
              <a:rPr b="0" lang="pt-BR" sz="3200" spc="-1" strike="noStrike">
                <a:solidFill>
                  <a:srgbClr val="000000"/>
                </a:solidFill>
                <a:latin typeface="Arial"/>
              </a:rPr>
              <a:t>boolean Resposta = true;</a:t>
            </a:r>
            <a:endParaRPr b="0" lang="en-GB" sz="3200" spc="-1" strike="noStrike">
              <a:solidFill>
                <a:srgbClr val="000000"/>
              </a:solidFill>
              <a:latin typeface="Arial"/>
            </a:endParaRPr>
          </a:p>
          <a:p>
            <a:pPr marL="343080" indent="0">
              <a:lnSpc>
                <a:spcPct val="100000"/>
              </a:lnSpc>
              <a:spcBef>
                <a:spcPts val="799"/>
              </a:spcBef>
              <a:buNone/>
              <a:tabLst>
                <a:tab algn="l" pos="0"/>
              </a:tabLst>
            </a:pPr>
            <a:endParaRPr b="0" lang="en-GB" sz="3200" spc="-1" strike="noStrike">
              <a:solidFill>
                <a:srgbClr val="000000"/>
              </a:solidFill>
              <a:latin typeface="Arial"/>
            </a:endParaRPr>
          </a:p>
          <a:p>
            <a:pPr marL="343080" indent="0">
              <a:lnSpc>
                <a:spcPct val="100000"/>
              </a:lnSpc>
              <a:spcBef>
                <a:spcPts val="799"/>
              </a:spcBef>
              <a:buNone/>
              <a:tabLst>
                <a:tab algn="l" pos="0"/>
              </a:tabLst>
            </a:pPr>
            <a:r>
              <a:rPr b="0" lang="pt-BR" sz="3200" spc="-1" strike="noStrike">
                <a:solidFill>
                  <a:srgbClr val="000000"/>
                </a:solidFill>
                <a:latin typeface="Arial"/>
              </a:rPr>
              <a:t>Resposta = (Var1 == Var2); // false</a:t>
            </a:r>
            <a:endParaRPr b="0" lang="en-GB" sz="3200" spc="-1" strike="noStrike">
              <a:solidFill>
                <a:srgbClr val="000000"/>
              </a:solidFill>
              <a:latin typeface="Arial"/>
            </a:endParaRPr>
          </a:p>
          <a:p>
            <a:pPr marL="343080" indent="0">
              <a:lnSpc>
                <a:spcPct val="100000"/>
              </a:lnSpc>
              <a:spcBef>
                <a:spcPts val="799"/>
              </a:spcBef>
              <a:buNone/>
              <a:tabLst>
                <a:tab algn="l" pos="0"/>
              </a:tabLst>
            </a:pPr>
            <a:r>
              <a:rPr b="0" lang="pt-BR" sz="3200" spc="-1" strike="noStrike">
                <a:solidFill>
                  <a:srgbClr val="000000"/>
                </a:solidFill>
                <a:latin typeface="Arial"/>
              </a:rPr>
              <a:t>Resposta = (Var2 &lt; Var); //false</a:t>
            </a:r>
            <a:endParaRPr b="0" lang="en-GB" sz="3200" spc="-1" strike="noStrike">
              <a:solidFill>
                <a:srgbClr val="000000"/>
              </a:solidFill>
              <a:latin typeface="Arial"/>
            </a:endParaRPr>
          </a:p>
          <a:p>
            <a:pPr marL="343080" indent="0">
              <a:lnSpc>
                <a:spcPct val="100000"/>
              </a:lnSpc>
              <a:spcBef>
                <a:spcPts val="799"/>
              </a:spcBef>
              <a:buNone/>
              <a:tabLst>
                <a:tab algn="l" pos="0"/>
              </a:tabLst>
            </a:pPr>
            <a:endParaRPr b="0" lang="en-GB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PlaceHolder 1"/>
          <p:cNvSpPr>
            <a:spLocks noGrp="1"/>
          </p:cNvSpPr>
          <p:nvPr>
            <p:ph type="title"/>
          </p:nvPr>
        </p:nvSpPr>
        <p:spPr>
          <a:xfrm>
            <a:off x="457200" y="128520"/>
            <a:ext cx="8226000" cy="14331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0000" rIns="90000" tIns="46800" bIns="46800" anchor="ctr">
            <a:noAutofit/>
          </a:bodyPr>
          <a:p>
            <a:pPr indent="0" algn="ctr">
              <a:lnSpc>
                <a:spcPct val="100000"/>
              </a:lnSpc>
              <a:buNone/>
            </a:pPr>
            <a:r>
              <a:rPr b="0" lang="pt-BR" sz="4400" spc="-1" strike="noStrike">
                <a:solidFill>
                  <a:srgbClr val="000000"/>
                </a:solidFill>
                <a:latin typeface="Arial"/>
              </a:rPr>
              <a:t>OPERADORES LÓGICOS</a:t>
            </a:r>
            <a:endParaRPr b="0" lang="en-GB" sz="44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218" name="PlaceHolder 2"/>
          <p:cNvSpPr>
            <a:spLocks noGrp="1"/>
          </p:cNvSpPr>
          <p:nvPr>
            <p:ph type="sldNum" idx="32"/>
          </p:nvPr>
        </p:nvSpPr>
        <p:spPr>
          <a:xfrm>
            <a:off x="6553080" y="6245280"/>
            <a:ext cx="2130120" cy="472680"/>
          </a:xfrm>
          <a:prstGeom prst="rect">
            <a:avLst/>
          </a:prstGeom>
          <a:noFill/>
          <a:ln w="9360">
            <a:noFill/>
          </a:ln>
        </p:spPr>
        <p:txBody>
          <a:bodyPr numCol="1" spcCol="0" lIns="90000" rIns="90000" tIns="46800" bIns="46800" anchor="t">
            <a:noAutofit/>
          </a:bodyPr>
          <a:lstStyle>
            <a:lvl1pPr indent="0">
              <a:lnSpc>
                <a:spcPct val="100000"/>
              </a:lnSpc>
              <a:buNone/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</a:tabLst>
              <a:defRPr b="0" lang="pt-BR" sz="1400" spc="-1" strike="noStrike">
                <a:solidFill>
                  <a:srgbClr val="ffffff"/>
                </a:solidFill>
                <a:latin typeface="Arial"/>
              </a:defRPr>
            </a:lvl1pPr>
          </a:lstStyle>
          <a:p>
            <a:pPr indent="0">
              <a:lnSpc>
                <a:spcPct val="100000"/>
              </a:lnSpc>
              <a:buNone/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</a:tabLst>
            </a:pPr>
            <a:fld id="{8040F9A8-DF6F-4EC6-AEE5-A5EBA38C98D6}" type="slidenum">
              <a:rPr b="0" lang="pt-BR" sz="1400" spc="-1" strike="noStrike">
                <a:solidFill>
                  <a:srgbClr val="ffffff"/>
                </a:solidFill>
                <a:latin typeface="Arial"/>
              </a:rPr>
              <a:t>&lt;número&gt;</a:t>
            </a:fld>
            <a:endParaRPr b="0" lang="pt-BR" sz="1400" spc="-1" strike="noStrike">
              <a:latin typeface="Times New Roman"/>
            </a:endParaRPr>
          </a:p>
        </p:txBody>
      </p:sp>
      <p:graphicFrame>
        <p:nvGraphicFramePr>
          <p:cNvPr id="219" name="Espaço Reservado para Conteúdo 7"/>
          <p:cNvGraphicFramePr/>
          <p:nvPr/>
        </p:nvGraphicFramePr>
        <p:xfrm>
          <a:off x="457200" y="1340640"/>
          <a:ext cx="8226000" cy="3844800"/>
        </p:xfrm>
        <a:graphic>
          <a:graphicData uri="http://schemas.openxmlformats.org/drawingml/2006/table">
            <a:tbl>
              <a:tblPr/>
              <a:tblGrid>
                <a:gridCol w="1594440"/>
                <a:gridCol w="6631560"/>
              </a:tblGrid>
              <a:tr h="351000">
                <a:tc>
                  <a:txBody>
                    <a:bodyPr anchor="t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1" lang="pt-BR" sz="1800" spc="-1" strike="noStrike">
                          <a:solidFill>
                            <a:schemeClr val="lt1"/>
                          </a:solidFill>
                          <a:latin typeface="Arial"/>
                        </a:rPr>
                        <a:t>OPERADOR</a:t>
                      </a:r>
                      <a:endParaRPr b="0" lang="pt-BR" sz="1800" spc="-1" strike="noStrike"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1" lang="pt-BR" sz="1800" spc="-1" strike="noStrike">
                          <a:solidFill>
                            <a:schemeClr val="lt1"/>
                          </a:solidFill>
                          <a:latin typeface="Arial"/>
                        </a:rPr>
                        <a:t>NOME</a:t>
                      </a:r>
                      <a:endParaRPr b="0" lang="pt-BR" sz="1800" spc="-1" strike="noStrike"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chemeClr val="accent1"/>
                    </a:solidFill>
                  </a:tcPr>
                </a:tc>
              </a:tr>
              <a:tr h="490320">
                <a:tc>
                  <a:txBody>
                    <a:bodyPr anchor="t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pt-BR" sz="2800" spc="-1" strike="noStrike">
                          <a:solidFill>
                            <a:schemeClr val="dk1"/>
                          </a:solidFill>
                          <a:latin typeface="Arial"/>
                        </a:rPr>
                        <a:t>==</a:t>
                      </a:r>
                      <a:endParaRPr b="0" lang="pt-BR" sz="2800" spc="-1" strike="noStrike"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cecdd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pt-BR" sz="2800" spc="-1" strike="noStrike">
                          <a:solidFill>
                            <a:schemeClr val="dk1"/>
                          </a:solidFill>
                          <a:latin typeface="Arial"/>
                        </a:rPr>
                        <a:t>Igual a </a:t>
                      </a:r>
                      <a:endParaRPr b="0" lang="pt-BR" sz="2800" spc="-1" strike="noStrike"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cecdd"/>
                    </a:solidFill>
                  </a:tcPr>
                </a:tc>
              </a:tr>
              <a:tr h="490320">
                <a:tc>
                  <a:txBody>
                    <a:bodyPr anchor="t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pt-BR" sz="2800" spc="-1" strike="noStrike">
                          <a:solidFill>
                            <a:schemeClr val="dk1"/>
                          </a:solidFill>
                          <a:latin typeface="Arial"/>
                        </a:rPr>
                        <a:t>&gt;</a:t>
                      </a:r>
                      <a:endParaRPr b="0" lang="pt-BR" sz="2800" spc="-1" strike="noStrike"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7f5ef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pt-BR" sz="2800" spc="-1" strike="noStrike">
                          <a:solidFill>
                            <a:schemeClr val="dk1"/>
                          </a:solidFill>
                          <a:latin typeface="Arial"/>
                        </a:rPr>
                        <a:t>Maior que</a:t>
                      </a:r>
                      <a:endParaRPr b="0" lang="pt-BR" sz="2800" spc="-1" strike="noStrike"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7f5ef"/>
                    </a:solidFill>
                  </a:tcPr>
                </a:tc>
              </a:tr>
              <a:tr h="490320">
                <a:tc>
                  <a:txBody>
                    <a:bodyPr anchor="t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pt-BR" sz="2800" spc="-1" strike="noStrike">
                          <a:solidFill>
                            <a:schemeClr val="dk1"/>
                          </a:solidFill>
                          <a:latin typeface="Arial"/>
                        </a:rPr>
                        <a:t>&lt;</a:t>
                      </a:r>
                      <a:endParaRPr b="0" lang="pt-BR" sz="2800" spc="-1" strike="noStrike"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cecdd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pt-BR" sz="2800" spc="-1" strike="noStrike">
                          <a:solidFill>
                            <a:schemeClr val="dk1"/>
                          </a:solidFill>
                          <a:latin typeface="Arial"/>
                        </a:rPr>
                        <a:t>Menor que</a:t>
                      </a:r>
                      <a:endParaRPr b="0" lang="pt-BR" sz="2800" spc="-1" strike="noStrike"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cecdd"/>
                    </a:solidFill>
                  </a:tcPr>
                </a:tc>
              </a:tr>
              <a:tr h="490320">
                <a:tc>
                  <a:txBody>
                    <a:bodyPr anchor="t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pt-BR" sz="2800" spc="-1" strike="noStrike">
                          <a:solidFill>
                            <a:schemeClr val="dk1"/>
                          </a:solidFill>
                          <a:latin typeface="Arial"/>
                        </a:rPr>
                        <a:t>&gt;=</a:t>
                      </a:r>
                      <a:endParaRPr b="0" lang="pt-BR" sz="2800" spc="-1" strike="noStrike"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7f5ef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pt-BR" sz="2800" spc="-1" strike="noStrike">
                          <a:solidFill>
                            <a:schemeClr val="dk1"/>
                          </a:solidFill>
                          <a:latin typeface="Arial"/>
                        </a:rPr>
                        <a:t>Maior ou igual a</a:t>
                      </a:r>
                      <a:endParaRPr b="0" lang="pt-BR" sz="2800" spc="-1" strike="noStrike"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7f5ef"/>
                    </a:solidFill>
                  </a:tcPr>
                </a:tc>
              </a:tr>
              <a:tr h="490320">
                <a:tc>
                  <a:txBody>
                    <a:bodyPr anchor="t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pt-BR" sz="2800" spc="-1" strike="noStrike">
                          <a:solidFill>
                            <a:schemeClr val="dk1"/>
                          </a:solidFill>
                          <a:latin typeface="Arial"/>
                        </a:rPr>
                        <a:t>&lt;=</a:t>
                      </a:r>
                      <a:endParaRPr b="0" lang="pt-BR" sz="2800" spc="-1" strike="noStrike"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cecdd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pt-BR" sz="2800" spc="-1" strike="noStrike">
                          <a:solidFill>
                            <a:schemeClr val="dk1"/>
                          </a:solidFill>
                          <a:latin typeface="Arial"/>
                        </a:rPr>
                        <a:t>Menor ou igual a</a:t>
                      </a:r>
                      <a:endParaRPr b="0" lang="pt-BR" sz="2800" spc="-1" strike="noStrike"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cecdd"/>
                    </a:solidFill>
                  </a:tcPr>
                </a:tc>
              </a:tr>
              <a:tr h="490320">
                <a:tc>
                  <a:txBody>
                    <a:bodyPr anchor="t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pt-BR" sz="2800" spc="-1" strike="noStrike">
                          <a:solidFill>
                            <a:schemeClr val="dk1"/>
                          </a:solidFill>
                          <a:latin typeface="Arial"/>
                        </a:rPr>
                        <a:t>!=</a:t>
                      </a:r>
                      <a:endParaRPr b="0" lang="pt-BR" sz="2800" spc="-1" strike="noStrike"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7f5ef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pt-BR" sz="2800" spc="-1" strike="noStrike">
                          <a:solidFill>
                            <a:schemeClr val="dk1"/>
                          </a:solidFill>
                          <a:latin typeface="Arial"/>
                        </a:rPr>
                        <a:t>Diferente de </a:t>
                      </a:r>
                      <a:endParaRPr b="0" lang="pt-BR" sz="2800" spc="-1" strike="noStrike"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7f5ef"/>
                    </a:solidFill>
                  </a:tcPr>
                </a:tc>
              </a:tr>
              <a:tr h="551880">
                <a:tc>
                  <a:tcPr anchor="t"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cecdd"/>
                    </a:solidFill>
                  </a:tcPr>
                </a:tc>
                <a:tc>
                  <a:tcPr anchor="t"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cecdd"/>
                    </a:solidFill>
                  </a:tcPr>
                </a:tc>
              </a:tr>
            </a:tbl>
          </a:graphicData>
        </a:graphic>
      </p:graphicFrame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PlaceHolder 1"/>
          <p:cNvSpPr>
            <a:spLocks noGrp="1"/>
          </p:cNvSpPr>
          <p:nvPr>
            <p:ph type="title"/>
          </p:nvPr>
        </p:nvSpPr>
        <p:spPr>
          <a:xfrm>
            <a:off x="457200" y="128520"/>
            <a:ext cx="8226000" cy="14331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0000" rIns="90000" tIns="46800" bIns="46800" anchor="ctr">
            <a:noAutofit/>
          </a:bodyPr>
          <a:p>
            <a:pPr indent="0" algn="ctr">
              <a:lnSpc>
                <a:spcPct val="100000"/>
              </a:lnSpc>
              <a:buNone/>
            </a:pPr>
            <a:r>
              <a:rPr b="0" lang="pt-BR" sz="4400" spc="-1" strike="noStrike">
                <a:solidFill>
                  <a:srgbClr val="000000"/>
                </a:solidFill>
                <a:latin typeface="Arial"/>
              </a:rPr>
              <a:t>ATENÇÃO</a:t>
            </a:r>
            <a:endParaRPr b="0" lang="en-GB" sz="44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221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8226000" cy="51177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0000" rIns="90000" tIns="46800" bIns="46800" anchor="t">
            <a:noAutofit/>
          </a:bodyPr>
          <a:p>
            <a:pPr marL="343080" indent="0" algn="just">
              <a:lnSpc>
                <a:spcPct val="100000"/>
              </a:lnSpc>
              <a:spcBef>
                <a:spcPts val="799"/>
              </a:spcBef>
              <a:buNone/>
              <a:tabLst>
                <a:tab algn="l" pos="0"/>
              </a:tabLst>
            </a:pPr>
            <a:r>
              <a:rPr b="0" lang="pt-BR" sz="3200" spc="-1" strike="noStrike">
                <a:solidFill>
                  <a:srgbClr val="000000"/>
                </a:solidFill>
                <a:latin typeface="Arial"/>
              </a:rPr>
              <a:t>   </a:t>
            </a:r>
            <a:r>
              <a:rPr b="0" lang="pt-BR" sz="2800" spc="-1" strike="noStrike">
                <a:solidFill>
                  <a:srgbClr val="000000"/>
                </a:solidFill>
                <a:latin typeface="Arial"/>
              </a:rPr>
              <a:t>A COMPARAÇÃO COM OS OPERADORES MOSTRADOS ANTERIORMENTE SÓ PODE SER USADO COM TIPOS PRIMITIVOS.</a:t>
            </a:r>
            <a:endParaRPr b="0" lang="en-GB" sz="2800" spc="-1" strike="noStrike">
              <a:solidFill>
                <a:srgbClr val="000000"/>
              </a:solidFill>
              <a:latin typeface="Arial"/>
            </a:endParaRPr>
          </a:p>
          <a:p>
            <a:pPr marL="457200" indent="-457200" algn="just">
              <a:lnSpc>
                <a:spcPct val="100000"/>
              </a:lnSpc>
              <a:spcBef>
                <a:spcPts val="799"/>
              </a:spcBef>
              <a:buClr>
                <a:srgbClr val="000000"/>
              </a:buClr>
              <a:buFont typeface="Arial"/>
              <a:buChar char="•"/>
              <a:tabLst>
                <a:tab algn="l" pos="0"/>
              </a:tabLst>
            </a:pPr>
            <a:r>
              <a:rPr b="0" lang="pt-BR" sz="2800" spc="-1" strike="noStrike">
                <a:solidFill>
                  <a:srgbClr val="ff0000"/>
                </a:solidFill>
                <a:latin typeface="Arial"/>
              </a:rPr>
              <a:t>int </a:t>
            </a:r>
            <a:endParaRPr b="0" lang="en-GB" sz="2800" spc="-1" strike="noStrike">
              <a:solidFill>
                <a:srgbClr val="000000"/>
              </a:solidFill>
              <a:latin typeface="Arial"/>
            </a:endParaRPr>
          </a:p>
          <a:p>
            <a:pPr marL="457200" indent="-457200" algn="just">
              <a:lnSpc>
                <a:spcPct val="100000"/>
              </a:lnSpc>
              <a:spcBef>
                <a:spcPts val="799"/>
              </a:spcBef>
              <a:buClr>
                <a:srgbClr val="000000"/>
              </a:buClr>
              <a:buFont typeface="Arial"/>
              <a:buChar char="•"/>
              <a:tabLst>
                <a:tab algn="l" pos="0"/>
              </a:tabLst>
            </a:pPr>
            <a:r>
              <a:rPr b="0" lang="pt-BR" sz="2800" spc="-1" strike="noStrike">
                <a:solidFill>
                  <a:srgbClr val="ff0000"/>
                </a:solidFill>
                <a:latin typeface="Arial"/>
              </a:rPr>
              <a:t>byte</a:t>
            </a:r>
            <a:endParaRPr b="0" lang="en-GB" sz="2800" spc="-1" strike="noStrike">
              <a:solidFill>
                <a:srgbClr val="000000"/>
              </a:solidFill>
              <a:latin typeface="Arial"/>
            </a:endParaRPr>
          </a:p>
          <a:p>
            <a:pPr marL="457200" indent="-457200" algn="just">
              <a:lnSpc>
                <a:spcPct val="100000"/>
              </a:lnSpc>
              <a:spcBef>
                <a:spcPts val="799"/>
              </a:spcBef>
              <a:buClr>
                <a:srgbClr val="000000"/>
              </a:buClr>
              <a:buFont typeface="Arial"/>
              <a:buChar char="•"/>
              <a:tabLst>
                <a:tab algn="l" pos="0"/>
              </a:tabLst>
            </a:pPr>
            <a:r>
              <a:rPr b="0" lang="pt-BR" sz="2800" spc="-1" strike="noStrike">
                <a:solidFill>
                  <a:srgbClr val="ff0000"/>
                </a:solidFill>
                <a:latin typeface="Arial"/>
              </a:rPr>
              <a:t>short </a:t>
            </a:r>
            <a:endParaRPr b="0" lang="en-GB" sz="2800" spc="-1" strike="noStrike">
              <a:solidFill>
                <a:srgbClr val="000000"/>
              </a:solidFill>
              <a:latin typeface="Arial"/>
            </a:endParaRPr>
          </a:p>
          <a:p>
            <a:pPr marL="457200" indent="-457200" algn="just">
              <a:lnSpc>
                <a:spcPct val="100000"/>
              </a:lnSpc>
              <a:spcBef>
                <a:spcPts val="799"/>
              </a:spcBef>
              <a:buClr>
                <a:srgbClr val="000000"/>
              </a:buClr>
              <a:buFont typeface="Arial"/>
              <a:buChar char="•"/>
              <a:tabLst>
                <a:tab algn="l" pos="0"/>
              </a:tabLst>
            </a:pPr>
            <a:r>
              <a:rPr b="0" lang="pt-BR" sz="2800" spc="-1" strike="noStrike">
                <a:solidFill>
                  <a:srgbClr val="ff0000"/>
                </a:solidFill>
                <a:latin typeface="Arial"/>
              </a:rPr>
              <a:t>float</a:t>
            </a:r>
            <a:endParaRPr b="0" lang="en-GB" sz="2800" spc="-1" strike="noStrike">
              <a:solidFill>
                <a:srgbClr val="000000"/>
              </a:solidFill>
              <a:latin typeface="Arial"/>
            </a:endParaRPr>
          </a:p>
          <a:p>
            <a:pPr marL="457200" indent="-457200" algn="just">
              <a:lnSpc>
                <a:spcPct val="100000"/>
              </a:lnSpc>
              <a:spcBef>
                <a:spcPts val="799"/>
              </a:spcBef>
              <a:buClr>
                <a:srgbClr val="000000"/>
              </a:buClr>
              <a:buFont typeface="Arial"/>
              <a:buChar char="•"/>
              <a:tabLst>
                <a:tab algn="l" pos="0"/>
              </a:tabLst>
            </a:pPr>
            <a:r>
              <a:rPr b="0" lang="pt-BR" sz="2800" spc="-1" strike="noStrike">
                <a:solidFill>
                  <a:srgbClr val="ff0000"/>
                </a:solidFill>
                <a:latin typeface="Arial"/>
              </a:rPr>
              <a:t>double</a:t>
            </a:r>
            <a:endParaRPr b="0" lang="en-GB" sz="2800" spc="-1" strike="noStrike">
              <a:solidFill>
                <a:srgbClr val="000000"/>
              </a:solidFill>
              <a:latin typeface="Arial"/>
            </a:endParaRPr>
          </a:p>
          <a:p>
            <a:pPr marL="457200" indent="-457200" algn="just">
              <a:lnSpc>
                <a:spcPct val="100000"/>
              </a:lnSpc>
              <a:spcBef>
                <a:spcPts val="799"/>
              </a:spcBef>
              <a:buClr>
                <a:srgbClr val="000000"/>
              </a:buClr>
              <a:buFont typeface="Arial"/>
              <a:buChar char="•"/>
              <a:tabLst>
                <a:tab algn="l" pos="0"/>
              </a:tabLst>
            </a:pPr>
            <a:r>
              <a:rPr b="0" lang="pt-BR" sz="2800" spc="-1" strike="noStrike">
                <a:solidFill>
                  <a:srgbClr val="ff0000"/>
                </a:solidFill>
                <a:latin typeface="Arial"/>
              </a:rPr>
              <a:t>char </a:t>
            </a:r>
            <a:endParaRPr b="0" lang="en-GB" sz="2800" spc="-1" strike="noStrike">
              <a:solidFill>
                <a:srgbClr val="000000"/>
              </a:solidFill>
              <a:latin typeface="Arial"/>
            </a:endParaRPr>
          </a:p>
          <a:p>
            <a:pPr marL="457200" indent="-457200" algn="just">
              <a:lnSpc>
                <a:spcPct val="100000"/>
              </a:lnSpc>
              <a:spcBef>
                <a:spcPts val="799"/>
              </a:spcBef>
              <a:buClr>
                <a:srgbClr val="000000"/>
              </a:buClr>
              <a:buFont typeface="Arial"/>
              <a:buChar char="•"/>
              <a:tabLst>
                <a:tab algn="l" pos="0"/>
              </a:tabLst>
            </a:pPr>
            <a:r>
              <a:rPr b="0" lang="pt-BR" sz="2800" spc="-1" strike="noStrike">
                <a:solidFill>
                  <a:srgbClr val="ff0000"/>
                </a:solidFill>
                <a:latin typeface="Arial"/>
              </a:rPr>
              <a:t>boolean</a:t>
            </a:r>
            <a:endParaRPr b="0" lang="en-GB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2" name="PlaceHolder 3"/>
          <p:cNvSpPr>
            <a:spLocks noGrp="1"/>
          </p:cNvSpPr>
          <p:nvPr>
            <p:ph type="sldNum" idx="33"/>
          </p:nvPr>
        </p:nvSpPr>
        <p:spPr>
          <a:xfrm>
            <a:off x="6553080" y="6245280"/>
            <a:ext cx="2130120" cy="472680"/>
          </a:xfrm>
          <a:prstGeom prst="rect">
            <a:avLst/>
          </a:prstGeom>
          <a:noFill/>
          <a:ln w="9360">
            <a:noFill/>
          </a:ln>
        </p:spPr>
        <p:txBody>
          <a:bodyPr numCol="1" spcCol="0" lIns="90000" rIns="90000" tIns="46800" bIns="46800" anchor="t">
            <a:noAutofit/>
          </a:bodyPr>
          <a:lstStyle>
            <a:lvl1pPr indent="0">
              <a:lnSpc>
                <a:spcPct val="100000"/>
              </a:lnSpc>
              <a:buNone/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</a:tabLst>
              <a:defRPr b="0" lang="pt-BR" sz="1400" spc="-1" strike="noStrike">
                <a:solidFill>
                  <a:srgbClr val="ffffff"/>
                </a:solidFill>
                <a:latin typeface="Arial"/>
              </a:defRPr>
            </a:lvl1pPr>
          </a:lstStyle>
          <a:p>
            <a:pPr indent="0">
              <a:lnSpc>
                <a:spcPct val="100000"/>
              </a:lnSpc>
              <a:buNone/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</a:tabLst>
            </a:pPr>
            <a:fld id="{9F9D3E89-7AB4-4C6A-AF84-FD3403622EAC}" type="slidenum">
              <a:rPr b="0" lang="pt-BR" sz="1400" spc="-1" strike="noStrike">
                <a:solidFill>
                  <a:srgbClr val="ffffff"/>
                </a:solidFill>
                <a:latin typeface="Arial"/>
              </a:rPr>
              <a:t>&lt;número&gt;</a:t>
            </a:fld>
            <a:endParaRPr b="0" lang="pt-BR" sz="1400" spc="-1" strike="noStrike">
              <a:latin typeface="Times New Roman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PlaceHolder 1"/>
          <p:cNvSpPr>
            <a:spLocks noGrp="1"/>
          </p:cNvSpPr>
          <p:nvPr>
            <p:ph type="title"/>
          </p:nvPr>
        </p:nvSpPr>
        <p:spPr>
          <a:xfrm>
            <a:off x="457200" y="128520"/>
            <a:ext cx="8226000" cy="14331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0000" rIns="90000" tIns="46800" bIns="46800" anchor="ctr">
            <a:noAutofit/>
          </a:bodyPr>
          <a:p>
            <a:pPr indent="0" algn="ctr">
              <a:lnSpc>
                <a:spcPct val="100000"/>
              </a:lnSpc>
              <a:buNone/>
            </a:pPr>
            <a:r>
              <a:rPr b="0" lang="pt-BR" sz="4400" spc="-1" strike="noStrike">
                <a:solidFill>
                  <a:srgbClr val="000000"/>
                </a:solidFill>
                <a:latin typeface="Arial"/>
              </a:rPr>
              <a:t>PARA COMPARAÇÃO DE OBJETO USE .equals()</a:t>
            </a:r>
            <a:endParaRPr b="0" lang="en-GB" sz="44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224" name="PlaceHolder 2"/>
          <p:cNvSpPr>
            <a:spLocks noGrp="1"/>
          </p:cNvSpPr>
          <p:nvPr>
            <p:ph type="sldNum" idx="34"/>
          </p:nvPr>
        </p:nvSpPr>
        <p:spPr>
          <a:xfrm>
            <a:off x="6553080" y="6245280"/>
            <a:ext cx="2130120" cy="472680"/>
          </a:xfrm>
          <a:prstGeom prst="rect">
            <a:avLst/>
          </a:prstGeom>
          <a:noFill/>
          <a:ln w="9360">
            <a:noFill/>
          </a:ln>
        </p:spPr>
        <p:txBody>
          <a:bodyPr numCol="1" spcCol="0" lIns="90000" rIns="90000" tIns="46800" bIns="46800" anchor="t">
            <a:noAutofit/>
          </a:bodyPr>
          <a:lstStyle>
            <a:lvl1pPr indent="0">
              <a:lnSpc>
                <a:spcPct val="100000"/>
              </a:lnSpc>
              <a:buNone/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</a:tabLst>
              <a:defRPr b="0" lang="pt-BR" sz="1400" spc="-1" strike="noStrike">
                <a:solidFill>
                  <a:srgbClr val="ffffff"/>
                </a:solidFill>
                <a:latin typeface="Arial"/>
              </a:defRPr>
            </a:lvl1pPr>
          </a:lstStyle>
          <a:p>
            <a:pPr indent="0">
              <a:lnSpc>
                <a:spcPct val="100000"/>
              </a:lnSpc>
              <a:buNone/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</a:tabLst>
            </a:pPr>
            <a:fld id="{C46840E5-811D-40A4-B157-F2EDFE7402D1}" type="slidenum">
              <a:rPr b="0" lang="pt-BR" sz="1400" spc="-1" strike="noStrike">
                <a:solidFill>
                  <a:srgbClr val="ffffff"/>
                </a:solidFill>
                <a:latin typeface="Arial"/>
              </a:rPr>
              <a:t>&lt;número&gt;</a:t>
            </a:fld>
            <a:endParaRPr b="0" lang="pt-BR" sz="1400" spc="-1" strike="noStrike">
              <a:latin typeface="Times New Roman"/>
            </a:endParaRPr>
          </a:p>
        </p:txBody>
      </p:sp>
      <p:pic>
        <p:nvPicPr>
          <p:cNvPr id="225" name="Imagem 4" descr=""/>
          <p:cNvPicPr/>
          <p:nvPr/>
        </p:nvPicPr>
        <p:blipFill>
          <a:blip r:embed="rId1"/>
          <a:stretch/>
        </p:blipFill>
        <p:spPr>
          <a:xfrm>
            <a:off x="2159280" y="1646640"/>
            <a:ext cx="6984360" cy="521100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PlaceHolder 1"/>
          <p:cNvSpPr>
            <a:spLocks noGrp="1"/>
          </p:cNvSpPr>
          <p:nvPr>
            <p:ph type="title"/>
          </p:nvPr>
        </p:nvSpPr>
        <p:spPr>
          <a:xfrm>
            <a:off x="323640" y="128520"/>
            <a:ext cx="8359560" cy="14331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0000" rIns="90000" tIns="46800" bIns="46800" anchor="ctr">
            <a:noAutofit/>
          </a:bodyPr>
          <a:p>
            <a:pPr indent="0" algn="ctr">
              <a:lnSpc>
                <a:spcPct val="100000"/>
              </a:lnSpc>
              <a:buNone/>
            </a:pPr>
            <a:r>
              <a:rPr b="0" lang="pt-BR" sz="4400" spc="-1" strike="noStrike">
                <a:solidFill>
                  <a:srgbClr val="000000"/>
                </a:solidFill>
                <a:latin typeface="Arial"/>
              </a:rPr>
              <a:t>ATIVIDADE 01 (Valor 0,6 ponto)</a:t>
            </a:r>
            <a:endParaRPr b="0" lang="en-GB" sz="44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227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8226000" cy="45223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0000" rIns="90000" tIns="46800" bIns="46800" anchor="t">
            <a:noAutofit/>
          </a:bodyPr>
          <a:p>
            <a:pPr marL="343080" indent="0" algn="just">
              <a:lnSpc>
                <a:spcPct val="100000"/>
              </a:lnSpc>
              <a:spcBef>
                <a:spcPts val="799"/>
              </a:spcBef>
              <a:buNone/>
              <a:tabLst>
                <a:tab algn="l" pos="0"/>
              </a:tabLst>
            </a:pPr>
            <a:r>
              <a:rPr b="0" lang="pt-BR" sz="3200" spc="-1" strike="noStrike">
                <a:solidFill>
                  <a:srgbClr val="000000"/>
                </a:solidFill>
                <a:latin typeface="Arial"/>
              </a:rPr>
              <a:t>	</a:t>
            </a:r>
            <a:endParaRPr b="0" lang="en-GB" sz="3200" spc="-1" strike="noStrike">
              <a:solidFill>
                <a:srgbClr val="000000"/>
              </a:solidFill>
              <a:latin typeface="Arial"/>
            </a:endParaRPr>
          </a:p>
          <a:p>
            <a:pPr marL="343080" indent="0" algn="just">
              <a:lnSpc>
                <a:spcPct val="100000"/>
              </a:lnSpc>
              <a:spcBef>
                <a:spcPts val="799"/>
              </a:spcBef>
              <a:buNone/>
              <a:tabLst>
                <a:tab algn="l" pos="0"/>
              </a:tabLst>
            </a:pPr>
            <a:r>
              <a:rPr b="0" lang="pt-BR" sz="3200" spc="-1" strike="noStrike">
                <a:solidFill>
                  <a:srgbClr val="000000"/>
                </a:solidFill>
                <a:latin typeface="Arial"/>
              </a:rPr>
              <a:t>	</a:t>
            </a:r>
            <a:r>
              <a:rPr b="0" lang="pt-BR" sz="3200" spc="-1" strike="noStrike">
                <a:solidFill>
                  <a:srgbClr val="000000"/>
                </a:solidFill>
                <a:latin typeface="Arial"/>
              </a:rPr>
              <a:t>ELABORE ESTA CLASSE DO SALARIO COM IF ONDE A LEITURA E O PERCENTUAL DE AUMENTE SEJA INFORMADO PELO USUÁRIO</a:t>
            </a:r>
            <a:endParaRPr b="0" lang="en-GB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8" name="PlaceHolder 3"/>
          <p:cNvSpPr>
            <a:spLocks noGrp="1"/>
          </p:cNvSpPr>
          <p:nvPr>
            <p:ph type="sldNum" idx="35"/>
          </p:nvPr>
        </p:nvSpPr>
        <p:spPr>
          <a:xfrm>
            <a:off x="6553080" y="6245280"/>
            <a:ext cx="2130120" cy="472680"/>
          </a:xfrm>
          <a:prstGeom prst="rect">
            <a:avLst/>
          </a:prstGeom>
          <a:noFill/>
          <a:ln w="9360">
            <a:noFill/>
          </a:ln>
        </p:spPr>
        <p:txBody>
          <a:bodyPr numCol="1" spcCol="0" lIns="90000" rIns="90000" tIns="46800" bIns="46800" anchor="t">
            <a:noAutofit/>
          </a:bodyPr>
          <a:lstStyle>
            <a:lvl1pPr indent="0">
              <a:lnSpc>
                <a:spcPct val="100000"/>
              </a:lnSpc>
              <a:buNone/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</a:tabLst>
              <a:defRPr b="0" lang="pt-BR" sz="1400" spc="-1" strike="noStrike">
                <a:solidFill>
                  <a:srgbClr val="ffffff"/>
                </a:solidFill>
                <a:latin typeface="Arial"/>
              </a:defRPr>
            </a:lvl1pPr>
          </a:lstStyle>
          <a:p>
            <a:pPr indent="0">
              <a:lnSpc>
                <a:spcPct val="100000"/>
              </a:lnSpc>
              <a:buNone/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</a:tabLst>
            </a:pPr>
            <a:fld id="{E404413E-8C02-4333-98B9-51C9C5C7785C}" type="slidenum">
              <a:rPr b="0" lang="pt-BR" sz="1400" spc="-1" strike="noStrike">
                <a:solidFill>
                  <a:srgbClr val="ffffff"/>
                </a:solidFill>
                <a:latin typeface="Arial"/>
              </a:rPr>
              <a:t>&lt;número&gt;</a:t>
            </a:fld>
            <a:endParaRPr b="0" lang="pt-BR" sz="1400" spc="-1" strike="noStrike">
              <a:latin typeface="Times New Roman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PlaceHolder 1"/>
          <p:cNvSpPr>
            <a:spLocks noGrp="1"/>
          </p:cNvSpPr>
          <p:nvPr>
            <p:ph type="title"/>
          </p:nvPr>
        </p:nvSpPr>
        <p:spPr>
          <a:xfrm>
            <a:off x="323640" y="128520"/>
            <a:ext cx="8359560" cy="14331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0000" rIns="90000" tIns="46800" bIns="46800" anchor="ctr">
            <a:noAutofit/>
          </a:bodyPr>
          <a:p>
            <a:pPr indent="0" algn="ctr">
              <a:lnSpc>
                <a:spcPct val="100000"/>
              </a:lnSpc>
              <a:buNone/>
            </a:pPr>
            <a:r>
              <a:rPr b="0" lang="pt-BR" sz="4400" spc="-1" strike="noStrike">
                <a:solidFill>
                  <a:srgbClr val="000000"/>
                </a:solidFill>
                <a:latin typeface="Arial"/>
              </a:rPr>
              <a:t>ATIVIDADE 02 (Valor 0,6 ponto)</a:t>
            </a:r>
            <a:endParaRPr b="0" lang="en-GB" sz="44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230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8226000" cy="45223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0000" rIns="90000" tIns="46800" bIns="46800" anchor="t">
            <a:noAutofit/>
          </a:bodyPr>
          <a:p>
            <a:pPr marL="343080" indent="0" algn="just">
              <a:lnSpc>
                <a:spcPct val="100000"/>
              </a:lnSpc>
              <a:spcBef>
                <a:spcPts val="799"/>
              </a:spcBef>
              <a:buNone/>
              <a:tabLst>
                <a:tab algn="l" pos="0"/>
              </a:tabLst>
            </a:pPr>
            <a:r>
              <a:rPr b="0" lang="pt-BR" sz="3200" spc="-1" strike="noStrike">
                <a:solidFill>
                  <a:srgbClr val="000000"/>
                </a:solidFill>
                <a:latin typeface="Arial"/>
              </a:rPr>
              <a:t>	</a:t>
            </a:r>
            <a:endParaRPr b="0" lang="en-GB" sz="3200" spc="-1" strike="noStrike">
              <a:solidFill>
                <a:srgbClr val="000000"/>
              </a:solidFill>
              <a:latin typeface="Arial"/>
            </a:endParaRPr>
          </a:p>
          <a:p>
            <a:pPr marL="343080" indent="0" algn="just">
              <a:lnSpc>
                <a:spcPct val="100000"/>
              </a:lnSpc>
              <a:spcBef>
                <a:spcPts val="799"/>
              </a:spcBef>
              <a:buNone/>
              <a:tabLst>
                <a:tab algn="l" pos="0"/>
              </a:tabLst>
            </a:pPr>
            <a:r>
              <a:rPr b="0" lang="pt-BR" sz="3200" spc="-1" strike="noStrike">
                <a:solidFill>
                  <a:srgbClr val="000000"/>
                </a:solidFill>
                <a:latin typeface="Arial"/>
              </a:rPr>
              <a:t>	</a:t>
            </a:r>
            <a:r>
              <a:rPr b="0" lang="pt-BR" sz="3200" spc="-1" strike="noStrike">
                <a:solidFill>
                  <a:srgbClr val="000000"/>
                </a:solidFill>
                <a:latin typeface="Arial"/>
              </a:rPr>
              <a:t>Escreva um programa em Java que leia dois números inteiros e determine qual é o menor. Escreva um algoritmo que determina o maior também. </a:t>
            </a:r>
            <a:endParaRPr b="0" lang="en-GB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1" name="PlaceHolder 3"/>
          <p:cNvSpPr>
            <a:spLocks noGrp="1"/>
          </p:cNvSpPr>
          <p:nvPr>
            <p:ph type="sldNum" idx="36"/>
          </p:nvPr>
        </p:nvSpPr>
        <p:spPr>
          <a:xfrm>
            <a:off x="6553080" y="6245280"/>
            <a:ext cx="2130120" cy="472680"/>
          </a:xfrm>
          <a:prstGeom prst="rect">
            <a:avLst/>
          </a:prstGeom>
          <a:noFill/>
          <a:ln w="9360">
            <a:noFill/>
          </a:ln>
        </p:spPr>
        <p:txBody>
          <a:bodyPr numCol="1" spcCol="0" lIns="90000" rIns="90000" tIns="46800" bIns="46800" anchor="t">
            <a:noAutofit/>
          </a:bodyPr>
          <a:lstStyle>
            <a:lvl1pPr indent="0">
              <a:lnSpc>
                <a:spcPct val="100000"/>
              </a:lnSpc>
              <a:buNone/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</a:tabLst>
              <a:defRPr b="0" lang="pt-BR" sz="1400" spc="-1" strike="noStrike">
                <a:solidFill>
                  <a:srgbClr val="ffffff"/>
                </a:solidFill>
                <a:latin typeface="Arial"/>
              </a:defRPr>
            </a:lvl1pPr>
          </a:lstStyle>
          <a:p>
            <a:pPr indent="0">
              <a:lnSpc>
                <a:spcPct val="100000"/>
              </a:lnSpc>
              <a:buNone/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</a:tabLst>
            </a:pPr>
            <a:fld id="{3DABE9D3-4BF6-42C5-85F5-3ECBED8D617A}" type="slidenum">
              <a:rPr b="0" lang="pt-BR" sz="1400" spc="-1" strike="noStrike">
                <a:solidFill>
                  <a:srgbClr val="ffffff"/>
                </a:solidFill>
                <a:latin typeface="Arial"/>
              </a:rPr>
              <a:t>&lt;número&gt;</a:t>
            </a:fld>
            <a:endParaRPr b="0" lang="pt-BR" sz="1400" spc="-1" strike="noStrike">
              <a:latin typeface="Times New Roman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PlaceHolder 1"/>
          <p:cNvSpPr>
            <a:spLocks noGrp="1"/>
          </p:cNvSpPr>
          <p:nvPr>
            <p:ph type="title"/>
          </p:nvPr>
        </p:nvSpPr>
        <p:spPr>
          <a:xfrm>
            <a:off x="323640" y="128520"/>
            <a:ext cx="8359560" cy="14331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0000" rIns="90000" tIns="46800" bIns="46800" anchor="ctr">
            <a:noAutofit/>
          </a:bodyPr>
          <a:p>
            <a:pPr indent="0" algn="ctr">
              <a:lnSpc>
                <a:spcPct val="100000"/>
              </a:lnSpc>
              <a:buNone/>
            </a:pPr>
            <a:r>
              <a:rPr b="0" lang="pt-BR" sz="4400" spc="-1" strike="noStrike">
                <a:solidFill>
                  <a:srgbClr val="000000"/>
                </a:solidFill>
                <a:latin typeface="Arial"/>
              </a:rPr>
              <a:t>ATIVIDADE 03 (Valor 0,8 ponto)</a:t>
            </a:r>
            <a:endParaRPr b="0" lang="en-GB" sz="44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233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8226000" cy="45223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0000" rIns="90000" tIns="46800" bIns="46800" anchor="t">
            <a:noAutofit/>
          </a:bodyPr>
          <a:p>
            <a:pPr marL="343080" indent="0" algn="just">
              <a:lnSpc>
                <a:spcPct val="100000"/>
              </a:lnSpc>
              <a:spcBef>
                <a:spcPts val="799"/>
              </a:spcBef>
              <a:buNone/>
              <a:tabLst>
                <a:tab algn="l" pos="0"/>
              </a:tabLst>
            </a:pPr>
            <a:r>
              <a:rPr b="0" lang="pt-BR" sz="3200" spc="-1" strike="noStrike">
                <a:solidFill>
                  <a:srgbClr val="000000"/>
                </a:solidFill>
                <a:latin typeface="Arial"/>
              </a:rPr>
              <a:t>	</a:t>
            </a:r>
            <a:endParaRPr b="0" lang="en-GB" sz="3200" spc="-1" strike="noStrike">
              <a:solidFill>
                <a:srgbClr val="000000"/>
              </a:solidFill>
              <a:latin typeface="Arial"/>
            </a:endParaRPr>
          </a:p>
          <a:p>
            <a:pPr marL="343080" indent="0" algn="just">
              <a:lnSpc>
                <a:spcPct val="100000"/>
              </a:lnSpc>
              <a:spcBef>
                <a:spcPts val="799"/>
              </a:spcBef>
              <a:buNone/>
              <a:tabLst>
                <a:tab algn="l" pos="0"/>
              </a:tabLst>
            </a:pPr>
            <a:r>
              <a:rPr b="0" lang="pt-BR" sz="3200" spc="-1" strike="noStrike">
                <a:solidFill>
                  <a:srgbClr val="000000"/>
                </a:solidFill>
                <a:latin typeface="Arial"/>
              </a:rPr>
              <a:t>	</a:t>
            </a:r>
            <a:r>
              <a:rPr b="0" lang="pt-BR" sz="3200" spc="-1" strike="noStrike">
                <a:solidFill>
                  <a:srgbClr val="000000"/>
                </a:solidFill>
                <a:latin typeface="Arial"/>
              </a:rPr>
              <a:t>Escreva um programa em Java que leia o nome e ano de nascimento e determine se a pessoa tem mais de 18 anos</a:t>
            </a:r>
            <a:endParaRPr b="0" lang="en-GB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4" name="PlaceHolder 3"/>
          <p:cNvSpPr>
            <a:spLocks noGrp="1"/>
          </p:cNvSpPr>
          <p:nvPr>
            <p:ph type="sldNum" idx="37"/>
          </p:nvPr>
        </p:nvSpPr>
        <p:spPr>
          <a:xfrm>
            <a:off x="6553080" y="6245280"/>
            <a:ext cx="2130120" cy="472680"/>
          </a:xfrm>
          <a:prstGeom prst="rect">
            <a:avLst/>
          </a:prstGeom>
          <a:noFill/>
          <a:ln w="9360">
            <a:noFill/>
          </a:ln>
        </p:spPr>
        <p:txBody>
          <a:bodyPr numCol="1" spcCol="0" lIns="90000" rIns="90000" tIns="46800" bIns="46800" anchor="t">
            <a:noAutofit/>
          </a:bodyPr>
          <a:lstStyle>
            <a:lvl1pPr indent="0">
              <a:lnSpc>
                <a:spcPct val="100000"/>
              </a:lnSpc>
              <a:buNone/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</a:tabLst>
              <a:defRPr b="0" lang="pt-BR" sz="1400" spc="-1" strike="noStrike">
                <a:solidFill>
                  <a:srgbClr val="ffffff"/>
                </a:solidFill>
                <a:latin typeface="Arial"/>
              </a:defRPr>
            </a:lvl1pPr>
          </a:lstStyle>
          <a:p>
            <a:pPr indent="0">
              <a:lnSpc>
                <a:spcPct val="100000"/>
              </a:lnSpc>
              <a:buNone/>
              <a:tabLst>
                <a:tab algn="l" pos="0"/>
                <a:tab algn="l" pos="447840"/>
                <a:tab algn="l" pos="896760"/>
                <a:tab algn="l" pos="1346040"/>
                <a:tab algn="l" pos="1795320"/>
                <a:tab algn="l" pos="2244600"/>
                <a:tab algn="l" pos="2693880"/>
                <a:tab algn="l" pos="3143160"/>
                <a:tab algn="l" pos="3592440"/>
                <a:tab algn="l" pos="4041720"/>
                <a:tab algn="l" pos="4491000"/>
                <a:tab algn="l" pos="4940280"/>
                <a:tab algn="l" pos="5389560"/>
                <a:tab algn="l" pos="5838840"/>
                <a:tab algn="l" pos="6288120"/>
                <a:tab algn="l" pos="6737400"/>
                <a:tab algn="l" pos="7186680"/>
                <a:tab algn="l" pos="7635960"/>
                <a:tab algn="l" pos="8085240"/>
                <a:tab algn="l" pos="8534520"/>
                <a:tab algn="l" pos="8983800"/>
              </a:tabLst>
            </a:pPr>
            <a:fld id="{95016DC8-D3D3-4518-B8EB-3A3685F72BB7}" type="slidenum">
              <a:rPr b="0" lang="pt-BR" sz="1400" spc="-1" strike="noStrike">
                <a:solidFill>
                  <a:srgbClr val="ffffff"/>
                </a:solidFill>
                <a:latin typeface="Arial"/>
              </a:rPr>
              <a:t>&lt;número&gt;</a:t>
            </a:fld>
            <a:endParaRPr b="0" lang="pt-BR" sz="1400" spc="-1" strike="noStrike">
              <a:latin typeface="Times New Roman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name="Tema do Office">
  <a:themeElements>
    <a:clrScheme name="Tema do Offic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Tema do Office">
  <a:themeElements>
    <a:clrScheme name="Tema do Offic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6391</TotalTime>
  <Application>LibreOffice/7.4.0.3$Windows_X86_64 LibreOffice_project/f85e47c08ddd19c015c0114a68350214f7066f5a</Application>
  <AppVersion>15.0000</AppVersion>
  <Words>467</Words>
  <Paragraphs>173</Paragraph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1601-01-01T00:00:00Z</dcterms:created>
  <dc:creator>Andre</dc:creator>
  <dc:description/>
  <dc:language>pt-BR</dc:language>
  <cp:lastModifiedBy/>
  <cp:lastPrinted>1601-01-01T00:00:00Z</cp:lastPrinted>
  <dcterms:modified xsi:type="dcterms:W3CDTF">2023-02-28T10:58:36Z</dcterms:modified>
  <cp:revision>176</cp:revision>
  <dc:subject/>
  <dc:title>Slide 1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otes">
    <vt:i4>1</vt:i4>
  </property>
  <property fmtid="{D5CDD505-2E9C-101B-9397-08002B2CF9AE}" pid="3" name="PresentationFormat">
    <vt:lpwstr>Apresentação na tela (4:3)</vt:lpwstr>
  </property>
  <property fmtid="{D5CDD505-2E9C-101B-9397-08002B2CF9AE}" pid="4" name="Slides">
    <vt:i4>33</vt:i4>
  </property>
</Properties>
</file>