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52" r:id="rId3"/>
    <p:sldId id="46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48" r:id="rId13"/>
    <p:sldId id="447" r:id="rId14"/>
    <p:sldId id="446" r:id="rId15"/>
    <p:sldId id="441" r:id="rId16"/>
    <p:sldId id="442" r:id="rId17"/>
    <p:sldId id="443" r:id="rId18"/>
    <p:sldId id="461" r:id="rId19"/>
    <p:sldId id="464" r:id="rId20"/>
    <p:sldId id="4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jav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CORREÇÃO DOS EXERCÍCIOS E</a:t>
            </a:r>
          </a:p>
          <a:p>
            <a:pPr algn="ctr"/>
            <a:r>
              <a:rPr lang="pt-BR" sz="4000" dirty="0"/>
              <a:t>MAIS DEFINIÇÕES DO JAVA</a:t>
            </a:r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http://www.oxnar.com.br/aulas/java</a:t>
            </a:r>
            <a:r>
              <a:rPr lang="pt-BR" dirty="0"/>
              <a:t>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8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LINGUAGEM DE PROGRAMAÇÃO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3 da aula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13" y="2843212"/>
            <a:ext cx="13525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B7EFE9-3478-46D7-9BAF-B630A9B10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17927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31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009938" y="327172"/>
            <a:ext cx="5570796" cy="41105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320331" y="956346"/>
            <a:ext cx="5570796" cy="94795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099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462944" y="1837190"/>
            <a:ext cx="5570796" cy="61239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651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395832" y="2348919"/>
            <a:ext cx="5570796" cy="61239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04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269997" y="2910981"/>
            <a:ext cx="5570796" cy="61239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81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261608" y="3506599"/>
            <a:ext cx="5570796" cy="86406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04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261608" y="4345498"/>
            <a:ext cx="5570796" cy="103184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25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060272" y="5352177"/>
            <a:ext cx="5570796" cy="66272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072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F41B83-F42D-46F0-AE78-666BE491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680" y="0"/>
            <a:ext cx="511064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085439" y="5947795"/>
            <a:ext cx="5570796" cy="385894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02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DOS EXERCÍCIOS – 01 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CA92060-01AD-4594-A48B-82497D2501AC}"/>
              </a:ext>
            </a:extLst>
          </p:cNvPr>
          <p:cNvSpPr/>
          <p:nvPr/>
        </p:nvSpPr>
        <p:spPr>
          <a:xfrm>
            <a:off x="2821916" y="738232"/>
            <a:ext cx="7362825" cy="567095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E8682A-1DD2-4ACC-8999-CF1923238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1462087"/>
            <a:ext cx="385762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66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0042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81AFA02-B439-4712-A496-5AC6BAF61214}"/>
              </a:ext>
            </a:extLst>
          </p:cNvPr>
          <p:cNvSpPr txBox="1">
            <a:spLocks/>
          </p:cNvSpPr>
          <p:nvPr/>
        </p:nvSpPr>
        <p:spPr>
          <a:xfrm>
            <a:off x="1628892" y="3300422"/>
            <a:ext cx="9144000" cy="658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/>
              <a:t>MAIS DEFINIÇÕES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56181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183628"/>
            <a:ext cx="11196531" cy="649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56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183628"/>
            <a:ext cx="11196531" cy="64907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0E0D7F1-6105-4C62-A9AC-AD76AAB0E74F}"/>
              </a:ext>
            </a:extLst>
          </p:cNvPr>
          <p:cNvSpPr txBox="1"/>
          <p:nvPr/>
        </p:nvSpPr>
        <p:spPr>
          <a:xfrm>
            <a:off x="7953446" y="1974417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Comentário com diversas linhas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BE2B5C-7C02-4701-B7B2-2BD058DB69FC}"/>
              </a:ext>
            </a:extLst>
          </p:cNvPr>
          <p:cNvSpPr txBox="1"/>
          <p:nvPr/>
        </p:nvSpPr>
        <p:spPr>
          <a:xfrm>
            <a:off x="7953446" y="478858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Comentário com uma linha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FEE65B-4661-45A3-A5C0-6FD9F633F3FE}"/>
              </a:ext>
            </a:extLst>
          </p:cNvPr>
          <p:cNvSpPr txBox="1"/>
          <p:nvPr/>
        </p:nvSpPr>
        <p:spPr>
          <a:xfrm>
            <a:off x="7953446" y="3469976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Nome da classe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32176B-0B0A-474E-81DE-FA62742D2840}"/>
              </a:ext>
            </a:extLst>
          </p:cNvPr>
          <p:cNvSpPr txBox="1"/>
          <p:nvPr/>
        </p:nvSpPr>
        <p:spPr>
          <a:xfrm>
            <a:off x="7953446" y="5979032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da Classe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6055F12A-36A0-4591-8609-FFA1E43C3977}"/>
              </a:ext>
            </a:extLst>
          </p:cNvPr>
          <p:cNvCxnSpPr>
            <a:stCxn id="7" idx="1"/>
          </p:cNvCxnSpPr>
          <p:nvPr/>
        </p:nvCxnSpPr>
        <p:spPr>
          <a:xfrm flipH="1">
            <a:off x="5366479" y="3670031"/>
            <a:ext cx="258696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9B32DCC2-FE2D-4C98-B01B-07EF855325FB}"/>
              </a:ext>
            </a:extLst>
          </p:cNvPr>
          <p:cNvCxnSpPr>
            <a:cxnSpLocks/>
          </p:cNvCxnSpPr>
          <p:nvPr/>
        </p:nvCxnSpPr>
        <p:spPr>
          <a:xfrm flipH="1" flipV="1">
            <a:off x="5936974" y="2174472"/>
            <a:ext cx="2153713" cy="190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891924F-BB67-4E6E-A007-1A8468A16C80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4133658"/>
            <a:ext cx="6455951" cy="20512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55F22047-C567-42CA-8A24-7E3D1CB7C882}"/>
              </a:ext>
            </a:extLst>
          </p:cNvPr>
          <p:cNvCxnSpPr>
            <a:cxnSpLocks/>
          </p:cNvCxnSpPr>
          <p:nvPr/>
        </p:nvCxnSpPr>
        <p:spPr>
          <a:xfrm flipH="1">
            <a:off x="1497496" y="6179088"/>
            <a:ext cx="6455952" cy="1505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2ABD6C05-0A36-49FC-9BDC-02DA8A8F96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30017" y="3247889"/>
            <a:ext cx="6335542" cy="218953"/>
          </a:xfrm>
          <a:prstGeom prst="bentConnector3">
            <a:avLst>
              <a:gd name="adj1" fmla="val 9936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431E49E0-83D2-4C1A-B1E4-561FFB9A58AC}"/>
              </a:ext>
            </a:extLst>
          </p:cNvPr>
          <p:cNvCxnSpPr>
            <a:cxnSpLocks/>
          </p:cNvCxnSpPr>
          <p:nvPr/>
        </p:nvCxnSpPr>
        <p:spPr>
          <a:xfrm flipH="1">
            <a:off x="7338603" y="673108"/>
            <a:ext cx="614843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B5FBFC8-366B-4C0F-B84F-F15FDF8F0BFF}"/>
              </a:ext>
            </a:extLst>
          </p:cNvPr>
          <p:cNvSpPr txBox="1"/>
          <p:nvPr/>
        </p:nvSpPr>
        <p:spPr>
          <a:xfrm>
            <a:off x="7953446" y="3066733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acesso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38C2DB4-54E7-4AF4-BC59-7F69839F1E9F}"/>
              </a:ext>
            </a:extLst>
          </p:cNvPr>
          <p:cNvSpPr/>
          <p:nvPr/>
        </p:nvSpPr>
        <p:spPr>
          <a:xfrm>
            <a:off x="1166191" y="1317769"/>
            <a:ext cx="4561850" cy="17489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8A6950D5-5147-405C-8C9E-E2AF0704CDD2}"/>
              </a:ext>
            </a:extLst>
          </p:cNvPr>
          <p:cNvSpPr/>
          <p:nvPr/>
        </p:nvSpPr>
        <p:spPr>
          <a:xfrm>
            <a:off x="1166191" y="399683"/>
            <a:ext cx="6172412" cy="4814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361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308320"/>
            <a:ext cx="11196531" cy="64907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332176B-0B0A-474E-81DE-FA62742D2840}"/>
              </a:ext>
            </a:extLst>
          </p:cNvPr>
          <p:cNvSpPr txBox="1"/>
          <p:nvPr/>
        </p:nvSpPr>
        <p:spPr>
          <a:xfrm>
            <a:off x="7953446" y="5979032"/>
            <a:ext cx="417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do método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891924F-BB67-4E6E-A007-1A8468A16C80}"/>
              </a:ext>
            </a:extLst>
          </p:cNvPr>
          <p:cNvCxnSpPr>
            <a:cxnSpLocks/>
          </p:cNvCxnSpPr>
          <p:nvPr/>
        </p:nvCxnSpPr>
        <p:spPr>
          <a:xfrm flipH="1" flipV="1">
            <a:off x="3207434" y="5092505"/>
            <a:ext cx="4746014" cy="1092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55F22047-C567-42CA-8A24-7E3D1CB7C882}"/>
              </a:ext>
            </a:extLst>
          </p:cNvPr>
          <p:cNvCxnSpPr>
            <a:cxnSpLocks/>
          </p:cNvCxnSpPr>
          <p:nvPr/>
        </p:nvCxnSpPr>
        <p:spPr>
          <a:xfrm flipH="1" flipV="1">
            <a:off x="3207434" y="5979032"/>
            <a:ext cx="4746014" cy="2000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2ABD6C05-0A36-49FC-9BDC-02DA8A8F96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59126" y="1217523"/>
            <a:ext cx="4524806" cy="3126690"/>
          </a:xfrm>
          <a:prstGeom prst="bentConnector3">
            <a:avLst>
              <a:gd name="adj1" fmla="val 10005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B5FBFC8-366B-4C0F-B84F-F15FDF8F0BFF}"/>
              </a:ext>
            </a:extLst>
          </p:cNvPr>
          <p:cNvSpPr txBox="1"/>
          <p:nvPr/>
        </p:nvSpPr>
        <p:spPr>
          <a:xfrm>
            <a:off x="8176296" y="956953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acesso ao método</a:t>
            </a:r>
          </a:p>
        </p:txBody>
      </p: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11C73F64-1AF5-45DC-BD16-5188E650ABD6}"/>
              </a:ext>
            </a:extLst>
          </p:cNvPr>
          <p:cNvCxnSpPr>
            <a:cxnSpLocks/>
          </p:cNvCxnSpPr>
          <p:nvPr/>
        </p:nvCxnSpPr>
        <p:spPr>
          <a:xfrm rot="5400000">
            <a:off x="5885976" y="2192661"/>
            <a:ext cx="2590876" cy="1989764"/>
          </a:xfrm>
          <a:prstGeom prst="bentConnector3">
            <a:avLst>
              <a:gd name="adj1" fmla="val -1039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CF8D636-CCD3-46AC-95E3-ACA4AA40641A}"/>
              </a:ext>
            </a:extLst>
          </p:cNvPr>
          <p:cNvSpPr txBox="1"/>
          <p:nvPr/>
        </p:nvSpPr>
        <p:spPr>
          <a:xfrm>
            <a:off x="8207459" y="166305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retorno do método.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06163E8-E6D4-4EA9-902F-0BC1B5F60484}"/>
              </a:ext>
            </a:extLst>
          </p:cNvPr>
          <p:cNvSpPr txBox="1"/>
          <p:nvPr/>
        </p:nvSpPr>
        <p:spPr>
          <a:xfrm>
            <a:off x="8249922" y="229217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Nome do método.</a:t>
            </a:r>
          </a:p>
        </p:txBody>
      </p:sp>
      <p:cxnSp>
        <p:nvCxnSpPr>
          <p:cNvPr id="37" name="Conector: Angulado 36">
            <a:extLst>
              <a:ext uri="{FF2B5EF4-FFF2-40B4-BE49-F238E27FC236}">
                <a16:creationId xmlns:a16="http://schemas.microsoft.com/office/drawing/2014/main" id="{34DE8C6C-B5CC-41EF-A417-869CC808D39D}"/>
              </a:ext>
            </a:extLst>
          </p:cNvPr>
          <p:cNvCxnSpPr>
            <a:cxnSpLocks/>
          </p:cNvCxnSpPr>
          <p:nvPr/>
        </p:nvCxnSpPr>
        <p:spPr>
          <a:xfrm rot="5400000">
            <a:off x="6837762" y="3019982"/>
            <a:ext cx="1907769" cy="875908"/>
          </a:xfrm>
          <a:prstGeom prst="bentConnector3">
            <a:avLst>
              <a:gd name="adj1" fmla="val -14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ângulo 43">
            <a:extLst>
              <a:ext uri="{FF2B5EF4-FFF2-40B4-BE49-F238E27FC236}">
                <a16:creationId xmlns:a16="http://schemas.microsoft.com/office/drawing/2014/main" id="{9DC7F398-8D06-4F5B-9055-FDAA9499936E}"/>
              </a:ext>
            </a:extLst>
          </p:cNvPr>
          <p:cNvSpPr/>
          <p:nvPr/>
        </p:nvSpPr>
        <p:spPr>
          <a:xfrm>
            <a:off x="7953446" y="4411821"/>
            <a:ext cx="3483588" cy="5482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2F8675D3-B1AE-4EDC-9D8B-588C1EAE3C0B}"/>
              </a:ext>
            </a:extLst>
          </p:cNvPr>
          <p:cNvSpPr txBox="1"/>
          <p:nvPr/>
        </p:nvSpPr>
        <p:spPr>
          <a:xfrm>
            <a:off x="8260082" y="292129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Parâmetros do método</a:t>
            </a:r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3C1A6815-8C0B-4EBC-B94B-6B88880ED417}"/>
              </a:ext>
            </a:extLst>
          </p:cNvPr>
          <p:cNvCxnSpPr/>
          <p:nvPr/>
        </p:nvCxnSpPr>
        <p:spPr>
          <a:xfrm>
            <a:off x="9396761" y="3340918"/>
            <a:ext cx="0" cy="10650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855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Outra implementação do programa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9636624-75D6-478E-BE88-5401A48D0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8" y="-2"/>
            <a:ext cx="10856565" cy="685800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C5F6F96-4402-4F74-A628-8ECF2B5BB720}"/>
              </a:ext>
            </a:extLst>
          </p:cNvPr>
          <p:cNvSpPr/>
          <p:nvPr/>
        </p:nvSpPr>
        <p:spPr>
          <a:xfrm>
            <a:off x="2410774" y="3279555"/>
            <a:ext cx="9143999" cy="16863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378E87-F24B-4DA9-9AD3-D0858C43B101}"/>
              </a:ext>
            </a:extLst>
          </p:cNvPr>
          <p:cNvSpPr txBox="1"/>
          <p:nvPr/>
        </p:nvSpPr>
        <p:spPr>
          <a:xfrm>
            <a:off x="5584874" y="900332"/>
            <a:ext cx="3854548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Método construtor da classe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É público;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Pode ou não receber argumentos;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Não retorna nada;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Tem o mesmo nome da classe;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0F83C6B-77D5-4DCB-9061-29F6E27EC33E}"/>
              </a:ext>
            </a:extLst>
          </p:cNvPr>
          <p:cNvCxnSpPr/>
          <p:nvPr/>
        </p:nvCxnSpPr>
        <p:spPr>
          <a:xfrm>
            <a:off x="7272997" y="2518340"/>
            <a:ext cx="0" cy="7999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725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8EA7B-6D7D-493F-B481-D1385FA14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46"/>
            <a:ext cx="10515600" cy="674055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ExemploWhile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static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main</a:t>
            </a:r>
            <a:r>
              <a:rPr lang="pt-BR" dirty="0"/>
              <a:t> 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args</a:t>
            </a:r>
            <a:r>
              <a:rPr lang="pt-BR" dirty="0"/>
              <a:t> [])</a:t>
            </a:r>
          </a:p>
          <a:p>
            <a:pPr marL="0" indent="0">
              <a:buNone/>
            </a:pPr>
            <a:r>
              <a:rPr lang="pt-BR" dirty="0"/>
              <a:t>               {new </a:t>
            </a:r>
            <a:r>
              <a:rPr lang="pt-BR" dirty="0" err="1"/>
              <a:t>ExemploWhile</a:t>
            </a:r>
            <a:r>
              <a:rPr lang="pt-BR" dirty="0"/>
              <a:t>(); }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x = 0;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y = 1;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 </a:t>
            </a:r>
            <a:r>
              <a:rPr lang="pt-BR" dirty="0" err="1"/>
              <a:t>ExemploWhile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/>
              <a:t>	{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while</a:t>
            </a:r>
            <a:r>
              <a:rPr lang="pt-BR" dirty="0"/>
              <a:t>(x &lt;1000)		</a:t>
            </a:r>
          </a:p>
          <a:p>
            <a:pPr marL="0" indent="0">
              <a:buNone/>
            </a:pPr>
            <a:r>
              <a:rPr lang="pt-BR" dirty="0"/>
              <a:t>		{</a:t>
            </a:r>
          </a:p>
          <a:p>
            <a:pPr marL="0" indent="0">
              <a:buNone/>
            </a:pPr>
            <a:r>
              <a:rPr lang="pt-BR" dirty="0"/>
              <a:t>			x = x + y;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System.out.println</a:t>
            </a:r>
            <a:r>
              <a:rPr lang="pt-BR" dirty="0"/>
              <a:t>(“”+x);</a:t>
            </a:r>
          </a:p>
          <a:p>
            <a:pPr marL="0" indent="0">
              <a:buNone/>
            </a:pPr>
            <a:r>
              <a:rPr lang="pt-BR" dirty="0"/>
              <a:t>			y = y + x;</a:t>
            </a:r>
          </a:p>
          <a:p>
            <a:pPr marL="0" indent="0">
              <a:buNone/>
            </a:pPr>
            <a:r>
              <a:rPr lang="pt-BR" dirty="0"/>
              <a:t>			 </a:t>
            </a:r>
            <a:r>
              <a:rPr lang="pt-BR" dirty="0" err="1"/>
              <a:t>System.out.println</a:t>
            </a:r>
            <a:r>
              <a:rPr lang="pt-BR" dirty="0"/>
              <a:t>(“”+y); 	</a:t>
            </a:r>
          </a:p>
          <a:p>
            <a:pPr marL="0" indent="0">
              <a:buNone/>
            </a:pPr>
            <a:r>
              <a:rPr lang="pt-BR" dirty="0"/>
              <a:t>		}</a:t>
            </a:r>
          </a:p>
          <a:p>
            <a:pPr marL="0" indent="0">
              <a:buNone/>
            </a:pPr>
            <a:r>
              <a:rPr lang="pt-BR" dirty="0"/>
              <a:t>	}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75E2BE4-F200-4A73-B7A8-B9439AF40BF7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 WHILE</a:t>
            </a:r>
          </a:p>
        </p:txBody>
      </p:sp>
    </p:spTree>
    <p:extLst>
      <p:ext uri="{BB962C8B-B14F-4D97-AF65-F5344CB8AC3E}">
        <p14:creationId xmlns:p14="http://schemas.microsoft.com/office/powerpoint/2010/main" val="746103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0042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81AFA02-B439-4712-A496-5AC6BAF61214}"/>
              </a:ext>
            </a:extLst>
          </p:cNvPr>
          <p:cNvSpPr txBox="1">
            <a:spLocks/>
          </p:cNvSpPr>
          <p:nvPr/>
        </p:nvSpPr>
        <p:spPr>
          <a:xfrm>
            <a:off x="1628892" y="3300422"/>
            <a:ext cx="9144000" cy="658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/>
              <a:t>CICLOS NO JAVA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78418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0DFF4-12B2-4465-91F6-F5A71B3A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C8F8D-184D-4B88-A86E-76D337C0A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6713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10001</TotalTime>
  <Words>303</Words>
  <Application>Microsoft Office PowerPoint</Application>
  <PresentationFormat>Widescreen</PresentationFormat>
  <Paragraphs>60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193</cp:revision>
  <dcterms:created xsi:type="dcterms:W3CDTF">2020-05-11T19:49:04Z</dcterms:created>
  <dcterms:modified xsi:type="dcterms:W3CDTF">2020-08-20T19:53:43Z</dcterms:modified>
</cp:coreProperties>
</file>