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8" r:id="rId2"/>
    <p:sldId id="261" r:id="rId3"/>
    <p:sldId id="298" r:id="rId4"/>
    <p:sldId id="299" r:id="rId5"/>
    <p:sldId id="300" r:id="rId6"/>
    <p:sldId id="259" r:id="rId7"/>
    <p:sldId id="260" r:id="rId8"/>
    <p:sldId id="269" r:id="rId9"/>
    <p:sldId id="262" r:id="rId10"/>
    <p:sldId id="263" r:id="rId11"/>
    <p:sldId id="264" r:id="rId12"/>
    <p:sldId id="301" r:id="rId13"/>
    <p:sldId id="303" r:id="rId14"/>
    <p:sldId id="302" r:id="rId15"/>
    <p:sldId id="304" r:id="rId16"/>
    <p:sldId id="265" r:id="rId17"/>
    <p:sldId id="267" r:id="rId18"/>
    <p:sldId id="266" r:id="rId19"/>
    <p:sldId id="273" r:id="rId20"/>
    <p:sldId id="268" r:id="rId21"/>
    <p:sldId id="270" r:id="rId22"/>
    <p:sldId id="271" r:id="rId23"/>
    <p:sldId id="272" r:id="rId24"/>
    <p:sldId id="289" r:id="rId25"/>
    <p:sldId id="290" r:id="rId26"/>
    <p:sldId id="291" r:id="rId27"/>
    <p:sldId id="292" r:id="rId28"/>
    <p:sldId id="293" r:id="rId29"/>
    <p:sldId id="274" r:id="rId30"/>
    <p:sldId id="276" r:id="rId31"/>
    <p:sldId id="277" r:id="rId32"/>
    <p:sldId id="297" r:id="rId33"/>
    <p:sldId id="296" r:id="rId34"/>
    <p:sldId id="275" r:id="rId35"/>
    <p:sldId id="278" r:id="rId36"/>
    <p:sldId id="28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94" r:id="rId47"/>
    <p:sldId id="295" r:id="rId48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0" autoAdjust="0"/>
    <p:restoredTop sz="94660"/>
  </p:normalViewPr>
  <p:slideViewPr>
    <p:cSldViewPr>
      <p:cViewPr varScale="1">
        <p:scale>
          <a:sx n="68" d="100"/>
          <a:sy n="68" d="100"/>
        </p:scale>
        <p:origin x="44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146B983F-2BDF-4C8A-9746-FAD9F512E4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DF2EAA6-5A58-49C9-A203-5B0BDF23C93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2607AE7-2A5D-406B-8FFB-02A29136F130}" type="datetimeFigureOut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0207F4B1-EBE5-4441-A750-30FB6A7F20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dirty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81933313-9952-4563-AED0-EE7DF6EF4B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FEDAD3-3747-44BB-8D4F-0B14CA8FEBF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6F294B-3BE7-4F9C-9F52-7662B39A4E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EFB8D24-790A-44AB-829A-15E184F0E3C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1CD6A7D-DC28-4618-BC5F-15D8418509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7938"/>
            <a:ext cx="9144001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7AFB79EA-F122-408E-A827-24AC71739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AE402-FC73-4EE4-BFEB-89232CC3FC63}" type="datetime1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36C2EC97-6B17-4E33-9CEB-0F32FA96B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6836CE85-49C4-4E59-8AEE-DE660FE94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EE831-82E6-42E4-8C4C-A3E7B323151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793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A4C3BD0F-550B-4940-8DD1-813E9AA758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D2CE76F4-88C1-4ADB-AAF0-5555AC3D3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583BE-607B-4FD9-BE8C-B4B3858C4A5E}" type="datetime1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B9453AA5-E40C-4DDC-8CCE-C241E9913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2061C67B-2AB1-4B81-8958-E185C7C14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E4B5D-E275-4503-BCBD-2A25A8B7D2F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8372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4E0B7F-EE66-439A-A709-72AF2C8D8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AF4B9-8455-43E5-94EA-0FBCF3028F40}" type="datetime1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1D0357-D774-4023-BF70-8163F517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EC11C-A15F-428E-B0F8-247AACC2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CAB0E-CFFE-4503-BCE7-5767DD2914F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0744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5B79B0B9-2CF9-4444-B92D-683A95FDC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8AF89-0C5D-4FD5-BF60-6DD5E8897794}" type="datetime1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A89B778A-C99B-430A-A6E2-9E0AF3E7E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01A8F7B4-20AB-4537-9E91-9E63FD5C1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7FDE6-BB58-4D33-849D-1D94CA22DA0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536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>
            <a:extLst>
              <a:ext uri="{FF2B5EF4-FFF2-40B4-BE49-F238E27FC236}">
                <a16:creationId xmlns:a16="http://schemas.microsoft.com/office/drawing/2014/main" id="{156B5431-8E37-42C9-8573-CBDCF2C03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F25AE-EFAA-4F7D-A896-46ECE210ABD8}" type="datetime1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8" name="Espaço Reservado para Rodapé 4">
            <a:extLst>
              <a:ext uri="{FF2B5EF4-FFF2-40B4-BE49-F238E27FC236}">
                <a16:creationId xmlns:a16="http://schemas.microsoft.com/office/drawing/2014/main" id="{AEFF0EAA-0C19-4151-AFD3-CD300CB9C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>
            <a:extLst>
              <a:ext uri="{FF2B5EF4-FFF2-40B4-BE49-F238E27FC236}">
                <a16:creationId xmlns:a16="http://schemas.microsoft.com/office/drawing/2014/main" id="{5CCCD064-1896-46A1-8FDB-578FDE183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501F7-1E37-4D3E-89C6-F576B521EFE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433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>
            <a:extLst>
              <a:ext uri="{FF2B5EF4-FFF2-40B4-BE49-F238E27FC236}">
                <a16:creationId xmlns:a16="http://schemas.microsoft.com/office/drawing/2014/main" id="{8780FFE0-DBA9-482D-9A39-E3F522C9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058F0-B737-4E57-A885-A740570CC77E}" type="datetime1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4" name="Espaço Reservado para Rodapé 4">
            <a:extLst>
              <a:ext uri="{FF2B5EF4-FFF2-40B4-BE49-F238E27FC236}">
                <a16:creationId xmlns:a16="http://schemas.microsoft.com/office/drawing/2014/main" id="{FEA3417F-2B12-4906-9697-BDDEDD201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>
            <a:extLst>
              <a:ext uri="{FF2B5EF4-FFF2-40B4-BE49-F238E27FC236}">
                <a16:creationId xmlns:a16="http://schemas.microsoft.com/office/drawing/2014/main" id="{0CB897B7-F543-456F-B2F2-A93E97ABD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D0EBB-0EE0-44EB-B4A9-8E769750A6C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783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268721A-1CCD-4EEC-AEF6-FE01225BCB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9188AFDD-CDEA-4EAB-AC7A-5626CC873C2D}"/>
              </a:ext>
            </a:extLst>
          </p:cNvPr>
          <p:cNvCxnSpPr/>
          <p:nvPr userDrawn="1"/>
        </p:nvCxnSpPr>
        <p:spPr>
          <a:xfrm>
            <a:off x="0" y="6381750"/>
            <a:ext cx="916781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Data 1">
            <a:extLst>
              <a:ext uri="{FF2B5EF4-FFF2-40B4-BE49-F238E27FC236}">
                <a16:creationId xmlns:a16="http://schemas.microsoft.com/office/drawing/2014/main" id="{FCEB7D6B-DC33-41E4-98D8-B04EE5E9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034F1-498A-420C-ACB4-68379C60D397}" type="datetime1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CC81BB78-6684-4A2D-8538-E748C8018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3">
            <a:extLst>
              <a:ext uri="{FF2B5EF4-FFF2-40B4-BE49-F238E27FC236}">
                <a16:creationId xmlns:a16="http://schemas.microsoft.com/office/drawing/2014/main" id="{B86F8A62-7D6C-412B-90F0-E472DF840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F6A5E-0664-4D43-8536-078AB189CC9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2933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74E0AEFA-5AE7-42C0-A642-82CE49CE8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5442A7-8C30-4C59-A0B1-AA37A7F10831}" type="datetime1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38D412D1-4059-4447-B800-92ABE7CB9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93D79136-BBC5-4BC7-81B9-E2FF2817B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11042-27D8-4F1F-9457-9CEBD8A25F2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4548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>
            <a:extLst>
              <a:ext uri="{FF2B5EF4-FFF2-40B4-BE49-F238E27FC236}">
                <a16:creationId xmlns:a16="http://schemas.microsoft.com/office/drawing/2014/main" id="{ABFC62AD-2131-404F-8CF8-1C4A2D72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50606-2C39-4DEC-A1AC-A9836D9E45B4}" type="datetime1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6" name="Espaço Reservado para Rodapé 4">
            <a:extLst>
              <a:ext uri="{FF2B5EF4-FFF2-40B4-BE49-F238E27FC236}">
                <a16:creationId xmlns:a16="http://schemas.microsoft.com/office/drawing/2014/main" id="{66E186C4-A263-472D-8B4D-1052B066C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12C2987B-6FF0-43D1-965D-9012CFDB9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E3DAA-31FE-42B3-B087-FFB67988230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1880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2EAEA0-5667-4BF0-8F8B-897C9CDAD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F0816-27D6-4306-AF35-B4661FBE60C9}" type="datetime1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88FB81-AECD-4C29-A702-34668AE0F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5B8BB8-7E48-4E14-B52D-9A6315A4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FEE02-1181-489C-B9E5-B9764E3E720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1170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46B80D-7C2C-474C-92AE-41C3F427B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08935-8828-44E4-AF24-39E430589D8B}" type="datetime1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4B4FDE-250B-4D92-B0E2-EE0F170DA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5036C9-5770-403B-9490-E07F1C117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CD2DA-7C5A-49CF-A360-6369DEDCC11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322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>
            <a:extLst>
              <a:ext uri="{FF2B5EF4-FFF2-40B4-BE49-F238E27FC236}">
                <a16:creationId xmlns:a16="http://schemas.microsoft.com/office/drawing/2014/main" id="{666AE17D-3C8B-43D2-A9AA-09E3FEC82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1027" name="Espaço Reservado para Texto 2">
            <a:extLst>
              <a:ext uri="{FF2B5EF4-FFF2-40B4-BE49-F238E27FC236}">
                <a16:creationId xmlns:a16="http://schemas.microsoft.com/office/drawing/2014/main" id="{48FC0480-4C7F-4D17-9AA4-AE11D919CD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EBC7F7-3A81-4819-8921-4FC8F059C4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CEF666-3CDB-4675-8829-9F04C6FEEBC3}" type="datetime1">
              <a:rPr lang="pt-BR"/>
              <a:pPr>
                <a:defRPr/>
              </a:pPr>
              <a:t>10/02/2020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F65718-4412-4412-895E-E9BB929A1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39962A-9DAA-4569-B599-A748863AA6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1687B52-8796-4DB6-BA51-A1348C195CD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73" r:id="rId7"/>
    <p:sldLayoutId id="2147483667" r:id="rId8"/>
    <p:sldLayoutId id="2147483668" r:id="rId9"/>
    <p:sldLayoutId id="2147483669" r:id="rId10"/>
    <p:sldLayoutId id="2147483670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oxnar.com.br/aula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E91ED51-FA0A-42F8-A386-A51C5C0A8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9250" y="6043613"/>
            <a:ext cx="5181600" cy="625475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/>
                </a:solidFill>
              </a:rPr>
              <a:t>Prof. André Aparecido da Silva</a:t>
            </a:r>
          </a:p>
          <a:p>
            <a:pPr fontAlgn="auto">
              <a:spcAft>
                <a:spcPts val="0"/>
              </a:spcAft>
              <a:defRPr/>
            </a:pPr>
            <a:r>
              <a:rPr lang="pt-BR" sz="1600" dirty="0">
                <a:solidFill>
                  <a:schemeClr val="tx1"/>
                </a:solidFill>
              </a:rPr>
              <a:t>Disponível em: </a:t>
            </a:r>
            <a:r>
              <a:rPr lang="pt-BR" sz="1600" dirty="0">
                <a:solidFill>
                  <a:schemeClr val="tx1"/>
                </a:solidFill>
                <a:hlinkClick r:id="rId2"/>
              </a:rPr>
              <a:t>http://www.oxnar.com.br/aulas</a:t>
            </a:r>
            <a:r>
              <a:rPr lang="pt-BR" sz="1600" dirty="0">
                <a:solidFill>
                  <a:schemeClr val="tx1"/>
                </a:solidFill>
              </a:rPr>
              <a:t>    </a:t>
            </a:r>
          </a:p>
          <a:p>
            <a:pPr fontAlgn="auto">
              <a:spcAft>
                <a:spcPts val="0"/>
              </a:spcAft>
              <a:defRPr/>
            </a:pP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06FB24-5169-4AAA-83D7-62BA297C0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5B2FBA-6485-40F4-8E9D-F842CA35D070}" type="slidenum">
              <a:rPr lang="pt-BR"/>
              <a:pPr>
                <a:defRPr/>
              </a:pPr>
              <a:t>1</a:t>
            </a:fld>
            <a:endParaRPr lang="pt-BR" dirty="0"/>
          </a:p>
        </p:txBody>
      </p:sp>
      <p:pic>
        <p:nvPicPr>
          <p:cNvPr id="6148" name="Imagem 3">
            <a:extLst>
              <a:ext uri="{FF2B5EF4-FFF2-40B4-BE49-F238E27FC236}">
                <a16:creationId xmlns:a16="http://schemas.microsoft.com/office/drawing/2014/main" id="{598B91E0-22DD-41C0-9B45-8AB8A3678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1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ítulo 8">
            <a:extLst>
              <a:ext uri="{FF2B5EF4-FFF2-40B4-BE49-F238E27FC236}">
                <a16:creationId xmlns:a16="http://schemas.microsoft.com/office/drawing/2014/main" id="{DFF41075-4BD6-435E-86F6-C465DE9DB28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pt-BR" altLang="pt-BR"/>
              <a:t>LIBREOFFICE IMPRESS</a:t>
            </a:r>
          </a:p>
        </p:txBody>
      </p:sp>
      <p:pic>
        <p:nvPicPr>
          <p:cNvPr id="6150" name="Imagem 6">
            <a:extLst>
              <a:ext uri="{FF2B5EF4-FFF2-40B4-BE49-F238E27FC236}">
                <a16:creationId xmlns:a16="http://schemas.microsoft.com/office/drawing/2014/main" id="{78A96165-80B2-4DE2-A045-90631A39E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-26988"/>
            <a:ext cx="714376" cy="6899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1">
            <a:extLst>
              <a:ext uri="{FF2B5EF4-FFF2-40B4-BE49-F238E27FC236}">
                <a16:creationId xmlns:a16="http://schemas.microsoft.com/office/drawing/2014/main" id="{000A1CB9-6ED3-4E14-BE74-B35B6BC149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Sobre o impress </a:t>
            </a:r>
          </a:p>
        </p:txBody>
      </p:sp>
      <p:sp>
        <p:nvSpPr>
          <p:cNvPr id="7171" name="Espaço Reservado para Conteúdo 2">
            <a:extLst>
              <a:ext uri="{FF2B5EF4-FFF2-40B4-BE49-F238E27FC236}">
                <a16:creationId xmlns:a16="http://schemas.microsoft.com/office/drawing/2014/main" id="{BDC4186B-A69B-4A1B-9F80-63C96E2896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Font typeface="Arial" panose="020B0604020202020204" pitchFamily="34" charset="0"/>
              <a:buNone/>
            </a:pPr>
            <a:r>
              <a:rPr lang="pt-BR" altLang="pt-BR"/>
              <a:t>É o programa de apresentação do LibreOffice. Pode-se criar slides que contenham diferentes elementos, incluindo texto, marcadores e listas numeradas, tabelas, gráficos, clipart e uma ampla gama de objetos gráficos.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5A8A83D-5515-4292-AB0D-9A8050AD5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53E1C9E-6C29-4250-ABFB-811311BB1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6A8FA6-0058-4EB7-BB25-AA3F10D91019}" type="slidenum">
              <a:rPr lang="pt-BR"/>
              <a:pPr>
                <a:defRPr/>
              </a:pPr>
              <a:t>2</a:t>
            </a:fld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>
            <a:extLst>
              <a:ext uri="{FF2B5EF4-FFF2-40B4-BE49-F238E27FC236}">
                <a16:creationId xmlns:a16="http://schemas.microsoft.com/office/drawing/2014/main" id="{2FC5A236-CC9D-46F2-B9D9-A771A76D53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Sobre o impress </a:t>
            </a:r>
          </a:p>
        </p:txBody>
      </p:sp>
      <p:sp>
        <p:nvSpPr>
          <p:cNvPr id="8195" name="Espaço Reservado para Conteúdo 2">
            <a:extLst>
              <a:ext uri="{FF2B5EF4-FFF2-40B4-BE49-F238E27FC236}">
                <a16:creationId xmlns:a16="http://schemas.microsoft.com/office/drawing/2014/main" id="{BD875B65-534A-4B5E-9402-D7915EDADD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Font typeface="Arial" panose="020B0604020202020204" pitchFamily="34" charset="0"/>
              <a:buNone/>
            </a:pPr>
            <a:endParaRPr lang="pt-BR" altLang="pt-BR"/>
          </a:p>
          <a:p>
            <a:pPr marL="0" indent="0" algn="just">
              <a:buFont typeface="Arial" panose="020B0604020202020204" pitchFamily="34" charset="0"/>
              <a:buNone/>
            </a:pPr>
            <a:endParaRPr lang="pt-BR" altLang="pt-BR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altLang="pt-BR"/>
              <a:t>O Impress inclui corretor ortográfico, dicionário, estilos de textos predefinidos e atrativos estilos de fundo. O Impress oferece todas as ferramentas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BACDF95-36AE-45A4-A178-4B25B74D5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0058123-492D-4519-A042-ED89F3DB0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5EB67D-2C90-423F-A7B4-43E277AFE285}" type="slidenum">
              <a:rPr lang="pt-BR"/>
              <a:pPr>
                <a:defRPr/>
              </a:pPr>
              <a:t>3</a:t>
            </a:fld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m 5">
            <a:extLst>
              <a:ext uri="{FF2B5EF4-FFF2-40B4-BE49-F238E27FC236}">
                <a16:creationId xmlns:a16="http://schemas.microsoft.com/office/drawing/2014/main" id="{4B2AF8B8-93D8-4AE3-BE9F-5B5EA5B76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13" y="0"/>
            <a:ext cx="45339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ítulo 1">
            <a:extLst>
              <a:ext uri="{FF2B5EF4-FFF2-40B4-BE49-F238E27FC236}">
                <a16:creationId xmlns:a16="http://schemas.microsoft.com/office/drawing/2014/main" id="{9AE69408-1225-4C01-BA4C-9D4280522E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Sobre o impress </a:t>
            </a:r>
          </a:p>
        </p:txBody>
      </p:sp>
      <p:sp>
        <p:nvSpPr>
          <p:cNvPr id="9220" name="Espaço Reservado para Conteúdo 2">
            <a:extLst>
              <a:ext uri="{FF2B5EF4-FFF2-40B4-BE49-F238E27FC236}">
                <a16:creationId xmlns:a16="http://schemas.microsoft.com/office/drawing/2014/main" id="{81995C1E-2B5B-4CE2-9A36-0A9FD5619B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164013" cy="4525963"/>
          </a:xfrm>
        </p:spPr>
        <p:txBody>
          <a:bodyPr/>
          <a:lstStyle/>
          <a:p>
            <a:pPr marL="0" indent="0" algn="just">
              <a:buFont typeface="Arial" panose="020B0604020202020204" pitchFamily="34" charset="0"/>
              <a:buNone/>
            </a:pPr>
            <a:endParaRPr lang="pt-BR" altLang="pt-BR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altLang="pt-BR" sz="3600"/>
              <a:t>Se é igual por que não usar o próprio direto o power point?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CDB1A5D-FDD7-401C-BC25-46E6B9BAE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D63070E-9CC6-4110-B5EE-7BD97112E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38D57B-0D5F-4E05-A5E5-2BA12615D99F}" type="slidenum">
              <a:rPr lang="pt-BR"/>
              <a:pPr>
                <a:defRPr/>
              </a:pPr>
              <a:t>4</a:t>
            </a:fld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>
            <a:extLst>
              <a:ext uri="{FF2B5EF4-FFF2-40B4-BE49-F238E27FC236}">
                <a16:creationId xmlns:a16="http://schemas.microsoft.com/office/drawing/2014/main" id="{AF2EB7AA-A585-48C2-B6A5-898F68B2A5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Valor do pacote office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4B235B4-5EE4-49E6-B91E-08C3E2CA4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AB75CBA-2B17-43FC-BEE9-DC9B3DCD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8CB131-7313-4A5F-BA8E-EC3AD259BF8B}" type="slidenum">
              <a:rPr lang="pt-BR"/>
              <a:pPr>
                <a:defRPr/>
              </a:pPr>
              <a:t>5</a:t>
            </a:fld>
            <a:endParaRPr lang="pt-BR" dirty="0"/>
          </a:p>
        </p:txBody>
      </p:sp>
      <p:pic>
        <p:nvPicPr>
          <p:cNvPr id="10245" name="Imagem 5">
            <a:extLst>
              <a:ext uri="{FF2B5EF4-FFF2-40B4-BE49-F238E27FC236}">
                <a16:creationId xmlns:a16="http://schemas.microsoft.com/office/drawing/2014/main" id="{2BA954CE-B19D-4625-8704-D3206F986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1397000"/>
            <a:ext cx="7161212" cy="546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>
            <a:extLst>
              <a:ext uri="{FF2B5EF4-FFF2-40B4-BE49-F238E27FC236}">
                <a16:creationId xmlns:a16="http://schemas.microsoft.com/office/drawing/2014/main" id="{FD8A4462-C4F9-49AC-87E0-BDB93A5AF6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 TELA INICIAL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DC152DF-BB87-4F71-B0ED-86E692189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ED25963-71B0-47CB-A66A-2DCD167F2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D360BD-825C-457D-B3C9-01D4C42A719C}" type="slidenum">
              <a:rPr lang="pt-BR"/>
              <a:pPr>
                <a:defRPr/>
              </a:pPr>
              <a:t>6</a:t>
            </a:fld>
            <a:endParaRPr lang="pt-BR" dirty="0"/>
          </a:p>
        </p:txBody>
      </p:sp>
      <p:pic>
        <p:nvPicPr>
          <p:cNvPr id="11269" name="Imagem 5">
            <a:extLst>
              <a:ext uri="{FF2B5EF4-FFF2-40B4-BE49-F238E27FC236}">
                <a16:creationId xmlns:a16="http://schemas.microsoft.com/office/drawing/2014/main" id="{7FDDBC1D-F9A1-40F3-8909-5C3706E80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93900"/>
            <a:ext cx="91440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BF9A7C-BE1B-43B1-85C5-4CEE67A15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/>
              <a:t>HÁ DISPONÍVEL DIVERSOS OUTROS MODELOS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41EAF6B-D07F-460B-ACF0-5B0512B50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4BEEB85-7583-4D18-B41A-9F8830705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03B22C-5E75-4ED0-B75B-A052ECE6AAC4}" type="slidenum">
              <a:rPr lang="pt-BR"/>
              <a:pPr>
                <a:defRPr/>
              </a:pPr>
              <a:t>7</a:t>
            </a:fld>
            <a:endParaRPr lang="pt-BR" dirty="0"/>
          </a:p>
        </p:txBody>
      </p:sp>
      <p:pic>
        <p:nvPicPr>
          <p:cNvPr id="12293" name="Imagem 5">
            <a:extLst>
              <a:ext uri="{FF2B5EF4-FFF2-40B4-BE49-F238E27FC236}">
                <a16:creationId xmlns:a16="http://schemas.microsoft.com/office/drawing/2014/main" id="{CAE5D235-41D5-4F55-A910-BD2E5C0AF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390650"/>
            <a:ext cx="9144000" cy="491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>
            <a:extLst>
              <a:ext uri="{FF2B5EF4-FFF2-40B4-BE49-F238E27FC236}">
                <a16:creationId xmlns:a16="http://schemas.microsoft.com/office/drawing/2014/main" id="{110B3F2C-2B9F-4FCD-9747-B5B27B9139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ALTERAÇÃO DO LAYOUT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4B91EF-5886-4824-9582-A7BEDB794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D45E7D6-D6DE-46DE-AF7F-3278291F7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4D5825-9CAB-43EF-88E7-9830F1C2CF29}" type="slidenum">
              <a:rPr lang="pt-BR"/>
              <a:pPr>
                <a:defRPr/>
              </a:pPr>
              <a:t>8</a:t>
            </a:fld>
            <a:endParaRPr lang="pt-BR" dirty="0"/>
          </a:p>
        </p:txBody>
      </p:sp>
      <p:pic>
        <p:nvPicPr>
          <p:cNvPr id="13317" name="Imagem 5">
            <a:extLst>
              <a:ext uri="{FF2B5EF4-FFF2-40B4-BE49-F238E27FC236}">
                <a16:creationId xmlns:a16="http://schemas.microsoft.com/office/drawing/2014/main" id="{FDE9429C-71E6-488A-84E7-8D58DF9E1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597025"/>
            <a:ext cx="7019925" cy="505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38263FC7-63A2-4E0A-87B0-C4722813E862}"/>
              </a:ext>
            </a:extLst>
          </p:cNvPr>
          <p:cNvSpPr/>
          <p:nvPr/>
        </p:nvSpPr>
        <p:spPr>
          <a:xfrm>
            <a:off x="6804025" y="4437063"/>
            <a:ext cx="2016125" cy="2016125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>
            <a:extLst>
              <a:ext uri="{FF2B5EF4-FFF2-40B4-BE49-F238E27FC236}">
                <a16:creationId xmlns:a16="http://schemas.microsoft.com/office/drawing/2014/main" id="{BF9451D7-A6CA-4AB9-B1A0-50392BAF2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Alterando o plano de fundo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FFBE77A-9759-4D52-964D-3C06DF962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B98A124-7B08-4A77-9823-4AC0735D6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EB9416-A866-4275-9FCD-AEEC01AF5BDC}" type="slidenum">
              <a:rPr lang="pt-BR"/>
              <a:pPr>
                <a:defRPr/>
              </a:pPr>
              <a:t>9</a:t>
            </a:fld>
            <a:endParaRPr lang="pt-BR" dirty="0"/>
          </a:p>
        </p:txBody>
      </p:sp>
      <p:pic>
        <p:nvPicPr>
          <p:cNvPr id="14341" name="Imagem 5">
            <a:extLst>
              <a:ext uri="{FF2B5EF4-FFF2-40B4-BE49-F238E27FC236}">
                <a16:creationId xmlns:a16="http://schemas.microsoft.com/office/drawing/2014/main" id="{0550E5D6-C33F-490E-85FF-24D9C3BC5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2205038"/>
            <a:ext cx="8755062" cy="465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328A2-1850-4D6B-87FC-721F6EBF0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/>
              <a:t>ENTÃO CLIQUE EM PLANO DE FUNDO E ESCOLHA A COR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B65C1AF-80AA-480F-B77D-D1CFE5CBF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1732B24-A679-4E0B-8E50-8088349DD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B97D8E-AC9A-4931-A1EA-24B1B5E98FE9}" type="slidenum">
              <a:rPr lang="pt-BR"/>
              <a:pPr>
                <a:defRPr/>
              </a:pPr>
              <a:t>10</a:t>
            </a:fld>
            <a:endParaRPr lang="pt-BR" dirty="0"/>
          </a:p>
        </p:txBody>
      </p:sp>
      <p:pic>
        <p:nvPicPr>
          <p:cNvPr id="15365" name="Imagem 5">
            <a:extLst>
              <a:ext uri="{FF2B5EF4-FFF2-40B4-BE49-F238E27FC236}">
                <a16:creationId xmlns:a16="http://schemas.microsoft.com/office/drawing/2014/main" id="{D1481675-D8C7-4DA0-AF89-76CA637D0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2133600"/>
            <a:ext cx="8829675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C903D-375A-4953-B576-E3DB620B2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/>
              <a:t>COM A NOVA COR O SLIDE ESTA ASSIM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48C9798-3A5C-4E9C-915F-B6CAE00A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58989F3-26FA-41A2-97B5-5A82CCBB8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54C9D-81DA-47F9-9D64-04D7C6C7FDCC}" type="slidenum">
              <a:rPr lang="pt-BR"/>
              <a:pPr>
                <a:defRPr/>
              </a:pPr>
              <a:t>11</a:t>
            </a:fld>
            <a:endParaRPr lang="pt-BR" dirty="0"/>
          </a:p>
        </p:txBody>
      </p:sp>
      <p:pic>
        <p:nvPicPr>
          <p:cNvPr id="16389" name="Imagem 6">
            <a:extLst>
              <a:ext uri="{FF2B5EF4-FFF2-40B4-BE49-F238E27FC236}">
                <a16:creationId xmlns:a16="http://schemas.microsoft.com/office/drawing/2014/main" id="{0FE4C02F-46F3-48AF-A187-1401C05751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5850"/>
            <a:ext cx="9144000" cy="563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>
            <a:extLst>
              <a:ext uri="{FF2B5EF4-FFF2-40B4-BE49-F238E27FC236}">
                <a16:creationId xmlns:a16="http://schemas.microsoft.com/office/drawing/2014/main" id="{1A7FF87E-170F-455B-BE18-0A4BF49A39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COLOCAR IMAGEM COMO PLANO DE FUNDO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5B40F48-CFB7-4B46-A597-8FE4FAE26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93DB47C-37CC-4634-A2D6-DDC5C9E0A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F9B0C-CF46-49EE-BB00-7F0758441D18}" type="slidenum">
              <a:rPr lang="pt-BR"/>
              <a:pPr>
                <a:defRPr/>
              </a:pPr>
              <a:t>12</a:t>
            </a:fld>
            <a:endParaRPr lang="pt-BR" dirty="0"/>
          </a:p>
        </p:txBody>
      </p:sp>
      <p:pic>
        <p:nvPicPr>
          <p:cNvPr id="17413" name="Imagem 5">
            <a:extLst>
              <a:ext uri="{FF2B5EF4-FFF2-40B4-BE49-F238E27FC236}">
                <a16:creationId xmlns:a16="http://schemas.microsoft.com/office/drawing/2014/main" id="{C21F2EC6-44CD-4D98-891E-6CE6B84DA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217613"/>
            <a:ext cx="9144000" cy="564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7E516313-1D8F-4D11-B4E7-06B54BB74D12}"/>
              </a:ext>
            </a:extLst>
          </p:cNvPr>
          <p:cNvCxnSpPr/>
          <p:nvPr/>
        </p:nvCxnSpPr>
        <p:spPr>
          <a:xfrm>
            <a:off x="107950" y="1196975"/>
            <a:ext cx="7200900" cy="4824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>
            <a:extLst>
              <a:ext uri="{FF2B5EF4-FFF2-40B4-BE49-F238E27FC236}">
                <a16:creationId xmlns:a16="http://schemas.microsoft.com/office/drawing/2014/main" id="{A4A69EB2-767C-434E-ABD0-25198CE896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COLOCAR IMAGEM COMO PLANO DE FUNDO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AB466A9-4101-4576-8C26-F46D58D6D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A1FC18F-E5A6-4DDB-847E-820FFD4B5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65862A-E787-42CF-9365-C61B774D157B}" type="slidenum">
              <a:rPr lang="pt-BR"/>
              <a:pPr>
                <a:defRPr/>
              </a:pPr>
              <a:t>13</a:t>
            </a:fld>
            <a:endParaRPr lang="pt-BR" dirty="0"/>
          </a:p>
        </p:txBody>
      </p:sp>
      <p:pic>
        <p:nvPicPr>
          <p:cNvPr id="18437" name="Imagem 2">
            <a:extLst>
              <a:ext uri="{FF2B5EF4-FFF2-40B4-BE49-F238E27FC236}">
                <a16:creationId xmlns:a16="http://schemas.microsoft.com/office/drawing/2014/main" id="{5B3CABC9-A485-4254-AE9E-03C8B2EC0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863600"/>
            <a:ext cx="9144000" cy="595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>
            <a:extLst>
              <a:ext uri="{FF2B5EF4-FFF2-40B4-BE49-F238E27FC236}">
                <a16:creationId xmlns:a16="http://schemas.microsoft.com/office/drawing/2014/main" id="{3833D493-45EA-4574-A49E-DC4A0F3680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COLOCAR IMAGEM COMO PLANO DE FUNDO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D38A331-E266-4CD6-9587-9C40D5D8B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0D61EA2-FB55-4576-956F-DAB5B915A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A1888-D79F-4DFE-94EA-609991818F54}" type="slidenum">
              <a:rPr lang="pt-BR"/>
              <a:pPr>
                <a:defRPr/>
              </a:pPr>
              <a:t>14</a:t>
            </a:fld>
            <a:endParaRPr lang="pt-BR" dirty="0"/>
          </a:p>
        </p:txBody>
      </p:sp>
      <p:pic>
        <p:nvPicPr>
          <p:cNvPr id="19461" name="Imagem 5">
            <a:extLst>
              <a:ext uri="{FF2B5EF4-FFF2-40B4-BE49-F238E27FC236}">
                <a16:creationId xmlns:a16="http://schemas.microsoft.com/office/drawing/2014/main" id="{4790277B-1D58-436E-B47D-F24377632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773238"/>
            <a:ext cx="9139237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>
            <a:extLst>
              <a:ext uri="{FF2B5EF4-FFF2-40B4-BE49-F238E27FC236}">
                <a16:creationId xmlns:a16="http://schemas.microsoft.com/office/drawing/2014/main" id="{2053EADA-9B1E-431E-95FD-5F3E968C48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E ASSIM FICARÁ SEU SLIDE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164BA28-2750-49CF-AFCD-089D4A885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9E4AFEB-9210-42A6-A9F6-0A8C07F25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731798-664A-49A4-A643-AB93894F7885}" type="slidenum">
              <a:rPr lang="pt-BR"/>
              <a:pPr>
                <a:defRPr/>
              </a:pPr>
              <a:t>15</a:t>
            </a:fld>
            <a:endParaRPr lang="pt-BR" dirty="0"/>
          </a:p>
        </p:txBody>
      </p:sp>
      <p:pic>
        <p:nvPicPr>
          <p:cNvPr id="20485" name="Imagem 6">
            <a:extLst>
              <a:ext uri="{FF2B5EF4-FFF2-40B4-BE49-F238E27FC236}">
                <a16:creationId xmlns:a16="http://schemas.microsoft.com/office/drawing/2014/main" id="{D9023AEF-1F8E-4DDE-B6B4-522E57EFC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163" y="2133600"/>
            <a:ext cx="9144001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ítulo 1">
            <a:extLst>
              <a:ext uri="{FF2B5EF4-FFF2-40B4-BE49-F238E27FC236}">
                <a16:creationId xmlns:a16="http://schemas.microsoft.com/office/drawing/2014/main" id="{5083B6EB-D949-4DCC-A2B4-36B73B2010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ALTERANDO O SLIDE MESTRE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902F4FD-6F7F-4EE9-A88D-6645F6408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0403D3B-3E2D-495C-BDA1-B0089A399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C84D04-B281-4FC2-822A-CDADB39015FA}" type="slidenum">
              <a:rPr lang="pt-BR"/>
              <a:pPr>
                <a:defRPr/>
              </a:pPr>
              <a:t>16</a:t>
            </a:fld>
            <a:endParaRPr lang="pt-BR" dirty="0"/>
          </a:p>
        </p:txBody>
      </p:sp>
      <p:pic>
        <p:nvPicPr>
          <p:cNvPr id="21509" name="Imagem 5">
            <a:extLst>
              <a:ext uri="{FF2B5EF4-FFF2-40B4-BE49-F238E27FC236}">
                <a16:creationId xmlns:a16="http://schemas.microsoft.com/office/drawing/2014/main" id="{3EB64507-271C-4880-BB68-AA4FF3744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482725"/>
            <a:ext cx="7451725" cy="537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">
            <a:extLst>
              <a:ext uri="{FF2B5EF4-FFF2-40B4-BE49-F238E27FC236}">
                <a16:creationId xmlns:a16="http://schemas.microsoft.com/office/drawing/2014/main" id="{83AEE24B-0E06-426B-8268-1511581153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O SLIDE MESTRE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E1B4CD-A34C-460E-A959-26CFBE873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92DFBA4-730A-484D-9CDA-89FD97525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0C2BE-C8C4-4DBD-A331-96814D3E5632}" type="slidenum">
              <a:rPr lang="pt-BR"/>
              <a:pPr>
                <a:defRPr/>
              </a:pPr>
              <a:t>17</a:t>
            </a:fld>
            <a:endParaRPr lang="pt-BR" dirty="0"/>
          </a:p>
        </p:txBody>
      </p:sp>
      <p:pic>
        <p:nvPicPr>
          <p:cNvPr id="22533" name="Imagem 6">
            <a:extLst>
              <a:ext uri="{FF2B5EF4-FFF2-40B4-BE49-F238E27FC236}">
                <a16:creationId xmlns:a16="http://schemas.microsoft.com/office/drawing/2014/main" id="{CE05131B-1422-4997-ACE1-5BFE84D23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520825"/>
            <a:ext cx="7380287" cy="531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673D5D-97D3-45DF-815B-2F94B4B7C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/>
              <a:t>TROQUEI PARA UMA IMAGEM DE PLANO DE FUNDO</a:t>
            </a:r>
          </a:p>
        </p:txBody>
      </p:sp>
      <p:sp>
        <p:nvSpPr>
          <p:cNvPr id="23555" name="Espaço Reservado para Conteúdo 2">
            <a:extLst>
              <a:ext uri="{FF2B5EF4-FFF2-40B4-BE49-F238E27FC236}">
                <a16:creationId xmlns:a16="http://schemas.microsoft.com/office/drawing/2014/main" id="{C1DB8A87-B29F-425E-BC28-55E7E42640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9118E04-701A-4FA8-9771-E6D825EC2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1F83B90-19C2-46DB-8463-80E2FF724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254ED8-0C21-435D-8108-B52DF86E9DB2}" type="slidenum">
              <a:rPr lang="pt-BR"/>
              <a:pPr>
                <a:defRPr/>
              </a:pPr>
              <a:t>18</a:t>
            </a:fld>
            <a:endParaRPr lang="pt-BR" dirty="0"/>
          </a:p>
        </p:txBody>
      </p:sp>
      <p:pic>
        <p:nvPicPr>
          <p:cNvPr id="23558" name="Imagem 5">
            <a:extLst>
              <a:ext uri="{FF2B5EF4-FFF2-40B4-BE49-F238E27FC236}">
                <a16:creationId xmlns:a16="http://schemas.microsoft.com/office/drawing/2014/main" id="{D2943835-0528-4711-977E-70AF164F7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562100"/>
            <a:ext cx="7164387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03D36C-9203-4513-963E-9DC3B8EEB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/>
              <a:t>INSERINDO NOVOS SLIDES NA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9E98117-6B95-4703-9B82-0BF23CA72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88B17CD-B226-4D8A-BE70-68F106E88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EA0261-CE42-4012-822B-0E7564063A62}" type="slidenum">
              <a:rPr lang="pt-BR"/>
              <a:pPr>
                <a:defRPr/>
              </a:pPr>
              <a:t>19</a:t>
            </a:fld>
            <a:endParaRPr lang="pt-BR" dirty="0"/>
          </a:p>
        </p:txBody>
      </p:sp>
      <p:pic>
        <p:nvPicPr>
          <p:cNvPr id="24581" name="Imagem 6">
            <a:extLst>
              <a:ext uri="{FF2B5EF4-FFF2-40B4-BE49-F238E27FC236}">
                <a16:creationId xmlns:a16="http://schemas.microsoft.com/office/drawing/2014/main" id="{6FE77BFE-A506-4AEC-81CA-06EAEB8C6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698625"/>
            <a:ext cx="687070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A78194E-7A6C-493A-AA29-54E17B37DC0D}"/>
              </a:ext>
            </a:extLst>
          </p:cNvPr>
          <p:cNvSpPr/>
          <p:nvPr/>
        </p:nvSpPr>
        <p:spPr>
          <a:xfrm>
            <a:off x="2484438" y="3068638"/>
            <a:ext cx="2016125" cy="360362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>
            <a:extLst>
              <a:ext uri="{FF2B5EF4-FFF2-40B4-BE49-F238E27FC236}">
                <a16:creationId xmlns:a16="http://schemas.microsoft.com/office/drawing/2014/main" id="{AE2DB671-E95C-4F19-B94D-8DAD037DC2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INSERIR IMAGENS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188D908-E3F8-4DB2-A69B-C763D292C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43F4952-D787-4EFD-A8DE-A41E485A2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EFEB0B-7BBF-46EA-8DCD-2877C49D24E7}" type="slidenum">
              <a:rPr lang="pt-BR"/>
              <a:pPr>
                <a:defRPr/>
              </a:pPr>
              <a:t>20</a:t>
            </a:fld>
            <a:endParaRPr lang="pt-BR" dirty="0"/>
          </a:p>
        </p:txBody>
      </p:sp>
      <p:pic>
        <p:nvPicPr>
          <p:cNvPr id="25605" name="Imagem 5">
            <a:extLst>
              <a:ext uri="{FF2B5EF4-FFF2-40B4-BE49-F238E27FC236}">
                <a16:creationId xmlns:a16="http://schemas.microsoft.com/office/drawing/2014/main" id="{CA455140-464B-491A-8A65-F8D44DDF2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1600200"/>
            <a:ext cx="7348538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70D0EDF6-70D2-479F-837B-D39800D972C9}"/>
              </a:ext>
            </a:extLst>
          </p:cNvPr>
          <p:cNvSpPr/>
          <p:nvPr/>
        </p:nvSpPr>
        <p:spPr>
          <a:xfrm>
            <a:off x="2339975" y="1844675"/>
            <a:ext cx="2016125" cy="360363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DBAD23-C6D2-4AB6-BE5B-95BCA5260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/>
              <a:t>SELECIONE A IMAGEM PARA INSERÇÃO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D87BA2C-B43F-4D9D-A516-FC6808E6D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4C2DE40-84A9-4429-A380-470AF2149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731525-23B0-4A0A-958B-A0F67199B778}" type="slidenum">
              <a:rPr lang="pt-BR"/>
              <a:pPr>
                <a:defRPr/>
              </a:pPr>
              <a:t>21</a:t>
            </a:fld>
            <a:endParaRPr lang="pt-BR" dirty="0"/>
          </a:p>
        </p:txBody>
      </p:sp>
      <p:pic>
        <p:nvPicPr>
          <p:cNvPr id="26629" name="Imagem 5">
            <a:extLst>
              <a:ext uri="{FF2B5EF4-FFF2-40B4-BE49-F238E27FC236}">
                <a16:creationId xmlns:a16="http://schemas.microsoft.com/office/drawing/2014/main" id="{7A0D1EDE-435F-4FF3-A2E9-502637B0E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3" y="1700213"/>
            <a:ext cx="7200900" cy="515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1">
            <a:extLst>
              <a:ext uri="{FF2B5EF4-FFF2-40B4-BE49-F238E27FC236}">
                <a16:creationId xmlns:a16="http://schemas.microsoft.com/office/drawing/2014/main" id="{83EAFE5D-B847-40DE-92A8-5233B5856F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SLIDE COM A IMAGEM INSERIDA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20A1651-CE3F-4581-ACE8-C439AAE21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480F922-22BB-4533-8747-FC1FC15E5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125846-7BE1-43BA-8706-F1DE95B888AE}" type="slidenum">
              <a:rPr lang="pt-BR"/>
              <a:pPr>
                <a:defRPr/>
              </a:pPr>
              <a:t>22</a:t>
            </a:fld>
            <a:endParaRPr lang="pt-BR" dirty="0"/>
          </a:p>
        </p:txBody>
      </p:sp>
      <p:pic>
        <p:nvPicPr>
          <p:cNvPr id="27653" name="Imagem 5">
            <a:extLst>
              <a:ext uri="{FF2B5EF4-FFF2-40B4-BE49-F238E27FC236}">
                <a16:creationId xmlns:a16="http://schemas.microsoft.com/office/drawing/2014/main" id="{5CFFEDDF-B3C4-4A50-86B5-E053CE916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698625"/>
            <a:ext cx="7164387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C0E52-4059-43E1-9AE9-011018A8E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/>
              <a:t>SE FOR PRECISO VOCÊ PODE REDIMENCIONAR A IMAGEM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8BA0153-6EEE-4277-B78A-5190A533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8500C10-239A-4574-9695-CBB088E7D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8259E7-AD16-425B-9D61-3828CE1204B2}" type="slidenum">
              <a:rPr lang="pt-BR"/>
              <a:pPr>
                <a:defRPr/>
              </a:pPr>
              <a:t>23</a:t>
            </a:fld>
            <a:endParaRPr lang="pt-BR" dirty="0"/>
          </a:p>
        </p:txBody>
      </p:sp>
      <p:pic>
        <p:nvPicPr>
          <p:cNvPr id="28677" name="Imagem 5">
            <a:extLst>
              <a:ext uri="{FF2B5EF4-FFF2-40B4-BE49-F238E27FC236}">
                <a16:creationId xmlns:a16="http://schemas.microsoft.com/office/drawing/2014/main" id="{19B530D4-8480-483F-9543-97090C021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489075"/>
            <a:ext cx="74549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1">
            <a:extLst>
              <a:ext uri="{FF2B5EF4-FFF2-40B4-BE49-F238E27FC236}">
                <a16:creationId xmlns:a16="http://schemas.microsoft.com/office/drawing/2014/main" id="{F6B413B0-2220-4B3F-92E3-6303D29C75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INSERINDO TABELAS NOS SLIDES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4FF2A6D-F61E-46FF-96B2-FEB95B6C8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1BAB8C1-9404-45CA-93A8-148DE8F2D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72C63A-6553-403E-B90B-C48867329002}" type="slidenum">
              <a:rPr lang="pt-BR"/>
              <a:pPr>
                <a:defRPr/>
              </a:pPr>
              <a:t>24</a:t>
            </a:fld>
            <a:endParaRPr lang="pt-BR" dirty="0"/>
          </a:p>
        </p:txBody>
      </p:sp>
      <p:pic>
        <p:nvPicPr>
          <p:cNvPr id="29701" name="Imagem 6">
            <a:extLst>
              <a:ext uri="{FF2B5EF4-FFF2-40B4-BE49-F238E27FC236}">
                <a16:creationId xmlns:a16="http://schemas.microsoft.com/office/drawing/2014/main" id="{0D5306DC-3A81-449D-BC35-560BDD5C7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1285875"/>
            <a:ext cx="7181850" cy="55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7CE3E30-AE39-482D-9859-CD2AF2179939}"/>
              </a:ext>
            </a:extLst>
          </p:cNvPr>
          <p:cNvSpPr/>
          <p:nvPr/>
        </p:nvSpPr>
        <p:spPr>
          <a:xfrm>
            <a:off x="3419475" y="3128963"/>
            <a:ext cx="2016125" cy="365125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3D32CD-58D2-4F48-B9B7-92F686F99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/>
              <a:t>INFORME O NÚMERO DE LINHAS E COLUNAS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281C98F-AC58-4CF1-B542-C4A9C0220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69C1DA6-6958-428B-8E73-F7B989339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E75B21-2A82-4A57-B6D7-CBF71FD557A9}" type="slidenum">
              <a:rPr lang="pt-BR"/>
              <a:pPr>
                <a:defRPr/>
              </a:pPr>
              <a:t>25</a:t>
            </a:fld>
            <a:endParaRPr lang="pt-BR" dirty="0"/>
          </a:p>
        </p:txBody>
      </p:sp>
      <p:pic>
        <p:nvPicPr>
          <p:cNvPr id="30725" name="Imagem 5">
            <a:extLst>
              <a:ext uri="{FF2B5EF4-FFF2-40B4-BE49-F238E27FC236}">
                <a16:creationId xmlns:a16="http://schemas.microsoft.com/office/drawing/2014/main" id="{46FF804F-5EF3-47FF-A4F6-1C1A1CC32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512888"/>
            <a:ext cx="6948487" cy="534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ítulo 1">
            <a:extLst>
              <a:ext uri="{FF2B5EF4-FFF2-40B4-BE49-F238E27FC236}">
                <a16:creationId xmlns:a16="http://schemas.microsoft.com/office/drawing/2014/main" id="{71B15D28-F4C3-49D7-9431-BF8B8B9D7D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 TABELA FICOU ASSIM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607974E-C4A7-4544-87C2-DD55CE9B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E2F03BA-CBF6-4564-84F7-2F8D98358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DBF127-1256-4CBB-AC39-63AF25C7799D}" type="slidenum">
              <a:rPr lang="pt-BR"/>
              <a:pPr>
                <a:defRPr/>
              </a:pPr>
              <a:t>26</a:t>
            </a:fld>
            <a:endParaRPr lang="pt-BR" dirty="0"/>
          </a:p>
        </p:txBody>
      </p:sp>
      <p:pic>
        <p:nvPicPr>
          <p:cNvPr id="31749" name="Imagem 5">
            <a:extLst>
              <a:ext uri="{FF2B5EF4-FFF2-40B4-BE49-F238E27FC236}">
                <a16:creationId xmlns:a16="http://schemas.microsoft.com/office/drawing/2014/main" id="{C099A9F7-A06E-4274-9203-2E294904B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536700"/>
            <a:ext cx="6858000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>
            <a:extLst>
              <a:ext uri="{FF2B5EF4-FFF2-40B4-BE49-F238E27FC236}">
                <a16:creationId xmlns:a16="http://schemas.microsoft.com/office/drawing/2014/main" id="{2F587088-9BBC-4E67-A57B-053AE4C210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INSERIR OU EXCLUIR COLUNAS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954A9E9-1FDB-4000-97ED-5EAB64034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72CEF2C-B245-45CC-B942-751464BC5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FCF494-6684-46A5-AFB2-E4742DC8C0F1}" type="slidenum">
              <a:rPr lang="pt-BR"/>
              <a:pPr>
                <a:defRPr/>
              </a:pPr>
              <a:t>27</a:t>
            </a:fld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0B9E3DB-945F-4B73-9098-9FDC22EDC145}"/>
              </a:ext>
            </a:extLst>
          </p:cNvPr>
          <p:cNvSpPr/>
          <p:nvPr/>
        </p:nvSpPr>
        <p:spPr>
          <a:xfrm>
            <a:off x="5724525" y="3429000"/>
            <a:ext cx="2016125" cy="21590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32774" name="Imagem 9">
            <a:extLst>
              <a:ext uri="{FF2B5EF4-FFF2-40B4-BE49-F238E27FC236}">
                <a16:creationId xmlns:a16="http://schemas.microsoft.com/office/drawing/2014/main" id="{51E9A3BE-D985-4405-ABBC-E0BA01296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671513"/>
            <a:ext cx="7496175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BB2E74-574D-48F1-88F4-96D13F902B75}"/>
              </a:ext>
            </a:extLst>
          </p:cNvPr>
          <p:cNvSpPr/>
          <p:nvPr/>
        </p:nvSpPr>
        <p:spPr>
          <a:xfrm>
            <a:off x="6337300" y="3573463"/>
            <a:ext cx="2120900" cy="506412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01D9EEE-748E-4074-AFD4-2CFE09D0A61D}"/>
              </a:ext>
            </a:extLst>
          </p:cNvPr>
          <p:cNvSpPr/>
          <p:nvPr/>
        </p:nvSpPr>
        <p:spPr>
          <a:xfrm>
            <a:off x="4724400" y="3328988"/>
            <a:ext cx="1828800" cy="244475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1">
            <a:extLst>
              <a:ext uri="{FF2B5EF4-FFF2-40B4-BE49-F238E27FC236}">
                <a16:creationId xmlns:a16="http://schemas.microsoft.com/office/drawing/2014/main" id="{8F09F21E-0AE8-474B-9CA1-48A1037175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INSERIR OU EXCLUIR LINHAS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40A1EC3-918F-421B-9927-0AFF38D5F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3C3FFC0-1770-4847-A6FB-7BBFB660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303098-169F-4F46-B280-7E5BC08B9D7C}" type="slidenum">
              <a:rPr lang="pt-BR"/>
              <a:pPr>
                <a:defRPr/>
              </a:pPr>
              <a:t>28</a:t>
            </a:fld>
            <a:endParaRPr lang="pt-BR" dirty="0"/>
          </a:p>
        </p:txBody>
      </p:sp>
      <p:pic>
        <p:nvPicPr>
          <p:cNvPr id="33797" name="Imagem 6">
            <a:extLst>
              <a:ext uri="{FF2B5EF4-FFF2-40B4-BE49-F238E27FC236}">
                <a16:creationId xmlns:a16="http://schemas.microsoft.com/office/drawing/2014/main" id="{9C4A5B72-9EAB-4B13-B5BE-AD81CBE04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514475"/>
            <a:ext cx="9144000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2FF363B-4DE7-411E-9F85-A71EE9ACFDB4}"/>
              </a:ext>
            </a:extLst>
          </p:cNvPr>
          <p:cNvSpPr/>
          <p:nvPr/>
        </p:nvSpPr>
        <p:spPr>
          <a:xfrm>
            <a:off x="5724525" y="3429000"/>
            <a:ext cx="2016125" cy="21590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21BBCA0-19C7-454C-8D6C-7B514C3B23DE}"/>
              </a:ext>
            </a:extLst>
          </p:cNvPr>
          <p:cNvSpPr/>
          <p:nvPr/>
        </p:nvSpPr>
        <p:spPr>
          <a:xfrm>
            <a:off x="7740650" y="3644900"/>
            <a:ext cx="1408113" cy="38735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7BD48F-0612-46E9-8850-E0AE4A497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/>
              <a:t>INSERINDO GRÁFICOS NA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E057C7A-8680-4300-8CBF-A8BD4A330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C6E23FB-E486-475D-8DB3-921CC865D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2B7BF-829C-424F-ACE8-54B782A12CA5}" type="slidenum">
              <a:rPr lang="pt-BR"/>
              <a:pPr>
                <a:defRPr/>
              </a:pPr>
              <a:t>29</a:t>
            </a:fld>
            <a:endParaRPr lang="pt-BR" dirty="0"/>
          </a:p>
        </p:txBody>
      </p:sp>
      <p:pic>
        <p:nvPicPr>
          <p:cNvPr id="34821" name="Imagem 6">
            <a:extLst>
              <a:ext uri="{FF2B5EF4-FFF2-40B4-BE49-F238E27FC236}">
                <a16:creationId xmlns:a16="http://schemas.microsoft.com/office/drawing/2014/main" id="{5100C479-24E3-4488-AF0B-1B3237F16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557338"/>
            <a:ext cx="7524750" cy="538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C78BAA6-658E-4EB3-A418-E4EA305418B3}"/>
              </a:ext>
            </a:extLst>
          </p:cNvPr>
          <p:cNvSpPr/>
          <p:nvPr/>
        </p:nvSpPr>
        <p:spPr>
          <a:xfrm>
            <a:off x="2771775" y="2420938"/>
            <a:ext cx="1295400" cy="215900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ítulo 1">
            <a:extLst>
              <a:ext uri="{FF2B5EF4-FFF2-40B4-BE49-F238E27FC236}">
                <a16:creationId xmlns:a16="http://schemas.microsoft.com/office/drawing/2014/main" id="{F65F7D53-4054-4971-9234-45BD7C8A30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O GRÁFICO PADRÃO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9766B36-299B-4C1E-A616-392FEDC41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9A91DD3-4441-4585-86B1-AB7AF2690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3D354F-0F38-47E5-A9E1-84015FE6DA02}" type="slidenum">
              <a:rPr lang="pt-BR"/>
              <a:pPr>
                <a:defRPr/>
              </a:pPr>
              <a:t>30</a:t>
            </a:fld>
            <a:endParaRPr lang="pt-BR" dirty="0"/>
          </a:p>
        </p:txBody>
      </p:sp>
      <p:pic>
        <p:nvPicPr>
          <p:cNvPr id="35845" name="Imagem 5">
            <a:extLst>
              <a:ext uri="{FF2B5EF4-FFF2-40B4-BE49-F238E27FC236}">
                <a16:creationId xmlns:a16="http://schemas.microsoft.com/office/drawing/2014/main" id="{57DA09B9-AFFB-4E7C-92A1-877D746C4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213" y="1601788"/>
            <a:ext cx="730885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agem 2">
            <a:extLst>
              <a:ext uri="{FF2B5EF4-FFF2-40B4-BE49-F238E27FC236}">
                <a16:creationId xmlns:a16="http://schemas.microsoft.com/office/drawing/2014/main" id="{5241DEEB-8561-4DC8-BA27-05B710154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336800"/>
            <a:ext cx="7956550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ítulo 1">
            <a:extLst>
              <a:ext uri="{FF2B5EF4-FFF2-40B4-BE49-F238E27FC236}">
                <a16:creationId xmlns:a16="http://schemas.microsoft.com/office/drawing/2014/main" id="{43497D1D-24B0-4141-9F95-938902712F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ALTERANDO A TABELA DE DADOS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08777DE-6EBC-430A-A935-F5E496572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5ADC6C-C785-4FAD-AA9B-90C3F58E0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FBAC26-04A3-4DF7-B138-9A215EFBDF47}" type="slidenum">
              <a:rPr lang="pt-BR"/>
              <a:pPr>
                <a:defRPr/>
              </a:pPr>
              <a:t>31</a:t>
            </a:fld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116734E-ABA6-46D2-B889-8814D5DE227B}"/>
              </a:ext>
            </a:extLst>
          </p:cNvPr>
          <p:cNvSpPr/>
          <p:nvPr/>
        </p:nvSpPr>
        <p:spPr>
          <a:xfrm>
            <a:off x="5891213" y="5995988"/>
            <a:ext cx="2016125" cy="360362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ítulo 1">
            <a:extLst>
              <a:ext uri="{FF2B5EF4-FFF2-40B4-BE49-F238E27FC236}">
                <a16:creationId xmlns:a16="http://schemas.microsoft.com/office/drawing/2014/main" id="{60CC6D65-8443-44E9-9809-0A979F2C6C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ALTERANDO A TABELA DE DADOS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0B9696F-495A-46F7-8DA1-3930F86AC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C35753B-530B-4974-8549-0574DF3F8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AA8C5-6348-4D4C-9C96-6E42B674DA72}" type="slidenum">
              <a:rPr lang="pt-BR"/>
              <a:pPr>
                <a:defRPr/>
              </a:pPr>
              <a:t>32</a:t>
            </a:fld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8B0C770-0A43-462D-86FD-39F6B5006B48}"/>
              </a:ext>
            </a:extLst>
          </p:cNvPr>
          <p:cNvSpPr/>
          <p:nvPr/>
        </p:nvSpPr>
        <p:spPr>
          <a:xfrm>
            <a:off x="5891213" y="5995988"/>
            <a:ext cx="2016125" cy="360362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37894" name="Imagem 5">
            <a:extLst>
              <a:ext uri="{FF2B5EF4-FFF2-40B4-BE49-F238E27FC236}">
                <a16:creationId xmlns:a16="http://schemas.microsoft.com/office/drawing/2014/main" id="{B3765B08-2418-49F5-BE8F-9E6EE292A4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1773238"/>
            <a:ext cx="9144000" cy="518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A3329D48-38BE-4A1B-81C7-5F5AB9ED7746}"/>
              </a:ext>
            </a:extLst>
          </p:cNvPr>
          <p:cNvCxnSpPr>
            <a:cxnSpLocks/>
          </p:cNvCxnSpPr>
          <p:nvPr/>
        </p:nvCxnSpPr>
        <p:spPr>
          <a:xfrm flipV="1">
            <a:off x="107950" y="4292600"/>
            <a:ext cx="4248150" cy="2565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23F9ECCE-86E3-4C3B-8162-8A05C8F19109}"/>
              </a:ext>
            </a:extLst>
          </p:cNvPr>
          <p:cNvCxnSpPr>
            <a:cxnSpLocks/>
          </p:cNvCxnSpPr>
          <p:nvPr/>
        </p:nvCxnSpPr>
        <p:spPr>
          <a:xfrm flipV="1">
            <a:off x="107950" y="3213100"/>
            <a:ext cx="3851275" cy="3644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ítulo 1">
            <a:extLst>
              <a:ext uri="{FF2B5EF4-FFF2-40B4-BE49-F238E27FC236}">
                <a16:creationId xmlns:a16="http://schemas.microsoft.com/office/drawing/2014/main" id="{B645BED3-DF2D-4F05-BA10-6B93041DE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O NOVO GRÁFICO FICA ASSIM...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0084955-D7B5-44E6-871E-08203E55D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06CA2FC-7C60-494D-931D-E37E2E67B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BDC371-390F-4582-9FE8-2DA87FEA1123}" type="slidenum">
              <a:rPr lang="pt-BR"/>
              <a:pPr>
                <a:defRPr/>
              </a:pPr>
              <a:t>33</a:t>
            </a:fld>
            <a:endParaRPr lang="pt-BR" dirty="0"/>
          </a:p>
        </p:txBody>
      </p:sp>
      <p:pic>
        <p:nvPicPr>
          <p:cNvPr id="38917" name="Imagem 5">
            <a:extLst>
              <a:ext uri="{FF2B5EF4-FFF2-40B4-BE49-F238E27FC236}">
                <a16:creationId xmlns:a16="http://schemas.microsoft.com/office/drawing/2014/main" id="{E6EAF8B3-06CF-463E-A837-3FEAD84A0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44675"/>
            <a:ext cx="9144000" cy="509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ítulo 1">
            <a:extLst>
              <a:ext uri="{FF2B5EF4-FFF2-40B4-BE49-F238E27FC236}">
                <a16:creationId xmlns:a16="http://schemas.microsoft.com/office/drawing/2014/main" id="{9737E7E4-1DB3-4635-B659-5CB13CB273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AS OPÇÕES PARA OS GRÁFICO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A75DC44-4926-4FAC-9E4B-6E22B7244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1A8726A-3071-4651-A6DA-6C18E50C7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B89550-25BF-4954-9201-308D68EFC385}" type="slidenum">
              <a:rPr lang="pt-BR"/>
              <a:pPr>
                <a:defRPr/>
              </a:pPr>
              <a:t>34</a:t>
            </a:fld>
            <a:endParaRPr lang="pt-BR" dirty="0"/>
          </a:p>
        </p:txBody>
      </p:sp>
      <p:pic>
        <p:nvPicPr>
          <p:cNvPr id="39941" name="Imagem 7">
            <a:extLst>
              <a:ext uri="{FF2B5EF4-FFF2-40B4-BE49-F238E27FC236}">
                <a16:creationId xmlns:a16="http://schemas.microsoft.com/office/drawing/2014/main" id="{F303DB30-58D4-4167-9E0D-B20645987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4572000" cy="328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Imagem 2">
            <a:extLst>
              <a:ext uri="{FF2B5EF4-FFF2-40B4-BE49-F238E27FC236}">
                <a16:creationId xmlns:a16="http://schemas.microsoft.com/office/drawing/2014/main" id="{BC1C9308-EF5E-4A5E-AB5A-08ACFEE7C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2963"/>
            <a:ext cx="9144000" cy="517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ítulo 1">
            <a:extLst>
              <a:ext uri="{FF2B5EF4-FFF2-40B4-BE49-F238E27FC236}">
                <a16:creationId xmlns:a16="http://schemas.microsoft.com/office/drawing/2014/main" id="{C342B173-A0A6-4A49-88A9-DD7A8ACF64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O NOVO GRÁFICO PRONTO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E685BB9-963E-437A-BE10-98E42F3DC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4107CD1-729D-45B3-9C27-2BEDEAD7D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7625B-0F05-44B0-9E36-13EE87FC6AC8}" type="slidenum">
              <a:rPr lang="pt-BR"/>
              <a:pPr>
                <a:defRPr/>
              </a:pPr>
              <a:t>35</a:t>
            </a:fld>
            <a:endParaRPr lang="pt-BR" dirty="0"/>
          </a:p>
        </p:txBody>
      </p:sp>
      <p:pic>
        <p:nvPicPr>
          <p:cNvPr id="40965" name="Imagem 5">
            <a:extLst>
              <a:ext uri="{FF2B5EF4-FFF2-40B4-BE49-F238E27FC236}">
                <a16:creationId xmlns:a16="http://schemas.microsoft.com/office/drawing/2014/main" id="{25F03259-0CFE-4863-AE60-4E312BAC7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1700213"/>
            <a:ext cx="6972300" cy="502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1">
            <a:extLst>
              <a:ext uri="{FF2B5EF4-FFF2-40B4-BE49-F238E27FC236}">
                <a16:creationId xmlns:a16="http://schemas.microsoft.com/office/drawing/2014/main" id="{42CF4A89-525A-48C4-B0B1-5E8500EB96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EXIBINDO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410A035-5813-488C-9385-9F3C6EC7A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A695E3E-553A-4B1C-A68F-ED313BA8B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3670B7-3470-4D3D-A457-B86EFB653FE9}" type="slidenum">
              <a:rPr lang="pt-BR"/>
              <a:pPr>
                <a:defRPr/>
              </a:pPr>
              <a:t>36</a:t>
            </a:fld>
            <a:endParaRPr lang="pt-BR" dirty="0"/>
          </a:p>
        </p:txBody>
      </p:sp>
      <p:pic>
        <p:nvPicPr>
          <p:cNvPr id="41989" name="Imagem 5">
            <a:extLst>
              <a:ext uri="{FF2B5EF4-FFF2-40B4-BE49-F238E27FC236}">
                <a16:creationId xmlns:a16="http://schemas.microsoft.com/office/drawing/2014/main" id="{5765447D-10DB-4D1F-BF4D-4A6083872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9863"/>
            <a:ext cx="9144000" cy="491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>
            <a:extLst>
              <a:ext uri="{FF2B5EF4-FFF2-40B4-BE49-F238E27FC236}">
                <a16:creationId xmlns:a16="http://schemas.microsoft.com/office/drawing/2014/main" id="{63968F3D-01BB-4BD7-9E72-F9A4506C37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INSERIR LINKS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0B9F655-6E96-4DE7-BBE7-C3D5141CB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E8F9391-FE84-4D2E-BCFE-4F4DE89E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D321A1-2209-46D3-B842-DCE08B6DB480}" type="slidenum">
              <a:rPr lang="pt-BR"/>
              <a:pPr>
                <a:defRPr/>
              </a:pPr>
              <a:t>37</a:t>
            </a:fld>
            <a:endParaRPr lang="pt-BR" dirty="0"/>
          </a:p>
        </p:txBody>
      </p:sp>
      <p:pic>
        <p:nvPicPr>
          <p:cNvPr id="43013" name="Imagem 5">
            <a:extLst>
              <a:ext uri="{FF2B5EF4-FFF2-40B4-BE49-F238E27FC236}">
                <a16:creationId xmlns:a16="http://schemas.microsoft.com/office/drawing/2014/main" id="{175A8433-7006-449B-98A5-D65E61714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771650"/>
            <a:ext cx="7092950" cy="511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1DFEDE2-398F-4B88-83C1-830CBF7E3058}"/>
              </a:ext>
            </a:extLst>
          </p:cNvPr>
          <p:cNvSpPr/>
          <p:nvPr/>
        </p:nvSpPr>
        <p:spPr>
          <a:xfrm>
            <a:off x="2916238" y="4151313"/>
            <a:ext cx="2016125" cy="360362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25427D-FB06-4770-9923-812A451C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/>
              <a:t>USANDO O ASSISTENTE PARA INSERIR LINKS PARA A INTERNET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4C91C64-F128-4DF5-B4EA-38B60D5A1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C2005B8-4E0B-45FE-AF8B-ADB76BF0A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18516-21D5-49CD-9AA6-926B6069DFE1}" type="slidenum">
              <a:rPr lang="pt-BR"/>
              <a:pPr>
                <a:defRPr/>
              </a:pPr>
              <a:t>38</a:t>
            </a:fld>
            <a:endParaRPr lang="pt-BR" dirty="0"/>
          </a:p>
        </p:txBody>
      </p:sp>
      <p:pic>
        <p:nvPicPr>
          <p:cNvPr id="44037" name="Imagem 5">
            <a:extLst>
              <a:ext uri="{FF2B5EF4-FFF2-40B4-BE49-F238E27FC236}">
                <a16:creationId xmlns:a16="http://schemas.microsoft.com/office/drawing/2014/main" id="{B3089D80-692C-439E-B82C-1F9970D99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2152650"/>
            <a:ext cx="8029575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ítulo 1">
            <a:extLst>
              <a:ext uri="{FF2B5EF4-FFF2-40B4-BE49-F238E27FC236}">
                <a16:creationId xmlns:a16="http://schemas.microsoft.com/office/drawing/2014/main" id="{C9771C59-3DB5-46D7-AD08-39CB71706C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NA TELA O LINK FICARÁ ASSIM 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270C7EF-78B4-42FD-B2D3-0DF8F03F4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0460F24-4D0E-4C56-B73A-9D8E4CBA6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C038C5-C0BB-48A2-95A5-13F5D7C82A9F}" type="slidenum">
              <a:rPr lang="pt-BR"/>
              <a:pPr>
                <a:defRPr/>
              </a:pPr>
              <a:t>39</a:t>
            </a:fld>
            <a:endParaRPr lang="pt-BR" dirty="0"/>
          </a:p>
        </p:txBody>
      </p:sp>
      <p:pic>
        <p:nvPicPr>
          <p:cNvPr id="45061" name="Imagem 5">
            <a:extLst>
              <a:ext uri="{FF2B5EF4-FFF2-40B4-BE49-F238E27FC236}">
                <a16:creationId xmlns:a16="http://schemas.microsoft.com/office/drawing/2014/main" id="{CF66AA0C-0B93-40C5-9CE9-FC7CE330A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628775"/>
            <a:ext cx="7092950" cy="512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ítulo 1">
            <a:extLst>
              <a:ext uri="{FF2B5EF4-FFF2-40B4-BE49-F238E27FC236}">
                <a16:creationId xmlns:a16="http://schemas.microsoft.com/office/drawing/2014/main" id="{6BE9C5E7-0DE1-4E2D-8204-0231D9B9F6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TRANSIÇÃO DE SLIDES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642D9CE-D901-4708-A26F-58E1A2CAB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F8EA973-2677-4A56-AE2F-274C387AB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782123-BA46-4DD3-919A-265C86B7D2ED}" type="slidenum">
              <a:rPr lang="pt-BR"/>
              <a:pPr>
                <a:defRPr/>
              </a:pPr>
              <a:t>40</a:t>
            </a:fld>
            <a:endParaRPr lang="pt-BR" dirty="0"/>
          </a:p>
        </p:txBody>
      </p:sp>
      <p:pic>
        <p:nvPicPr>
          <p:cNvPr id="46085" name="Imagem 6">
            <a:extLst>
              <a:ext uri="{FF2B5EF4-FFF2-40B4-BE49-F238E27FC236}">
                <a16:creationId xmlns:a16="http://schemas.microsoft.com/office/drawing/2014/main" id="{18A86F3E-E9BC-4E63-9617-1D1E9C464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0663"/>
            <a:ext cx="9144000" cy="486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27CB1C68-A9F6-42B2-BB3C-5121C8223B5E}"/>
              </a:ext>
            </a:extLst>
          </p:cNvPr>
          <p:cNvCxnSpPr>
            <a:cxnSpLocks/>
          </p:cNvCxnSpPr>
          <p:nvPr/>
        </p:nvCxnSpPr>
        <p:spPr>
          <a:xfrm flipV="1">
            <a:off x="2051050" y="3429000"/>
            <a:ext cx="5113338" cy="32924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ítulo 1">
            <a:extLst>
              <a:ext uri="{FF2B5EF4-FFF2-40B4-BE49-F238E27FC236}">
                <a16:creationId xmlns:a16="http://schemas.microsoft.com/office/drawing/2014/main" id="{195A99F9-5A02-409F-8C10-B41C47B900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3600"/>
              <a:t>PASSAGEM (AO CLICAR E AUTOMÁTICA)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D6E817E-85E7-4C3F-B517-B1EE2170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E44F414-9EC3-4E2F-A292-02A0EA1A8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14F78-BA22-46C3-9760-AD08A7ADEB7D}" type="slidenum">
              <a:rPr lang="pt-BR"/>
              <a:pPr>
                <a:defRPr/>
              </a:pPr>
              <a:t>41</a:t>
            </a:fld>
            <a:endParaRPr lang="pt-BR" dirty="0"/>
          </a:p>
        </p:txBody>
      </p:sp>
      <p:pic>
        <p:nvPicPr>
          <p:cNvPr id="47109" name="Imagem 5">
            <a:extLst>
              <a:ext uri="{FF2B5EF4-FFF2-40B4-BE49-F238E27FC236}">
                <a16:creationId xmlns:a16="http://schemas.microsoft.com/office/drawing/2014/main" id="{D8AC923D-2313-4F3C-96EE-FC8492EF4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0663"/>
            <a:ext cx="9144000" cy="486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42EB43E6-4C21-45FB-880B-CC1EA0E2AEA2}"/>
              </a:ext>
            </a:extLst>
          </p:cNvPr>
          <p:cNvCxnSpPr/>
          <p:nvPr/>
        </p:nvCxnSpPr>
        <p:spPr>
          <a:xfrm flipV="1">
            <a:off x="2051050" y="5373688"/>
            <a:ext cx="4249738" cy="13477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ítulo 1">
            <a:extLst>
              <a:ext uri="{FF2B5EF4-FFF2-40B4-BE49-F238E27FC236}">
                <a16:creationId xmlns:a16="http://schemas.microsoft.com/office/drawing/2014/main" id="{F0B07EF5-ECEB-49B7-8FA2-2889208F8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EXIBINDO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96F77C5-568F-49B5-B201-E8D7D571D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4844686-6057-4DE0-8028-82B8D8311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AF5647-840A-4E00-9606-4AACB9524EFA}" type="slidenum">
              <a:rPr lang="pt-BR"/>
              <a:pPr>
                <a:defRPr/>
              </a:pPr>
              <a:t>42</a:t>
            </a:fld>
            <a:endParaRPr lang="pt-BR" dirty="0"/>
          </a:p>
        </p:txBody>
      </p:sp>
      <p:pic>
        <p:nvPicPr>
          <p:cNvPr id="48133" name="Imagem 6">
            <a:extLst>
              <a:ext uri="{FF2B5EF4-FFF2-40B4-BE49-F238E27FC236}">
                <a16:creationId xmlns:a16="http://schemas.microsoft.com/office/drawing/2014/main" id="{0DA02F92-86EA-438F-B1D6-79F00D4E6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916113"/>
            <a:ext cx="9043988" cy="480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20B7960-690B-4BDC-9FA5-6326CD41B160}"/>
              </a:ext>
            </a:extLst>
          </p:cNvPr>
          <p:cNvSpPr/>
          <p:nvPr/>
        </p:nvSpPr>
        <p:spPr>
          <a:xfrm>
            <a:off x="2116138" y="2708275"/>
            <a:ext cx="2016125" cy="360363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ítulo 1">
            <a:extLst>
              <a:ext uri="{FF2B5EF4-FFF2-40B4-BE49-F238E27FC236}">
                <a16:creationId xmlns:a16="http://schemas.microsoft.com/office/drawing/2014/main" id="{20ECDDFC-8087-4366-817D-B81D2A48B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EXIBINDO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85EBF24-C42A-4C04-A83E-9AAC8AD5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3D92740-2536-4CE6-91A4-2C4B3924E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35B6B9-B00C-4210-A72E-5D02F56D9D1E}" type="slidenum">
              <a:rPr lang="pt-BR"/>
              <a:pPr>
                <a:defRPr/>
              </a:pPr>
              <a:t>43</a:t>
            </a:fld>
            <a:endParaRPr lang="pt-BR" dirty="0"/>
          </a:p>
        </p:txBody>
      </p:sp>
      <p:pic>
        <p:nvPicPr>
          <p:cNvPr id="49157" name="Imagem 6">
            <a:extLst>
              <a:ext uri="{FF2B5EF4-FFF2-40B4-BE49-F238E27FC236}">
                <a16:creationId xmlns:a16="http://schemas.microsoft.com/office/drawing/2014/main" id="{11CD2C34-B2B7-4A2C-8828-AA73F620A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916113"/>
            <a:ext cx="9043988" cy="480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3023893D-4D4C-4E4E-8D80-14091F8B7B04}"/>
              </a:ext>
            </a:extLst>
          </p:cNvPr>
          <p:cNvSpPr/>
          <p:nvPr/>
        </p:nvSpPr>
        <p:spPr>
          <a:xfrm>
            <a:off x="1908175" y="2133600"/>
            <a:ext cx="2016125" cy="358775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ítulo 1">
            <a:extLst>
              <a:ext uri="{FF2B5EF4-FFF2-40B4-BE49-F238E27FC236}">
                <a16:creationId xmlns:a16="http://schemas.microsoft.com/office/drawing/2014/main" id="{ED447D2F-E323-407F-8CE1-D0B842A37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EXIBINDO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18850D8-79B9-4D21-823F-C70B09978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354C7E7-2DCF-47F4-9FB3-C2166B1AE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BF868-07EA-414E-A99A-CE1702636A61}" type="slidenum">
              <a:rPr lang="pt-BR"/>
              <a:pPr>
                <a:defRPr/>
              </a:pPr>
              <a:t>44</a:t>
            </a:fld>
            <a:endParaRPr lang="pt-BR" dirty="0"/>
          </a:p>
        </p:txBody>
      </p:sp>
      <p:pic>
        <p:nvPicPr>
          <p:cNvPr id="50181" name="Imagem 6">
            <a:extLst>
              <a:ext uri="{FF2B5EF4-FFF2-40B4-BE49-F238E27FC236}">
                <a16:creationId xmlns:a16="http://schemas.microsoft.com/office/drawing/2014/main" id="{AA6BAB71-35CD-4927-97B8-BD87513D2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" y="1916113"/>
            <a:ext cx="9045575" cy="480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7E56AF6B-5314-4DF3-87AB-7D5DA5CFCA41}"/>
              </a:ext>
            </a:extLst>
          </p:cNvPr>
          <p:cNvSpPr/>
          <p:nvPr/>
        </p:nvSpPr>
        <p:spPr>
          <a:xfrm>
            <a:off x="2116138" y="2349500"/>
            <a:ext cx="2016125" cy="358775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ítulo 1">
            <a:extLst>
              <a:ext uri="{FF2B5EF4-FFF2-40B4-BE49-F238E27FC236}">
                <a16:creationId xmlns:a16="http://schemas.microsoft.com/office/drawing/2014/main" id="{55ADD724-33DA-4185-BF93-5AB9D298C7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EXIBINDO A APRESENTAÇÃO</a:t>
            </a:r>
          </a:p>
        </p:txBody>
      </p:sp>
      <p:sp>
        <p:nvSpPr>
          <p:cNvPr id="51203" name="Espaço Reservado para Conteúdo 2">
            <a:extLst>
              <a:ext uri="{FF2B5EF4-FFF2-40B4-BE49-F238E27FC236}">
                <a16:creationId xmlns:a16="http://schemas.microsoft.com/office/drawing/2014/main" id="{386FB8E3-70B8-4BB4-AF62-1A8A7E2BD1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954A03B-56E9-457A-800C-FE6343832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DFF46CA-C0CD-4FC6-9EEB-EFDB72B9B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F0050D-F21A-4757-8B53-6305B14E3732}" type="slidenum">
              <a:rPr lang="pt-BR"/>
              <a:pPr>
                <a:defRPr/>
              </a:pPr>
              <a:t>45</a:t>
            </a:fld>
            <a:endParaRPr lang="pt-BR" dirty="0"/>
          </a:p>
        </p:txBody>
      </p:sp>
      <p:pic>
        <p:nvPicPr>
          <p:cNvPr id="51206" name="Imagem 5">
            <a:extLst>
              <a:ext uri="{FF2B5EF4-FFF2-40B4-BE49-F238E27FC236}">
                <a16:creationId xmlns:a16="http://schemas.microsoft.com/office/drawing/2014/main" id="{C871C666-98D8-444D-A356-B4118D186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1751013"/>
            <a:ext cx="9144000" cy="514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ítulo 1">
            <a:extLst>
              <a:ext uri="{FF2B5EF4-FFF2-40B4-BE49-F238E27FC236}">
                <a16:creationId xmlns:a16="http://schemas.microsoft.com/office/drawing/2014/main" id="{406A5BC6-140C-41D8-B8EC-549A8B50CA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SALVAR A APRESENTAÇÃO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5C9DCCD-9744-4FE7-9DA4-DED729135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F4AE041-C325-4A5D-ADB2-37B282EDB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416C58-40AE-43C0-9A5F-D3541DCC44D4}" type="slidenum">
              <a:rPr lang="pt-BR"/>
              <a:pPr>
                <a:defRPr/>
              </a:pPr>
              <a:t>46</a:t>
            </a:fld>
            <a:endParaRPr lang="pt-BR" dirty="0"/>
          </a:p>
        </p:txBody>
      </p:sp>
      <p:pic>
        <p:nvPicPr>
          <p:cNvPr id="52229" name="Imagem 7">
            <a:extLst>
              <a:ext uri="{FF2B5EF4-FFF2-40B4-BE49-F238E27FC236}">
                <a16:creationId xmlns:a16="http://schemas.microsoft.com/office/drawing/2014/main" id="{9FF2D785-4CCA-41CF-B7DF-7278656BC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239838"/>
            <a:ext cx="6510337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B37F4962-2D11-458B-B81C-82A19DDA26E6}"/>
              </a:ext>
            </a:extLst>
          </p:cNvPr>
          <p:cNvSpPr/>
          <p:nvPr/>
        </p:nvSpPr>
        <p:spPr>
          <a:xfrm>
            <a:off x="2484438" y="3689350"/>
            <a:ext cx="2016125" cy="360363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ítulo 1">
            <a:extLst>
              <a:ext uri="{FF2B5EF4-FFF2-40B4-BE49-F238E27FC236}">
                <a16:creationId xmlns:a16="http://schemas.microsoft.com/office/drawing/2014/main" id="{39900A92-2F4A-46D6-AC2B-C84713A350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EXPORTAR COMO PDF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CCDA66A-CD2A-47AF-BA2D-331CE61AA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5CAA593-7FB0-4B16-8662-E998133E0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0AB0F8-0B82-4B3B-B88F-99B853450363}" type="slidenum">
              <a:rPr lang="pt-BR"/>
              <a:pPr>
                <a:defRPr/>
              </a:pPr>
              <a:t>47</a:t>
            </a:fld>
            <a:endParaRPr lang="pt-BR" dirty="0"/>
          </a:p>
        </p:txBody>
      </p:sp>
      <p:pic>
        <p:nvPicPr>
          <p:cNvPr id="53253" name="Imagem 7">
            <a:extLst>
              <a:ext uri="{FF2B5EF4-FFF2-40B4-BE49-F238E27FC236}">
                <a16:creationId xmlns:a16="http://schemas.microsoft.com/office/drawing/2014/main" id="{9FCA5058-B7A0-49A2-B15A-11E4588BE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239838"/>
            <a:ext cx="6510337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8EB106D-1BFA-4D89-8CCC-0361C0C9112E}"/>
              </a:ext>
            </a:extLst>
          </p:cNvPr>
          <p:cNvSpPr/>
          <p:nvPr/>
        </p:nvSpPr>
        <p:spPr>
          <a:xfrm>
            <a:off x="2555875" y="4868863"/>
            <a:ext cx="2016125" cy="504825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17579</TotalTime>
  <Words>357</Words>
  <Application>Microsoft Office PowerPoint</Application>
  <PresentationFormat>Apresentação na tela (4:3)</PresentationFormat>
  <Paragraphs>102</Paragraphs>
  <Slides>47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47</vt:i4>
      </vt:variant>
    </vt:vector>
  </HeadingPairs>
  <TitlesOfParts>
    <vt:vector size="50" baseType="lpstr">
      <vt:lpstr>Calibri</vt:lpstr>
      <vt:lpstr>Arial</vt:lpstr>
      <vt:lpstr>Tema do Office</vt:lpstr>
      <vt:lpstr>LIBREOFFICE IMPRESS</vt:lpstr>
      <vt:lpstr>Sobre o impress </vt:lpstr>
      <vt:lpstr>Sobre o impress </vt:lpstr>
      <vt:lpstr>Sobre o impress </vt:lpstr>
      <vt:lpstr>Valor do pacote office</vt:lpstr>
      <vt:lpstr>A TELA INICIAL</vt:lpstr>
      <vt:lpstr>HÁ DISPONÍVEL DIVERSOS OUTROS MODELOS</vt:lpstr>
      <vt:lpstr>ALTERAÇÃO DO LAYOUT</vt:lpstr>
      <vt:lpstr>Alterando o plano de fundo</vt:lpstr>
      <vt:lpstr>ENTÃO CLIQUE EM PLANO DE FUNDO E ESCOLHA A COR</vt:lpstr>
      <vt:lpstr>COM A NOVA COR O SLIDE ESTA ASSIM</vt:lpstr>
      <vt:lpstr>COLOCAR IMAGEM COMO PLANO DE FUNDO</vt:lpstr>
      <vt:lpstr>COLOCAR IMAGEM COMO PLANO DE FUNDO</vt:lpstr>
      <vt:lpstr>COLOCAR IMAGEM COMO PLANO DE FUNDO</vt:lpstr>
      <vt:lpstr>E ASSIM FICARÁ SEU SLIDE</vt:lpstr>
      <vt:lpstr>ALTERANDO O SLIDE MESTRE</vt:lpstr>
      <vt:lpstr>O SLIDE MESTRE </vt:lpstr>
      <vt:lpstr>TROQUEI PARA UMA IMAGEM DE PLANO DE FUNDO</vt:lpstr>
      <vt:lpstr>INSERINDO NOVOS SLIDES NA APRESENTAÇÃO</vt:lpstr>
      <vt:lpstr>INSERIR IMAGENS</vt:lpstr>
      <vt:lpstr>SELECIONE A IMAGEM PARA INSERÇÃO </vt:lpstr>
      <vt:lpstr>SLIDE COM A IMAGEM INSERIDA</vt:lpstr>
      <vt:lpstr>SE FOR PRECISO VOCÊ PODE REDIMENCIONAR A IMAGEM</vt:lpstr>
      <vt:lpstr>INSERINDO TABELAS NOS SLIDES</vt:lpstr>
      <vt:lpstr>INFORME O NÚMERO DE LINHAS E COLUNAS</vt:lpstr>
      <vt:lpstr>A TABELA FICOU ASSIM</vt:lpstr>
      <vt:lpstr>INSERIR OU EXCLUIR COLUNAS</vt:lpstr>
      <vt:lpstr>INSERIR OU EXCLUIR LINHAS</vt:lpstr>
      <vt:lpstr>INSERINDO GRÁFICOS NA APRESENTAÇÃO</vt:lpstr>
      <vt:lpstr>O GRÁFICO PADRÃO</vt:lpstr>
      <vt:lpstr>ALTERANDO A TABELA DE DADOS</vt:lpstr>
      <vt:lpstr>ALTERANDO A TABELA DE DADOS</vt:lpstr>
      <vt:lpstr>O NOVO GRÁFICO FICA ASSIM...</vt:lpstr>
      <vt:lpstr>AS OPÇÕES PARA OS GRÁFICO</vt:lpstr>
      <vt:lpstr>O NOVO GRÁFICO PRONTO</vt:lpstr>
      <vt:lpstr>EXIBINDO A APRESENTAÇÃO</vt:lpstr>
      <vt:lpstr>INSERIR LINKS </vt:lpstr>
      <vt:lpstr>USANDO O ASSISTENTE PARA INSERIR LINKS PARA A INTERNET</vt:lpstr>
      <vt:lpstr>NA TELA O LINK FICARÁ ASSIM </vt:lpstr>
      <vt:lpstr>TRANSIÇÃO DE SLIDES</vt:lpstr>
      <vt:lpstr>PASSAGEM (AO CLICAR E AUTOMÁTICA)</vt:lpstr>
      <vt:lpstr>EXIBINDO A APRESENTAÇÃO</vt:lpstr>
      <vt:lpstr>EXIBINDO A APRESENTAÇÃO</vt:lpstr>
      <vt:lpstr>EXIBINDO A APRESENTAÇÃO</vt:lpstr>
      <vt:lpstr>EXIBINDO A APRESENTAÇÃO</vt:lpstr>
      <vt:lpstr>SALVAR A APRESENTAÇÃO</vt:lpstr>
      <vt:lpstr>EXPORTAR COMO PDF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</cp:lastModifiedBy>
  <cp:revision>347</cp:revision>
  <dcterms:created xsi:type="dcterms:W3CDTF">2015-09-21T11:15:04Z</dcterms:created>
  <dcterms:modified xsi:type="dcterms:W3CDTF">2020-02-11T01:20:00Z</dcterms:modified>
</cp:coreProperties>
</file>