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75" r:id="rId10"/>
    <p:sldId id="264" r:id="rId11"/>
    <p:sldId id="269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79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78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40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145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593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31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9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16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095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63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4604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695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874904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45074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129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49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02111984F56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14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31155" y="2286000"/>
            <a:ext cx="8825658" cy="823448"/>
          </a:xfrm>
        </p:spPr>
        <p:txBody>
          <a:bodyPr/>
          <a:lstStyle/>
          <a:p>
            <a:r>
              <a:rPr lang="pt-BR" sz="4400" dirty="0" smtClean="0"/>
              <a:t>Formatando trabalhos no Writer</a:t>
            </a:r>
            <a:endParaRPr lang="pt-BR" sz="4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429620"/>
          </a:xfrm>
        </p:spPr>
        <p:txBody>
          <a:bodyPr/>
          <a:lstStyle/>
          <a:p>
            <a:pPr algn="r"/>
            <a:r>
              <a:rPr lang="pt-BR" dirty="0" smtClean="0"/>
              <a:t>Prof. André aparecido da silva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350933" y="5207000"/>
            <a:ext cx="5596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http://</a:t>
            </a:r>
            <a:r>
              <a:rPr lang="pt-BR" dirty="0" smtClean="0">
                <a:hlinkClick r:id="rId2"/>
              </a:rPr>
              <a:t>www.oxnar.com.br</a:t>
            </a:r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1245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Itens necessários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04293" y="1629585"/>
            <a:ext cx="8946541" cy="4195481"/>
          </a:xfrm>
        </p:spPr>
        <p:txBody>
          <a:bodyPr/>
          <a:lstStyle/>
          <a:p>
            <a:r>
              <a:rPr lang="pt-BR" dirty="0" smtClean="0"/>
              <a:t>Capa</a:t>
            </a:r>
          </a:p>
          <a:p>
            <a:r>
              <a:rPr lang="pt-BR" dirty="0" smtClean="0"/>
              <a:t>Contracapa</a:t>
            </a:r>
          </a:p>
          <a:p>
            <a:r>
              <a:rPr lang="pt-BR" dirty="0" smtClean="0"/>
              <a:t>Sumário </a:t>
            </a:r>
          </a:p>
          <a:p>
            <a:r>
              <a:rPr lang="pt-BR" dirty="0" smtClean="0"/>
              <a:t>Introdução</a:t>
            </a:r>
          </a:p>
          <a:p>
            <a:r>
              <a:rPr lang="pt-BR" dirty="0" smtClean="0"/>
              <a:t>Desenvolvimento </a:t>
            </a:r>
          </a:p>
          <a:p>
            <a:r>
              <a:rPr lang="pt-BR" dirty="0" smtClean="0"/>
              <a:t>Conclusão</a:t>
            </a:r>
          </a:p>
          <a:p>
            <a:r>
              <a:rPr lang="pt-BR" dirty="0" smtClean="0"/>
              <a:t>Referencias</a:t>
            </a:r>
          </a:p>
          <a:p>
            <a:r>
              <a:rPr lang="pt-BR" dirty="0" smtClean="0"/>
              <a:t>Apêndices (se houver)</a:t>
            </a:r>
          </a:p>
          <a:p>
            <a:r>
              <a:rPr lang="pt-BR" dirty="0" smtClean="0"/>
              <a:t>Anexos (se houver)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290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NESTE TRABALHO  FAREMOS ASSIM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04293" y="1629585"/>
            <a:ext cx="8946541" cy="4195481"/>
          </a:xfrm>
        </p:spPr>
        <p:txBody>
          <a:bodyPr/>
          <a:lstStyle/>
          <a:p>
            <a:r>
              <a:rPr lang="pt-BR" dirty="0" smtClean="0"/>
              <a:t>Capa</a:t>
            </a:r>
          </a:p>
          <a:p>
            <a:r>
              <a:rPr lang="pt-BR" dirty="0" smtClean="0"/>
              <a:t>Contracapa</a:t>
            </a:r>
          </a:p>
          <a:p>
            <a:r>
              <a:rPr lang="pt-BR" dirty="0" smtClean="0"/>
              <a:t>Sumário </a:t>
            </a:r>
          </a:p>
          <a:p>
            <a:r>
              <a:rPr lang="pt-BR" dirty="0" smtClean="0"/>
              <a:t>Introdução</a:t>
            </a:r>
          </a:p>
          <a:p>
            <a:r>
              <a:rPr lang="pt-BR" dirty="0" smtClean="0"/>
              <a:t>Desenvolvimento </a:t>
            </a:r>
          </a:p>
          <a:p>
            <a:r>
              <a:rPr lang="pt-BR" dirty="0" smtClean="0"/>
              <a:t>Conclusão</a:t>
            </a:r>
          </a:p>
          <a:p>
            <a:r>
              <a:rPr lang="pt-BR" dirty="0" smtClean="0"/>
              <a:t>Referencias</a:t>
            </a:r>
          </a:p>
          <a:p>
            <a:r>
              <a:rPr lang="pt-BR" dirty="0" smtClean="0"/>
              <a:t>Apêndices (se houver)</a:t>
            </a:r>
          </a:p>
          <a:p>
            <a:r>
              <a:rPr lang="pt-BR" dirty="0" smtClean="0"/>
              <a:t>Anexos (se houver)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980303" y="4423719"/>
            <a:ext cx="3435178" cy="955589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980303" y="3219061"/>
            <a:ext cx="3435178" cy="410547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980303" y="1674299"/>
            <a:ext cx="3435178" cy="1099004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980303" y="4013172"/>
            <a:ext cx="3435178" cy="410547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980303" y="2790908"/>
            <a:ext cx="3435178" cy="410547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980303" y="3585019"/>
            <a:ext cx="3435178" cy="410547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7048768" y="1629585"/>
            <a:ext cx="411393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SEGUIR MODELO DE FORMATAÇÃO</a:t>
            </a:r>
            <a:endParaRPr lang="pt-BR" dirty="0"/>
          </a:p>
        </p:txBody>
      </p:sp>
      <p:cxnSp>
        <p:nvCxnSpPr>
          <p:cNvPr id="12" name="Conector de seta reta 11"/>
          <p:cNvCxnSpPr/>
          <p:nvPr/>
        </p:nvCxnSpPr>
        <p:spPr>
          <a:xfrm>
            <a:off x="1104293" y="-475861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>
            <a:stCxn id="6" idx="3"/>
            <a:endCxn id="10" idx="1"/>
          </p:cNvCxnSpPr>
          <p:nvPr/>
        </p:nvCxnSpPr>
        <p:spPr>
          <a:xfrm flipV="1">
            <a:off x="4415481" y="1814251"/>
            <a:ext cx="2633287" cy="4095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7040359" y="3786145"/>
            <a:ext cx="411393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SEGUIR MODELO DE FORMATAÇÃO</a:t>
            </a:r>
            <a:endParaRPr lang="pt-BR" dirty="0"/>
          </a:p>
        </p:txBody>
      </p:sp>
      <p:cxnSp>
        <p:nvCxnSpPr>
          <p:cNvPr id="17" name="Conector de seta reta 16"/>
          <p:cNvCxnSpPr>
            <a:endCxn id="16" idx="1"/>
          </p:cNvCxnSpPr>
          <p:nvPr/>
        </p:nvCxnSpPr>
        <p:spPr>
          <a:xfrm flipV="1">
            <a:off x="4407072" y="3970811"/>
            <a:ext cx="2633287" cy="4095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7040359" y="2482766"/>
            <a:ext cx="411393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VOCÊ ESCREVE + / - 1 PÁGINA</a:t>
            </a:r>
            <a:endParaRPr lang="pt-BR" dirty="0"/>
          </a:p>
        </p:txBody>
      </p:sp>
      <p:cxnSp>
        <p:nvCxnSpPr>
          <p:cNvPr id="19" name="Conector de seta reta 18"/>
          <p:cNvCxnSpPr>
            <a:endCxn id="18" idx="1"/>
          </p:cNvCxnSpPr>
          <p:nvPr/>
        </p:nvCxnSpPr>
        <p:spPr>
          <a:xfrm flipV="1">
            <a:off x="4407072" y="2667432"/>
            <a:ext cx="2633287" cy="4095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7040359" y="2905101"/>
            <a:ext cx="411393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VAMOS PESQUISASR</a:t>
            </a:r>
            <a:endParaRPr lang="pt-BR" dirty="0"/>
          </a:p>
        </p:txBody>
      </p:sp>
      <p:cxnSp>
        <p:nvCxnSpPr>
          <p:cNvPr id="21" name="Conector de seta reta 20"/>
          <p:cNvCxnSpPr>
            <a:endCxn id="20" idx="1"/>
          </p:cNvCxnSpPr>
          <p:nvPr/>
        </p:nvCxnSpPr>
        <p:spPr>
          <a:xfrm flipV="1">
            <a:off x="4407072" y="3089767"/>
            <a:ext cx="2633287" cy="4095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7040359" y="3354179"/>
            <a:ext cx="4113934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VOCÊ ESCREVE + / - 1 PÁGINA</a:t>
            </a:r>
            <a:endParaRPr lang="pt-BR" dirty="0"/>
          </a:p>
        </p:txBody>
      </p:sp>
      <p:cxnSp>
        <p:nvCxnSpPr>
          <p:cNvPr id="23" name="Conector de seta reta 22"/>
          <p:cNvCxnSpPr>
            <a:stCxn id="9" idx="3"/>
            <a:endCxn id="22" idx="1"/>
          </p:cNvCxnSpPr>
          <p:nvPr/>
        </p:nvCxnSpPr>
        <p:spPr>
          <a:xfrm flipV="1">
            <a:off x="4415481" y="3538845"/>
            <a:ext cx="2624878" cy="25144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7040359" y="4504792"/>
            <a:ext cx="4113934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OPCIONAL, GERALMENTE NÃO É NECESSÁRIO</a:t>
            </a:r>
            <a:endParaRPr lang="pt-BR" dirty="0"/>
          </a:p>
        </p:txBody>
      </p:sp>
      <p:cxnSp>
        <p:nvCxnSpPr>
          <p:cNvPr id="26" name="Conector de seta reta 25"/>
          <p:cNvCxnSpPr>
            <a:endCxn id="25" idx="1"/>
          </p:cNvCxnSpPr>
          <p:nvPr/>
        </p:nvCxnSpPr>
        <p:spPr>
          <a:xfrm flipV="1">
            <a:off x="4407072" y="4827958"/>
            <a:ext cx="2633287" cy="2710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4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Itens necessários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9667" y="1629585"/>
            <a:ext cx="10430933" cy="4195481"/>
          </a:xfrm>
        </p:spPr>
        <p:txBody>
          <a:bodyPr>
            <a:normAutofit/>
          </a:bodyPr>
          <a:lstStyle/>
          <a:p>
            <a:r>
              <a:rPr lang="pt-BR" dirty="0" smtClean="0"/>
              <a:t>Margens:</a:t>
            </a:r>
          </a:p>
          <a:p>
            <a:pPr marL="0" indent="0">
              <a:buNone/>
            </a:pPr>
            <a:r>
              <a:rPr lang="pt-BR" dirty="0" smtClean="0"/>
              <a:t>			* Esquerda / Superior: 3,0 cm.</a:t>
            </a:r>
          </a:p>
          <a:p>
            <a:pPr marL="0" indent="0">
              <a:buNone/>
            </a:pPr>
            <a:r>
              <a:rPr lang="pt-BR" dirty="0"/>
              <a:t>			* </a:t>
            </a:r>
            <a:r>
              <a:rPr lang="pt-BR" dirty="0" smtClean="0"/>
              <a:t>Direita </a:t>
            </a:r>
            <a:r>
              <a:rPr lang="pt-BR" dirty="0"/>
              <a:t>/ </a:t>
            </a:r>
            <a:r>
              <a:rPr lang="pt-BR" dirty="0" smtClean="0"/>
              <a:t>Inferior: 2,0 </a:t>
            </a:r>
            <a:r>
              <a:rPr lang="pt-BR" dirty="0"/>
              <a:t>cm</a:t>
            </a:r>
            <a:r>
              <a:rPr lang="pt-BR" dirty="0" smtClean="0"/>
              <a:t>.</a:t>
            </a:r>
          </a:p>
          <a:p>
            <a:r>
              <a:rPr lang="pt-BR" dirty="0" smtClean="0"/>
              <a:t>Papel A4 </a:t>
            </a:r>
          </a:p>
          <a:p>
            <a:r>
              <a:rPr lang="pt-BR" dirty="0" smtClean="0"/>
              <a:t>Fonte</a:t>
            </a:r>
          </a:p>
          <a:p>
            <a:pPr marL="0" indent="0">
              <a:buNone/>
            </a:pPr>
            <a:r>
              <a:rPr lang="pt-BR" dirty="0"/>
              <a:t>			* </a:t>
            </a:r>
            <a:r>
              <a:rPr lang="pt-BR" dirty="0" smtClean="0"/>
              <a:t>Tipo: Arial ou Times new Roman.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		* </a:t>
            </a:r>
            <a:r>
              <a:rPr lang="pt-BR" dirty="0" smtClean="0"/>
              <a:t>Tamanho: </a:t>
            </a:r>
            <a:r>
              <a:rPr lang="pt-BR" dirty="0" smtClean="0">
                <a:sym typeface="Wingdings" panose="05000000000000000000" pitchFamily="2" charset="2"/>
              </a:rPr>
              <a:t> 10 para referencias; citações e outros itens não textuais;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smtClean="0"/>
              <a:t>                     </a:t>
            </a:r>
            <a:r>
              <a:rPr lang="pt-BR" dirty="0" smtClean="0">
                <a:sym typeface="Wingdings" panose="05000000000000000000" pitchFamily="2" charset="2"/>
              </a:rPr>
              <a:t> </a:t>
            </a:r>
            <a:r>
              <a:rPr lang="pt-BR" dirty="0">
                <a:sym typeface="Wingdings" panose="05000000000000000000" pitchFamily="2" charset="2"/>
              </a:rPr>
              <a:t>12 para o </a:t>
            </a:r>
            <a:r>
              <a:rPr lang="pt-BR" dirty="0" smtClean="0">
                <a:sym typeface="Wingdings" panose="05000000000000000000" pitchFamily="2" charset="2"/>
              </a:rPr>
              <a:t>texto;</a:t>
            </a:r>
            <a:endParaRPr lang="pt-B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pt-BR" dirty="0"/>
              <a:t>			                     </a:t>
            </a:r>
            <a:r>
              <a:rPr lang="pt-BR" dirty="0">
                <a:sym typeface="Wingdings" panose="05000000000000000000" pitchFamily="2" charset="2"/>
              </a:rPr>
              <a:t> 14 ou 16 para os títulos;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9561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alterar o tipo da fonte: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4934" y="2052918"/>
            <a:ext cx="9524920" cy="631015"/>
          </a:xfrm>
        </p:spPr>
        <p:txBody>
          <a:bodyPr/>
          <a:lstStyle/>
          <a:p>
            <a:r>
              <a:rPr lang="pt-BR" dirty="0" smtClean="0"/>
              <a:t>Selecione o texto e depois clique na caixa de opções para letras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551" y="2977145"/>
            <a:ext cx="6841685" cy="3619564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H="1" flipV="1">
            <a:off x="3906982" y="4334494"/>
            <a:ext cx="5937662" cy="973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74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415" y="2883603"/>
            <a:ext cx="7301345" cy="385348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alterar o tamanho da fonte: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24934" y="2052918"/>
            <a:ext cx="9524920" cy="631015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Da mesma forma selecione o texto desejado e depois clique na caixa de opções para tamanhos de letras</a:t>
            </a:r>
            <a:endParaRPr lang="pt-BR" dirty="0"/>
          </a:p>
        </p:txBody>
      </p:sp>
      <p:cxnSp>
        <p:nvCxnSpPr>
          <p:cNvPr id="6" name="Conector de seta reta 5"/>
          <p:cNvCxnSpPr/>
          <p:nvPr/>
        </p:nvCxnSpPr>
        <p:spPr>
          <a:xfrm flipH="1" flipV="1">
            <a:off x="3598223" y="3930732"/>
            <a:ext cx="6638306" cy="1366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58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8605" y="452718"/>
            <a:ext cx="10659198" cy="509183"/>
          </a:xfrm>
        </p:spPr>
        <p:txBody>
          <a:bodyPr/>
          <a:lstStyle/>
          <a:p>
            <a:r>
              <a:rPr lang="pt-BR" sz="2000" b="1" dirty="0" smtClean="0"/>
              <a:t>Estas mesmas opções estão disponíveis  no menu formatar na opção caractere</a:t>
            </a:r>
            <a:endParaRPr lang="pt-BR" sz="2000" b="1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390" y="961901"/>
            <a:ext cx="10277413" cy="5418871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>
            <a:off x="3360717" y="1579418"/>
            <a:ext cx="1650670" cy="8431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011387" y="3075709"/>
            <a:ext cx="16269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5011386" y="2943101"/>
            <a:ext cx="16269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011387" y="2933205"/>
            <a:ext cx="0" cy="142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6638305" y="2933205"/>
            <a:ext cx="0" cy="142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7897091" y="3396343"/>
            <a:ext cx="6293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7897091" y="3287486"/>
            <a:ext cx="6293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8526483" y="3287486"/>
            <a:ext cx="0" cy="1088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7897091" y="3287486"/>
            <a:ext cx="0" cy="1088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561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formatar as margens da página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6112" y="2052918"/>
            <a:ext cx="9403742" cy="4195481"/>
          </a:xfrm>
        </p:spPr>
        <p:txBody>
          <a:bodyPr/>
          <a:lstStyle/>
          <a:p>
            <a:r>
              <a:rPr lang="pt-BR" dirty="0" smtClean="0"/>
              <a:t>CLIQUE NO MENU FORMATAR NA OPÇÃO PÁGINA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298" y="2443238"/>
            <a:ext cx="8364812" cy="4414762"/>
          </a:xfrm>
          <a:prstGeom prst="rect">
            <a:avLst/>
          </a:prstGeom>
        </p:spPr>
      </p:pic>
      <p:cxnSp>
        <p:nvCxnSpPr>
          <p:cNvPr id="6" name="Conector reto 5"/>
          <p:cNvCxnSpPr/>
          <p:nvPr/>
        </p:nvCxnSpPr>
        <p:spPr>
          <a:xfrm>
            <a:off x="2909455" y="3503221"/>
            <a:ext cx="12825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2909455" y="3323112"/>
            <a:ext cx="12825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2909455" y="3313216"/>
            <a:ext cx="0" cy="1900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4191990" y="3323112"/>
            <a:ext cx="0" cy="1801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H="1" flipV="1">
            <a:off x="3966358" y="3503221"/>
            <a:ext cx="7932717" cy="21613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541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69773" y="624110"/>
            <a:ext cx="10334839" cy="1280890"/>
          </a:xfrm>
        </p:spPr>
        <p:txBody>
          <a:bodyPr/>
          <a:lstStyle/>
          <a:p>
            <a:r>
              <a:rPr lang="pt-BR" dirty="0" smtClean="0"/>
              <a:t>Na tela abaixo selecione a opção desejada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561" y="1432770"/>
            <a:ext cx="6213826" cy="5268005"/>
          </a:xfrm>
          <a:prstGeom prst="rect">
            <a:avLst/>
          </a:prstGeom>
        </p:spPr>
      </p:pic>
      <p:cxnSp>
        <p:nvCxnSpPr>
          <p:cNvPr id="7" name="Conector de seta reta 6"/>
          <p:cNvCxnSpPr/>
          <p:nvPr/>
        </p:nvCxnSpPr>
        <p:spPr>
          <a:xfrm flipH="1">
            <a:off x="5427023" y="2315688"/>
            <a:ext cx="5023263" cy="2030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/>
          <p:cNvCxnSpPr/>
          <p:nvPr/>
        </p:nvCxnSpPr>
        <p:spPr>
          <a:xfrm flipH="1">
            <a:off x="5235039" y="2574966"/>
            <a:ext cx="5023263" cy="2030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>
            <a:off x="5331031" y="2834244"/>
            <a:ext cx="5023263" cy="2030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>
            <a:off x="5283035" y="3261671"/>
            <a:ext cx="5023263" cy="2030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334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4395" y="452718"/>
            <a:ext cx="9326439" cy="817942"/>
          </a:xfrm>
        </p:spPr>
        <p:txBody>
          <a:bodyPr/>
          <a:lstStyle/>
          <a:p>
            <a:r>
              <a:rPr lang="pt-BR" dirty="0" smtClean="0"/>
              <a:t>Capa do trabalho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093" y="0"/>
            <a:ext cx="5956256" cy="6858000"/>
          </a:xfrm>
          <a:prstGeom prst="rect">
            <a:avLst/>
          </a:prstGeom>
        </p:spPr>
      </p:pic>
      <p:cxnSp>
        <p:nvCxnSpPr>
          <p:cNvPr id="14" name="Conector reto 13"/>
          <p:cNvCxnSpPr/>
          <p:nvPr/>
        </p:nvCxnSpPr>
        <p:spPr>
          <a:xfrm>
            <a:off x="6365174" y="926275"/>
            <a:ext cx="11637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6365174" y="686789"/>
            <a:ext cx="11637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6365174" y="688769"/>
            <a:ext cx="0" cy="237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7528956" y="686789"/>
            <a:ext cx="0" cy="237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9640785" y="3204358"/>
            <a:ext cx="11637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9640785" y="2964872"/>
            <a:ext cx="11637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9640785" y="2966852"/>
            <a:ext cx="0" cy="237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10804567" y="2964872"/>
            <a:ext cx="0" cy="2375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174" y="947518"/>
            <a:ext cx="1323975" cy="1114425"/>
          </a:xfrm>
          <a:prstGeom prst="rect">
            <a:avLst/>
          </a:prstGeom>
        </p:spPr>
      </p:pic>
      <p:cxnSp>
        <p:nvCxnSpPr>
          <p:cNvPr id="24" name="Conector de seta reta 23"/>
          <p:cNvCxnSpPr/>
          <p:nvPr/>
        </p:nvCxnSpPr>
        <p:spPr>
          <a:xfrm flipV="1">
            <a:off x="3681351" y="1888177"/>
            <a:ext cx="6875813" cy="3906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463137" y="2828835"/>
            <a:ext cx="51895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Selecione o texto da capa depois clique na caixa de estilos, posteriormente clique em mais, depois escolhas as configurações de páginas.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1026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  CAPA </a:t>
            </a:r>
            <a:r>
              <a:rPr lang="pt-BR" dirty="0" smtClean="0"/>
              <a:t>DEVE TER FICADO </a:t>
            </a:r>
            <a:r>
              <a:rPr lang="pt-BR" dirty="0" smtClean="0"/>
              <a:t>ASSIM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204" y="1243914"/>
            <a:ext cx="6223087" cy="55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78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Numeração nas páginas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6112" y="1152983"/>
            <a:ext cx="11545888" cy="1319674"/>
          </a:xfrm>
        </p:spPr>
        <p:txBody>
          <a:bodyPr/>
          <a:lstStyle/>
          <a:p>
            <a:pPr algn="just"/>
            <a:r>
              <a:rPr lang="pt-BR" dirty="0" smtClean="0"/>
              <a:t>Clique na guia inserir, depois clique na opção cabeção e marque a caixa padrão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6811" y="1697614"/>
            <a:ext cx="9713666" cy="5160385"/>
          </a:xfrm>
          <a:prstGeom prst="rect">
            <a:avLst/>
          </a:prstGeom>
        </p:spPr>
      </p:pic>
      <p:cxnSp>
        <p:nvCxnSpPr>
          <p:cNvPr id="6" name="Conector de seta reta 5"/>
          <p:cNvCxnSpPr/>
          <p:nvPr/>
        </p:nvCxnSpPr>
        <p:spPr>
          <a:xfrm flipV="1">
            <a:off x="475013" y="2066306"/>
            <a:ext cx="2066306" cy="1365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/>
          <p:cNvCxnSpPr/>
          <p:nvPr/>
        </p:nvCxnSpPr>
        <p:spPr>
          <a:xfrm flipV="1">
            <a:off x="990775" y="3185753"/>
            <a:ext cx="2066306" cy="13656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flipH="1" flipV="1">
            <a:off x="4607626" y="3265714"/>
            <a:ext cx="5260769" cy="2185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9373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Aqui você devera inserir os campos do cabeçalho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68" y="2273097"/>
            <a:ext cx="11458832" cy="4270206"/>
          </a:xfrm>
          <a:prstGeom prst="rect">
            <a:avLst/>
          </a:prstGeom>
        </p:spPr>
      </p:pic>
      <p:cxnSp>
        <p:nvCxnSpPr>
          <p:cNvPr id="6" name="Conector reto 5"/>
          <p:cNvCxnSpPr/>
          <p:nvPr/>
        </p:nvCxnSpPr>
        <p:spPr>
          <a:xfrm>
            <a:off x="2386940" y="4417621"/>
            <a:ext cx="7493330" cy="11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2386940" y="4724401"/>
            <a:ext cx="7493330" cy="11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2386940" y="4417621"/>
            <a:ext cx="0" cy="3325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9890166" y="4415641"/>
            <a:ext cx="0" cy="3325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352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3143" y="452718"/>
            <a:ext cx="9397691" cy="639812"/>
          </a:xfrm>
        </p:spPr>
        <p:txBody>
          <a:bodyPr/>
          <a:lstStyle/>
          <a:p>
            <a:r>
              <a:rPr lang="pt-BR" sz="2800" dirty="0" smtClean="0"/>
              <a:t>Clique no menu Inserir  e posteriormente em Campos</a:t>
            </a:r>
            <a:endParaRPr lang="pt-BR" sz="28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96" y="1092530"/>
            <a:ext cx="10614993" cy="5501925"/>
          </a:xfrm>
          <a:prstGeom prst="rect">
            <a:avLst/>
          </a:prstGeom>
        </p:spPr>
      </p:pic>
      <p:cxnSp>
        <p:nvCxnSpPr>
          <p:cNvPr id="6" name="Conector reto 5"/>
          <p:cNvCxnSpPr/>
          <p:nvPr/>
        </p:nvCxnSpPr>
        <p:spPr>
          <a:xfrm>
            <a:off x="2030681" y="1888177"/>
            <a:ext cx="17575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2016827" y="1719944"/>
            <a:ext cx="17575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2030681" y="1710047"/>
            <a:ext cx="0" cy="1781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3760521" y="1710047"/>
            <a:ext cx="0" cy="1781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3594440" y="2289959"/>
            <a:ext cx="17575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3580586" y="2121726"/>
            <a:ext cx="17575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3594440" y="2111829"/>
            <a:ext cx="0" cy="1781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5324280" y="2111829"/>
            <a:ext cx="0" cy="1781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2986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Definindo os títulos que aparecerão no sumário.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46112" y="2052918"/>
            <a:ext cx="4448402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200" dirty="0" smtClean="0"/>
              <a:t>Selecione o texto que será titulo, depois clique na caixa de estilos e posteriormente em titulo 1, titulo2....</a:t>
            </a:r>
            <a:endParaRPr lang="pt-BR" sz="32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032" y="1853248"/>
            <a:ext cx="5577747" cy="496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0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9254" y="2970286"/>
            <a:ext cx="9404723" cy="1400530"/>
          </a:xfrm>
        </p:spPr>
        <p:txBody>
          <a:bodyPr>
            <a:normAutofit fontScale="90000"/>
          </a:bodyPr>
          <a:lstStyle/>
          <a:p>
            <a:r>
              <a:rPr lang="pt-BR" dirty="0"/>
              <a:t>Da mesma forma será feito com todos os títulos do seu trabalho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77511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em inserir </a:t>
            </a:r>
            <a:r>
              <a:rPr lang="pt-BR" dirty="0" smtClean="0">
                <a:sym typeface="Wingdings" panose="05000000000000000000" pitchFamily="2" charset="2"/>
              </a:rPr>
              <a:t> </a:t>
            </a:r>
            <a:r>
              <a:rPr lang="pt-BR" dirty="0" err="1" smtClean="0">
                <a:sym typeface="Wingdings" panose="05000000000000000000" pitchFamily="2" charset="2"/>
              </a:rPr>
              <a:t>Indíces</a:t>
            </a:r>
            <a:r>
              <a:rPr lang="pt-BR" dirty="0" smtClean="0">
                <a:sym typeface="Wingdings" panose="05000000000000000000" pitchFamily="2" charset="2"/>
              </a:rPr>
              <a:t>  </a:t>
            </a:r>
            <a:r>
              <a:rPr lang="pt-BR" dirty="0" err="1" smtClean="0">
                <a:sym typeface="Wingdings" panose="05000000000000000000" pitchFamily="2" charset="2"/>
              </a:rPr>
              <a:t>Indíces</a:t>
            </a:r>
            <a:r>
              <a:rPr lang="pt-BR" dirty="0" smtClean="0">
                <a:sym typeface="Wingdings" panose="05000000000000000000" pitchFamily="2" charset="2"/>
              </a:rPr>
              <a:t> e sumários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654" y="1760059"/>
            <a:ext cx="5692346" cy="509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274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Agora escolha o tipo do sumário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888" y="1515897"/>
            <a:ext cx="8362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47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Nosso sumário ficou assim...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808" y="1152983"/>
            <a:ext cx="7550197" cy="547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63472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104</TotalTime>
  <Words>293</Words>
  <Application>Microsoft Office PowerPoint</Application>
  <PresentationFormat>Widescreen</PresentationFormat>
  <Paragraphs>60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Century Gothic</vt:lpstr>
      <vt:lpstr>Wingdings</vt:lpstr>
      <vt:lpstr>Wingdings 3</vt:lpstr>
      <vt:lpstr>Cacho</vt:lpstr>
      <vt:lpstr>Formatando trabalhos no Writer</vt:lpstr>
      <vt:lpstr>Itens necessários</vt:lpstr>
      <vt:lpstr>NESTE TRABALHO  FAREMOS ASSIM</vt:lpstr>
      <vt:lpstr>Itens necessários</vt:lpstr>
      <vt:lpstr>Como alterar o tipo da fonte:</vt:lpstr>
      <vt:lpstr>Como alterar o tamanho da fonte:</vt:lpstr>
      <vt:lpstr>Estas mesmas opções estão disponíveis  no menu formatar na opção caractere</vt:lpstr>
      <vt:lpstr>Como formatar as margens da página</vt:lpstr>
      <vt:lpstr>Na tela abaixo selecione a opção desejada</vt:lpstr>
      <vt:lpstr>Capa do trabalho</vt:lpstr>
      <vt:lpstr>A  CAPA DEVE TER FICADO ASSIM</vt:lpstr>
      <vt:lpstr>Numeração nas páginas </vt:lpstr>
      <vt:lpstr>Aqui você devera inserir os campos do cabeçalho</vt:lpstr>
      <vt:lpstr>Clique no menu Inserir  e posteriormente em Campos</vt:lpstr>
      <vt:lpstr>Definindo os títulos que aparecerão no sumário.</vt:lpstr>
      <vt:lpstr>Da mesma forma será feito com todos os títulos do seu trabalho </vt:lpstr>
      <vt:lpstr>Clique em inserir  Indíces  Indíces e sumários</vt:lpstr>
      <vt:lpstr>Agora escolha o tipo do sumário</vt:lpstr>
      <vt:lpstr>Nosso sumário ficou assim...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Formatando trabalhos no Writer</dc:title>
  <dc:creator>Oxnar-4</dc:creator>
  <cp:lastModifiedBy>Usuário do Windows</cp:lastModifiedBy>
  <cp:revision>11</cp:revision>
  <dcterms:created xsi:type="dcterms:W3CDTF">2015-10-07T19:19:03Z</dcterms:created>
  <dcterms:modified xsi:type="dcterms:W3CDTF">2018-04-09T19:22:57Z</dcterms:modified>
</cp:coreProperties>
</file>