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8" r:id="rId2"/>
    <p:sldId id="259" r:id="rId3"/>
    <p:sldId id="266" r:id="rId4"/>
    <p:sldId id="267" r:id="rId5"/>
    <p:sldId id="268" r:id="rId6"/>
    <p:sldId id="269" r:id="rId7"/>
    <p:sldId id="262" r:id="rId8"/>
    <p:sldId id="270" r:id="rId9"/>
    <p:sldId id="280" r:id="rId10"/>
    <p:sldId id="281" r:id="rId11"/>
    <p:sldId id="282" r:id="rId12"/>
    <p:sldId id="272" r:id="rId13"/>
    <p:sldId id="271" r:id="rId14"/>
    <p:sldId id="265" r:id="rId15"/>
    <p:sldId id="263" r:id="rId16"/>
    <p:sldId id="264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3" r:id="rId25"/>
    <p:sldId id="284" r:id="rId26"/>
    <p:sldId id="287" r:id="rId27"/>
    <p:sldId id="285" r:id="rId28"/>
    <p:sldId id="286" r:id="rId29"/>
    <p:sldId id="288" r:id="rId30"/>
    <p:sldId id="261" r:id="rId31"/>
    <p:sldId id="289" r:id="rId32"/>
    <p:sldId id="290" r:id="rId33"/>
    <p:sldId id="291" r:id="rId34"/>
    <p:sldId id="292" r:id="rId35"/>
    <p:sldId id="293" r:id="rId3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CC0000"/>
    <a:srgbClr val="FFFFFF"/>
    <a:srgbClr val="EAEAEA"/>
    <a:srgbClr val="77777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0711" autoAdjust="0"/>
    <p:restoredTop sz="94660"/>
  </p:normalViewPr>
  <p:slideViewPr>
    <p:cSldViewPr>
      <p:cViewPr>
        <p:scale>
          <a:sx n="60" d="100"/>
          <a:sy n="60" d="100"/>
        </p:scale>
        <p:origin x="-3336" y="-13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16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75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0FF4BF8-3A8D-4D0A-9A67-C1EB9304EFEC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72D37-AFBC-487B-897B-3B1A5C338DED}" type="datetime1">
              <a:rPr lang="en-US"/>
              <a:pPr>
                <a:defRPr/>
              </a:pPr>
              <a:t>10/6/2014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Prof. André </a:t>
            </a:r>
            <a:r>
              <a:rPr lang="en-US" err="1"/>
              <a:t>Aparecido</a:t>
            </a:r>
            <a:r>
              <a:rPr lang="en-US"/>
              <a:t> </a:t>
            </a:r>
            <a:r>
              <a:rPr lang="en-US" err="1"/>
              <a:t>da</a:t>
            </a:r>
            <a:r>
              <a:rPr lang="en-US"/>
              <a:t> Silva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FCD701-3812-4BB3-8183-0F3BA5EABB6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29621-933B-471C-9B81-2285694987C7}" type="datetime1">
              <a:rPr lang="en-US"/>
              <a:pPr>
                <a:defRPr/>
              </a:pPr>
              <a:t>10/6/2014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D0FA4-0FF1-466B-B550-71B1F5F3F44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10BAE4-449C-4232-8120-3404DC468F14}" type="datetime1">
              <a:rPr lang="en-US"/>
              <a:pPr>
                <a:defRPr/>
              </a:pPr>
              <a:t>10/6/2014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AA6E00-F5FF-4DBE-84A8-CB26EFB95C2E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11C959-B2A1-4090-A982-75842E5469CC}" type="datetime1">
              <a:rPr lang="en-US"/>
              <a:pPr>
                <a:defRPr/>
              </a:pPr>
              <a:t>10/6/2014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775A13-BB36-4AB9-BFA1-553DAE3E27C9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B1251-CFFB-447F-828A-658272DDE641}" type="datetime1">
              <a:rPr lang="en-US"/>
              <a:pPr>
                <a:defRPr/>
              </a:pPr>
              <a:t>10/6/2014</a:t>
            </a:fld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FE7029-79E5-4836-8D8D-60646535B65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3873A6-3D55-4AFD-86F2-2283C348E9D7}" type="datetime1">
              <a:rPr lang="en-US"/>
              <a:pPr>
                <a:defRPr/>
              </a:pPr>
              <a:t>10/6/2014</a:t>
            </a:fld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40014C-8797-44DC-B956-A728A1932E4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A06A757-D9D8-4478-B078-850FF4F1B3F9}" type="datetime1">
              <a:rPr lang="en-US"/>
              <a:pPr>
                <a:defRPr/>
              </a:pPr>
              <a:t>10/6/2014</a:t>
            </a:fld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97532F-14B2-4058-AFD4-CF5E83FAFE58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28FDFE-B2A2-419B-AB66-3249454F68DF}" type="datetime1">
              <a:rPr lang="en-US"/>
              <a:pPr>
                <a:defRPr/>
              </a:pPr>
              <a:t>10/6/2014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56A3CF-ADFA-447B-A121-336F2CE051C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FE09EB-C31D-4E09-9123-97C8BA751274}" type="datetime1">
              <a:rPr lang="en-US"/>
              <a:pPr>
                <a:defRPr/>
              </a:pPr>
              <a:t>10/6/2014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057A9D-8DA7-4E81-8FD0-CECE2753A234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29846D-901D-4C9A-B7A1-1B27603A00E4}" type="datetime1">
              <a:rPr lang="en-US"/>
              <a:pPr>
                <a:defRPr/>
              </a:pPr>
              <a:t>10/6/2014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88ED3D-B7FB-4613-B4D9-F15E7B4192E6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915150" y="381000"/>
            <a:ext cx="2076450" cy="5715000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685800" y="381000"/>
            <a:ext cx="6076950" cy="5715000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115592-9F36-446D-83D6-0EAEA5F2FCF0}" type="datetime1">
              <a:rPr lang="en-US"/>
              <a:pPr>
                <a:defRPr/>
              </a:pPr>
              <a:t>10/6/2014</a:t>
            </a:fld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68572-C40D-41FA-AD36-E4994842CB6D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57400" y="381000"/>
            <a:ext cx="6934200" cy="1219200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8F0B8-481F-4E56-AF7F-D6BAC815FFF1}" type="datetime1">
              <a:rPr lang="en-US"/>
              <a:pPr>
                <a:defRPr/>
              </a:pPr>
              <a:t>10/6/2014</a:t>
            </a:fld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2514600" y="6324600"/>
            <a:ext cx="4038600" cy="381000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Prof. André </a:t>
            </a:r>
            <a:r>
              <a:rPr lang="en-US" err="1"/>
              <a:t>Aparecido</a:t>
            </a:r>
            <a:r>
              <a:rPr lang="en-US"/>
              <a:t> </a:t>
            </a:r>
            <a:r>
              <a:rPr lang="en-US" err="1"/>
              <a:t>da</a:t>
            </a:r>
            <a:r>
              <a:rPr lang="en-US"/>
              <a:t> Silva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BBA31-C0F9-42EC-8C92-D46DC7A52EEF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57400" y="381000"/>
            <a:ext cx="69342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447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fld id="{AF0F1D0F-FDC1-4EEE-AD01-7D25CD166F66}" type="datetime1">
              <a:rPr lang="en-US"/>
              <a:pPr>
                <a:defRPr/>
              </a:pPr>
              <a:t>10/6/2014</a:t>
            </a:fld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14600" y="6248400"/>
            <a:ext cx="403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r>
              <a:rPr lang="en-US"/>
              <a:t>Aulas de Informática</a:t>
            </a:r>
          </a:p>
          <a:p>
            <a:pPr>
              <a:defRPr/>
            </a:pPr>
            <a:r>
              <a:rPr lang="en-US"/>
              <a:t>anndrepr@yahoo.com.br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28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4A1235DC-1024-4000-8E86-29B6D10F9D2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0" y="1752600"/>
            <a:ext cx="9144000" cy="0"/>
          </a:xfrm>
          <a:prstGeom prst="line">
            <a:avLst/>
          </a:prstGeom>
          <a:noFill/>
          <a:ln w="25400">
            <a:solidFill>
              <a:srgbClr val="777777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pt-BR">
              <a:cs typeface="+mn-cs"/>
            </a:endParaRPr>
          </a:p>
        </p:txBody>
      </p:sp>
      <p:sp>
        <p:nvSpPr>
          <p:cNvPr id="1036" name="Text Box 12"/>
          <p:cNvSpPr txBox="1">
            <a:spLocks noChangeArrowheads="1"/>
          </p:cNvSpPr>
          <p:nvPr/>
        </p:nvSpPr>
        <p:spPr bwMode="auto">
          <a:xfrm>
            <a:off x="8248650" y="381000"/>
            <a:ext cx="590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>
                <a:solidFill>
                  <a:schemeClr val="bg1"/>
                </a:solidFill>
                <a:cs typeface="+mn-cs"/>
              </a:rPr>
              <a:t>XP</a:t>
            </a:r>
          </a:p>
        </p:txBody>
      </p:sp>
      <p:pic>
        <p:nvPicPr>
          <p:cNvPr id="1033" name="Picture 20" descr="word2007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2438400" cy="1255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8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dirty="0" err="1"/>
              <a:t>Aulas</a:t>
            </a:r>
            <a:r>
              <a:rPr lang="en-US"/>
              <a:t> de </a:t>
            </a:r>
            <a:r>
              <a:rPr lang="en-US" err="1"/>
              <a:t>Informática</a:t>
            </a:r>
            <a:r>
              <a:rPr lang="en-US"/>
              <a:t> – </a:t>
            </a:r>
            <a:r>
              <a:rPr lang="en-US" err="1"/>
              <a:t>prof</a:t>
            </a:r>
            <a:r>
              <a:rPr lang="en-US"/>
              <a:t>. André </a:t>
            </a:r>
            <a:r>
              <a:rPr lang="en-US" err="1"/>
              <a:t>Aparecido</a:t>
            </a:r>
            <a:r>
              <a:rPr lang="en-US"/>
              <a:t> </a:t>
            </a:r>
            <a:r>
              <a:rPr lang="en-US" err="1"/>
              <a:t>da</a:t>
            </a:r>
            <a:r>
              <a:rPr lang="en-US"/>
              <a:t> Silva</a:t>
            </a:r>
          </a:p>
          <a:p>
            <a:pPr>
              <a:defRPr/>
            </a:pPr>
            <a:r>
              <a:rPr lang="en-US"/>
              <a:t>E-mail</a:t>
            </a:r>
            <a:r>
              <a:rPr lang="en-US" u="sng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2051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22A8FE-32DE-44F4-8DA5-E8EAE005755F}" type="slidenum">
              <a:rPr lang="en-US" smtClean="0"/>
              <a:pPr>
                <a:defRPr/>
              </a:pPr>
              <a:t>1</a:t>
            </a:fld>
            <a:endParaRPr lang="en-US" smtClean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3200400"/>
            <a:ext cx="7772400" cy="1470025"/>
          </a:xfrm>
        </p:spPr>
        <p:txBody>
          <a:bodyPr/>
          <a:lstStyle/>
          <a:p>
            <a:pPr eaLnBrk="1" hangingPunct="1"/>
            <a:r>
              <a:rPr lang="en-US" dirty="0" smtClean="0"/>
              <a:t>FORMATANDO O TRABALHO </a:t>
            </a:r>
            <a:br>
              <a:rPr lang="en-US" dirty="0" smtClean="0"/>
            </a:br>
            <a:r>
              <a:rPr lang="en-US" dirty="0" smtClean="0"/>
              <a:t>NO WORD 2007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2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Normas para trabalhos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</a:pPr>
            <a:endParaRPr lang="pt-BR" sz="3200" dirty="0" smtClean="0"/>
          </a:p>
          <a:p>
            <a:pPr eaLnBrk="1" hangingPunct="1">
              <a:buFont typeface="Arial" charset="0"/>
              <a:buChar char="•"/>
            </a:pPr>
            <a:r>
              <a:rPr lang="pt-BR" sz="3200" dirty="0" smtClean="0"/>
              <a:t>Folha de papel A4 (não imprimir no verso)</a:t>
            </a:r>
          </a:p>
          <a:p>
            <a:pPr eaLnBrk="1" hangingPunct="1">
              <a:buFont typeface="Arial" charset="0"/>
              <a:buChar char="•"/>
            </a:pPr>
            <a:endParaRPr lang="pt-BR" sz="3200" dirty="0" smtClean="0"/>
          </a:p>
          <a:p>
            <a:pPr eaLnBrk="1" hangingPunct="1">
              <a:buFont typeface="Arial" charset="0"/>
              <a:buChar char="•"/>
            </a:pPr>
            <a:r>
              <a:rPr lang="pt-BR" sz="3200" dirty="0" smtClean="0"/>
              <a:t>Margens: </a:t>
            </a:r>
          </a:p>
          <a:p>
            <a:pPr eaLnBrk="1" hangingPunct="1">
              <a:buNone/>
            </a:pPr>
            <a:r>
              <a:rPr lang="pt-BR" sz="3200" dirty="0" smtClean="0"/>
              <a:t>Esquerda e superior: 3,00 cm </a:t>
            </a:r>
          </a:p>
          <a:p>
            <a:pPr eaLnBrk="1" hangingPunct="1">
              <a:buNone/>
            </a:pPr>
            <a:r>
              <a:rPr lang="pt-BR" sz="3200" dirty="0" smtClean="0"/>
              <a:t>Direita e inferior: 2,00 cm 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3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Definindo as margens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pt-BR" sz="3200" dirty="0" smtClean="0"/>
              <a:t>Clique na guia Layout da página e depois em margens, conforme mostrado abaixo: 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3352800"/>
            <a:ext cx="664597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0" name="Conector de seta reta 9"/>
          <p:cNvCxnSpPr/>
          <p:nvPr/>
        </p:nvCxnSpPr>
        <p:spPr>
          <a:xfrm rot="10800000">
            <a:off x="2514600" y="3657600"/>
            <a:ext cx="3124200" cy="19050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 rot="5400000" flipH="1" flipV="1">
            <a:off x="152400" y="4114800"/>
            <a:ext cx="1600200" cy="12954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4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Definindo as margens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2057400"/>
            <a:ext cx="4419600" cy="4114800"/>
          </a:xfrm>
        </p:spPr>
        <p:txBody>
          <a:bodyPr/>
          <a:lstStyle/>
          <a:p>
            <a:pPr algn="just" eaLnBrk="1" hangingPunct="1">
              <a:buNone/>
            </a:pPr>
            <a:r>
              <a:rPr lang="pt-BR" sz="3200" dirty="0" smtClean="0"/>
              <a:t>Neste caso, como a margem desejada foi utilizada recentemente ela já esta como opção de margem. Caso a opção não esteja disponível clique em margem personalizadas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36804" y="1752601"/>
            <a:ext cx="440719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3" name="Conector de seta reta 12"/>
          <p:cNvCxnSpPr/>
          <p:nvPr/>
        </p:nvCxnSpPr>
        <p:spPr>
          <a:xfrm flipV="1">
            <a:off x="4648200" y="2667000"/>
            <a:ext cx="1295400" cy="6858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 rot="5400000" flipH="1" flipV="1">
            <a:off x="4533900" y="4457700"/>
            <a:ext cx="1524000" cy="14478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5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Definindo as margens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05000"/>
            <a:ext cx="7772400" cy="1143000"/>
          </a:xfrm>
        </p:spPr>
        <p:txBody>
          <a:bodyPr/>
          <a:lstStyle/>
          <a:p>
            <a:pPr algn="just" eaLnBrk="1" hangingPunct="1">
              <a:buNone/>
            </a:pPr>
            <a:r>
              <a:rPr lang="pt-BR" sz="3200" dirty="0" smtClean="0"/>
              <a:t>    A seguinte tela será mostrada, agora é só digitar os valores necessários.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2895600"/>
            <a:ext cx="336217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14" name="Conector de seta reta 13"/>
          <p:cNvCxnSpPr/>
          <p:nvPr/>
        </p:nvCxnSpPr>
        <p:spPr>
          <a:xfrm rot="10800000">
            <a:off x="4724400" y="3581400"/>
            <a:ext cx="2819400" cy="18288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/>
          <p:cNvCxnSpPr/>
          <p:nvPr/>
        </p:nvCxnSpPr>
        <p:spPr>
          <a:xfrm rot="10800000">
            <a:off x="4648200" y="3810000"/>
            <a:ext cx="2819400" cy="18288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de seta reta 15"/>
          <p:cNvCxnSpPr/>
          <p:nvPr/>
        </p:nvCxnSpPr>
        <p:spPr>
          <a:xfrm rot="10800000">
            <a:off x="2895600" y="3810000"/>
            <a:ext cx="2819400" cy="18288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de seta reta 16"/>
          <p:cNvCxnSpPr/>
          <p:nvPr/>
        </p:nvCxnSpPr>
        <p:spPr>
          <a:xfrm rot="10800000">
            <a:off x="3124200" y="3581400"/>
            <a:ext cx="2819400" cy="18288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6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Definindo o papel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828800"/>
            <a:ext cx="8229600" cy="1143000"/>
          </a:xfrm>
        </p:spPr>
        <p:txBody>
          <a:bodyPr/>
          <a:lstStyle/>
          <a:p>
            <a:pPr algn="just" eaLnBrk="1" hangingPunct="1">
              <a:buNone/>
            </a:pPr>
            <a:r>
              <a:rPr lang="pt-BR" sz="3200" dirty="0" smtClean="0"/>
              <a:t>   O tipo de papel também é definido nas configurações da página , porém na guia papel, conforme abaixo: 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2972269"/>
            <a:ext cx="3429000" cy="3885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CaixaDeTexto 11"/>
          <p:cNvSpPr txBox="1"/>
          <p:nvPr/>
        </p:nvSpPr>
        <p:spPr>
          <a:xfrm>
            <a:off x="533400" y="4648200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Escolha a opção A4 conforme mostrado na figura ao lado:</a:t>
            </a:r>
            <a:endParaRPr lang="pt-BR" dirty="0"/>
          </a:p>
        </p:txBody>
      </p:sp>
      <p:cxnSp>
        <p:nvCxnSpPr>
          <p:cNvPr id="18" name="Conector de seta reta 17"/>
          <p:cNvCxnSpPr/>
          <p:nvPr/>
        </p:nvCxnSpPr>
        <p:spPr>
          <a:xfrm flipV="1">
            <a:off x="2895600" y="3733800"/>
            <a:ext cx="2514600" cy="19050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7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Normas para trabalhos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</a:pPr>
            <a:r>
              <a:rPr lang="pt-BR" sz="3200" dirty="0" smtClean="0"/>
              <a:t>Alinhamento do texto: Justificado;</a:t>
            </a:r>
          </a:p>
          <a:p>
            <a:pPr eaLnBrk="1" hangingPunct="1">
              <a:buNone/>
            </a:pPr>
            <a:endParaRPr lang="pt-BR" sz="3200" dirty="0" smtClean="0"/>
          </a:p>
          <a:p>
            <a:pPr eaLnBrk="1" hangingPunct="1">
              <a:buFont typeface="Arial" charset="0"/>
              <a:buChar char="•"/>
            </a:pPr>
            <a:r>
              <a:rPr lang="pt-BR" sz="3200" dirty="0" smtClean="0"/>
              <a:t>Numeração: Numerar todas as folhas a partir da contracapa.</a:t>
            </a:r>
          </a:p>
          <a:p>
            <a:pPr eaLnBrk="1" hangingPunct="1">
              <a:buNone/>
            </a:pPr>
            <a:endParaRPr lang="pt-BR" sz="3200" dirty="0" smtClean="0"/>
          </a:p>
          <a:p>
            <a:pPr eaLnBrk="1" hangingPunct="1">
              <a:buFont typeface="Arial" charset="0"/>
              <a:buChar char="•"/>
            </a:pPr>
            <a:r>
              <a:rPr lang="pt-BR" sz="3200" dirty="0" smtClean="0"/>
              <a:t>Fonte: </a:t>
            </a:r>
            <a:r>
              <a:rPr lang="pt-BR" sz="3200" dirty="0" err="1" smtClean="0"/>
              <a:t>Arial</a:t>
            </a:r>
            <a:r>
              <a:rPr lang="pt-BR" sz="3200" dirty="0" smtClean="0"/>
              <a:t> ou Times </a:t>
            </a:r>
            <a:r>
              <a:rPr lang="pt-BR" sz="3200" dirty="0" err="1" smtClean="0"/>
              <a:t>New</a:t>
            </a:r>
            <a:r>
              <a:rPr lang="pt-BR" sz="3200" dirty="0" smtClean="0"/>
              <a:t> Roman Tamanho 12 para o texto. 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8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Alterando o tipo e o tamanho da fonte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1828800"/>
            <a:ext cx="4419600" cy="4440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CaixaDeTexto 7"/>
          <p:cNvSpPr txBox="1"/>
          <p:nvPr/>
        </p:nvSpPr>
        <p:spPr>
          <a:xfrm>
            <a:off x="381000" y="3810000"/>
            <a:ext cx="3733800" cy="1569660"/>
          </a:xfrm>
          <a:prstGeom prst="rect">
            <a:avLst/>
          </a:prstGeom>
          <a:solidFill>
            <a:schemeClr val="accent5"/>
          </a:solidFill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Clique na guia Inicio, posteriormente escolha o tipo e tamanho da fonte conforme mostrado ao lado.</a:t>
            </a:r>
            <a:endParaRPr lang="pt-BR" dirty="0"/>
          </a:p>
        </p:txBody>
      </p:sp>
      <p:cxnSp>
        <p:nvCxnSpPr>
          <p:cNvPr id="10" name="Conector de seta reta 9"/>
          <p:cNvCxnSpPr/>
          <p:nvPr/>
        </p:nvCxnSpPr>
        <p:spPr>
          <a:xfrm flipV="1">
            <a:off x="3048000" y="2286000"/>
            <a:ext cx="2286000" cy="15240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 rot="16200000" flipV="1">
            <a:off x="5715000" y="2514600"/>
            <a:ext cx="3657600" cy="32004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9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Inserindo o cabeçalho nas páginas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0" y="1828800"/>
            <a:ext cx="4724400" cy="3896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CaixaDeTexto 12"/>
          <p:cNvSpPr txBox="1"/>
          <p:nvPr/>
        </p:nvSpPr>
        <p:spPr>
          <a:xfrm>
            <a:off x="533400" y="2209800"/>
            <a:ext cx="3429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Clique na guia inserir, depois em cabeçalho em branco.</a:t>
            </a:r>
          </a:p>
          <a:p>
            <a:pPr algn="just"/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10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Inserindo a numeração nas páginas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598898"/>
            <a:ext cx="7239000" cy="525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11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Inserindo a numeração nas páginas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91000" y="1828800"/>
            <a:ext cx="4724400" cy="3896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CaixaDeTexto 12"/>
          <p:cNvSpPr txBox="1"/>
          <p:nvPr/>
        </p:nvSpPr>
        <p:spPr>
          <a:xfrm>
            <a:off x="533400" y="2209800"/>
            <a:ext cx="3429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Clique na guia inserir, depois em cabeçalho em branco.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Depois dentro do cabeçalho clique em inserir depois em partes rápidas e depois e </a:t>
            </a:r>
            <a:r>
              <a:rPr lang="pt-BR" dirty="0" err="1" smtClean="0"/>
              <a:t>NumPage</a:t>
            </a:r>
            <a:r>
              <a:rPr lang="pt-BR" dirty="0" smtClean="0"/>
              <a:t>...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12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914400"/>
            <a:ext cx="7620000" cy="838200"/>
          </a:xfrm>
        </p:spPr>
        <p:txBody>
          <a:bodyPr/>
          <a:lstStyle/>
          <a:p>
            <a:pPr eaLnBrk="1" hangingPunct="1"/>
            <a:r>
              <a:rPr lang="pt-BR" dirty="0" smtClean="0"/>
              <a:t>Alterando o alinhamento para justificado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28600" y="1905000"/>
            <a:ext cx="8153400" cy="830997"/>
          </a:xfrm>
          <a:prstGeom prst="rect">
            <a:avLst/>
          </a:prstGeom>
          <a:solidFill>
            <a:schemeClr val="accent5"/>
          </a:solidFill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Selecione o texto que você quer formatar e depois clique no botão justificado </a:t>
            </a:r>
            <a:endParaRPr lang="pt-BR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90800" y="2438400"/>
            <a:ext cx="5609973" cy="359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13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1371600" y="914400"/>
            <a:ext cx="7620000" cy="838200"/>
          </a:xfrm>
        </p:spPr>
        <p:txBody>
          <a:bodyPr/>
          <a:lstStyle/>
          <a:p>
            <a:pPr eaLnBrk="1" hangingPunct="1"/>
            <a:r>
              <a:rPr lang="pt-BR" dirty="0" smtClean="0"/>
              <a:t>Alterando o alinhamento para justificado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28600" y="1905000"/>
            <a:ext cx="8153400" cy="461665"/>
          </a:xfrm>
          <a:prstGeom prst="rect">
            <a:avLst/>
          </a:prstGeom>
          <a:solidFill>
            <a:schemeClr val="accent5"/>
          </a:solidFill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just"/>
            <a:r>
              <a:rPr lang="pt-BR" dirty="0" smtClean="0"/>
              <a:t>Assim fica o texto quando justificado:</a:t>
            </a:r>
            <a:endParaRPr lang="pt-BR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2362200"/>
            <a:ext cx="6696075" cy="43112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14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Normas para trabalhos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</a:pPr>
            <a:endParaRPr lang="pt-BR" sz="3200" dirty="0" smtClean="0"/>
          </a:p>
          <a:p>
            <a:pPr eaLnBrk="1" hangingPunct="1">
              <a:buNone/>
            </a:pPr>
            <a:r>
              <a:rPr lang="pt-BR" sz="3200" dirty="0" smtClean="0"/>
              <a:t>Folha de papel A4 (não imprimir no verso) </a:t>
            </a:r>
          </a:p>
          <a:p>
            <a:pPr eaLnBrk="1" hangingPunct="1">
              <a:buNone/>
            </a:pPr>
            <a:r>
              <a:rPr lang="pt-BR" sz="3200" dirty="0" smtClean="0"/>
              <a:t>Margens: </a:t>
            </a:r>
          </a:p>
          <a:p>
            <a:pPr eaLnBrk="1" hangingPunct="1">
              <a:buNone/>
            </a:pPr>
            <a:r>
              <a:rPr lang="pt-BR" sz="3200" dirty="0" smtClean="0"/>
              <a:t> Esquerda e superior: 3,00 cm </a:t>
            </a:r>
          </a:p>
          <a:p>
            <a:pPr eaLnBrk="1" hangingPunct="1">
              <a:buNone/>
            </a:pPr>
            <a:r>
              <a:rPr lang="pt-BR" sz="3200" dirty="0" smtClean="0"/>
              <a:t> Direita e inferior: 2,00 cm 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15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Itens necessários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pt-BR" sz="3200" dirty="0" smtClean="0"/>
              <a:t> Capa </a:t>
            </a:r>
          </a:p>
          <a:p>
            <a:pPr eaLnBrk="1" hangingPunct="1">
              <a:buNone/>
            </a:pPr>
            <a:r>
              <a:rPr lang="pt-BR" sz="3200" dirty="0" smtClean="0"/>
              <a:t> Contracapa </a:t>
            </a:r>
          </a:p>
          <a:p>
            <a:pPr eaLnBrk="1" hangingPunct="1">
              <a:buNone/>
            </a:pPr>
            <a:r>
              <a:rPr lang="pt-BR" sz="3200" dirty="0" smtClean="0"/>
              <a:t> Sumário </a:t>
            </a:r>
          </a:p>
          <a:p>
            <a:pPr eaLnBrk="1" hangingPunct="1">
              <a:buNone/>
            </a:pPr>
            <a:r>
              <a:rPr lang="pt-BR" sz="3200" dirty="0" smtClean="0"/>
              <a:t> Introdução </a:t>
            </a:r>
          </a:p>
          <a:p>
            <a:pPr eaLnBrk="1" hangingPunct="1">
              <a:buNone/>
            </a:pPr>
            <a:r>
              <a:rPr lang="pt-BR" sz="3200" dirty="0" smtClean="0"/>
              <a:t> Desenvolvimento </a:t>
            </a:r>
          </a:p>
          <a:p>
            <a:pPr eaLnBrk="1" hangingPunct="1">
              <a:buNone/>
            </a:pPr>
            <a:r>
              <a:rPr lang="pt-BR" sz="3200" dirty="0" smtClean="0"/>
              <a:t> Conclusão </a:t>
            </a:r>
          </a:p>
          <a:p>
            <a:pPr eaLnBrk="1" hangingPunct="1">
              <a:buNone/>
            </a:pPr>
            <a:r>
              <a:rPr lang="pt-BR" sz="3200" dirty="0" smtClean="0"/>
              <a:t> </a:t>
            </a:r>
            <a:r>
              <a:rPr lang="pt-BR" sz="3200" dirty="0" err="1" smtClean="0"/>
              <a:t>Referências</a:t>
            </a:r>
            <a:r>
              <a:rPr lang="pt-BR" sz="3200" dirty="0" smtClean="0"/>
              <a:t>  </a:t>
            </a:r>
            <a:endParaRPr lang="en-US" sz="3200" dirty="0" smtClean="0"/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16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A Capa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 eaLnBrk="1" hangingPunct="1">
              <a:buNone/>
            </a:pPr>
            <a:r>
              <a:rPr lang="pt-BR" sz="3200" dirty="0" smtClean="0"/>
              <a:t>É um item obrigatório, com fonte 14, alinhamento centralizado.</a:t>
            </a:r>
          </a:p>
          <a:p>
            <a:pPr algn="just" eaLnBrk="1" hangingPunct="1">
              <a:buFont typeface="Arial" charset="0"/>
              <a:buChar char="•"/>
            </a:pPr>
            <a:r>
              <a:rPr lang="pt-BR" sz="3200" dirty="0" smtClean="0"/>
              <a:t>Na primeira linha coloque o nome do colégio, na 17ª coloque o tema do trabalho. </a:t>
            </a:r>
          </a:p>
          <a:p>
            <a:pPr algn="just" eaLnBrk="1" hangingPunct="1">
              <a:buFont typeface="Arial" charset="0"/>
              <a:buChar char="•"/>
            </a:pPr>
            <a:r>
              <a:rPr lang="pt-BR" sz="3200" dirty="0" smtClean="0"/>
              <a:t>Na penúltima coloque o nome da cidade e na última o ano de realização do mesmo.  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17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Assim fica a capa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1981200"/>
            <a:ext cx="3437552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18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Após isto, defina – o como modelo de folha de rosto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14400" y="1828799"/>
            <a:ext cx="6553200" cy="4800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Conector de seta reta 8"/>
          <p:cNvCxnSpPr/>
          <p:nvPr/>
        </p:nvCxnSpPr>
        <p:spPr>
          <a:xfrm rot="10800000" flipV="1">
            <a:off x="2667000" y="3352800"/>
            <a:ext cx="5562600" cy="25908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19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Após isto, defina – o como modelo de folha de rosto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5410200" y="2667000"/>
            <a:ext cx="35052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 smtClean="0"/>
              <a:t>Fazendo isto, ela ficará como um modelo para novas capas e você poderá utiliza – </a:t>
            </a:r>
            <a:r>
              <a:rPr lang="pt-BR" sz="2800" dirty="0" err="1" smtClean="0"/>
              <a:t>la</a:t>
            </a:r>
            <a:r>
              <a:rPr lang="pt-BR" sz="2800" dirty="0" smtClean="0"/>
              <a:t> em trabalhos futuros, executando somente as alterações necessárias.</a:t>
            </a:r>
            <a:endParaRPr lang="pt-BR" sz="2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655" y="1826173"/>
            <a:ext cx="5100145" cy="39650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Conector de seta reta 8"/>
          <p:cNvCxnSpPr/>
          <p:nvPr/>
        </p:nvCxnSpPr>
        <p:spPr>
          <a:xfrm rot="10800000">
            <a:off x="914400" y="2743200"/>
            <a:ext cx="4572000" cy="20574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20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CONTRA-CAPA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838200" y="1981200"/>
            <a:ext cx="79248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 smtClean="0"/>
              <a:t>Além dos dados já inseridos na capa, na contra-capa insira seu nome completo, n° e turma. </a:t>
            </a:r>
          </a:p>
          <a:p>
            <a:pPr algn="just"/>
            <a:endParaRPr lang="pt-BR" sz="2800" dirty="0" smtClean="0"/>
          </a:p>
          <a:p>
            <a:pPr algn="just"/>
            <a:r>
              <a:rPr lang="pt-BR" sz="2800" dirty="0" smtClean="0"/>
              <a:t>Na 20ª linha insira informações ref. a disciplina e ao professor que esta orientando. </a:t>
            </a:r>
          </a:p>
          <a:p>
            <a:pPr algn="just"/>
            <a:endParaRPr lang="pt-BR" sz="2800" dirty="0" smtClean="0"/>
          </a:p>
          <a:p>
            <a:pPr algn="just"/>
            <a:r>
              <a:rPr lang="pt-BR" sz="2800" dirty="0" smtClean="0"/>
              <a:t>As informações ficam com recuo de 8 cm, fonte 10, espaçamento simples e alinhamento a direita.   </a:t>
            </a:r>
            <a:endParaRPr lang="pt-B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21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CONTRA-CAPA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0" y="1828800"/>
            <a:ext cx="7924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 smtClean="0"/>
              <a:t>Veja o modelo a seguir:   </a:t>
            </a:r>
            <a:endParaRPr lang="pt-BR" sz="28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733800" y="1828800"/>
            <a:ext cx="4508805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22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DEFININDO OS TÍTULOS DO TRABALHO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609600" y="2971800"/>
            <a:ext cx="8153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dirty="0" smtClean="0"/>
              <a:t>Para definir os títulos, selecione a parte do texto que será texto e na guia Inicio clique em Título 1 para títulos normais, título 2 quando for subtítulo e assim por diante.	</a:t>
            </a:r>
            <a:endParaRPr lang="pt-B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23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DEFININDO OS TÍTULOS DO TRABALHO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2057400"/>
            <a:ext cx="6258639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9" name="Conector de seta reta 8"/>
          <p:cNvCxnSpPr/>
          <p:nvPr/>
        </p:nvCxnSpPr>
        <p:spPr>
          <a:xfrm rot="10800000">
            <a:off x="5791200" y="2743200"/>
            <a:ext cx="2819400" cy="27432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24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DEFININDO OS TÍTULOS DO TRABALHO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533400" y="2743200"/>
            <a:ext cx="7772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 </a:t>
            </a:r>
            <a:r>
              <a:rPr lang="pt-BR" b="1" dirty="0" smtClean="0"/>
              <a:t>introdução </a:t>
            </a:r>
            <a:r>
              <a:rPr lang="pt-BR" dirty="0" smtClean="0"/>
              <a:t>é um texto elaborado por você, deve ter de meia a uma pagina.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25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O desenvolvimento do trabalho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533400" y="2743200"/>
            <a:ext cx="7772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NÃO COLOQUE A PALAVRA DESENVOLVIMENTO, mas sim, algo sobre o tema que esta abordando no trabalho. </a:t>
            </a:r>
          </a:p>
          <a:p>
            <a:endParaRPr lang="pt-BR" dirty="0" smtClean="0"/>
          </a:p>
          <a:p>
            <a:r>
              <a:rPr lang="pt-BR" dirty="0" smtClean="0"/>
              <a:t>Exemplo: Monitores, Impressoras, gabinete.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26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Conclusão ou considerações Finas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609600" y="1964353"/>
            <a:ext cx="81534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 smtClean="0"/>
              <a:t>Também é um texto elaborado por você e tem por objetivo, revelar  os resultados alcançados na sua pesquisa.</a:t>
            </a:r>
          </a:p>
          <a:p>
            <a:pPr algn="just"/>
            <a:endParaRPr lang="pt-BR" sz="3200" dirty="0" smtClean="0"/>
          </a:p>
          <a:p>
            <a:pPr algn="just"/>
            <a:r>
              <a:rPr lang="pt-BR" sz="3200" dirty="0" smtClean="0"/>
              <a:t>É um texto escrito em terceira pessoa.</a:t>
            </a:r>
          </a:p>
          <a:p>
            <a:pPr algn="just"/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27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Referências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609600" y="1964353"/>
            <a:ext cx="8153400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 smtClean="0"/>
              <a:t>De crédito aos autores dos textos que você utilizou como base para elaboração do trabalho.</a:t>
            </a:r>
          </a:p>
          <a:p>
            <a:pPr algn="just"/>
            <a:endParaRPr lang="pt-BR" sz="3200" dirty="0" smtClean="0"/>
          </a:p>
          <a:p>
            <a:pPr algn="just"/>
            <a:r>
              <a:rPr lang="pt-BR" sz="3200" dirty="0" smtClean="0"/>
              <a:t>Os seguintes dados devem constar nas referências. </a:t>
            </a:r>
          </a:p>
          <a:p>
            <a:pPr algn="just"/>
            <a:endParaRPr lang="pt-B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28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Referências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609600" y="1964353"/>
            <a:ext cx="77724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Referências</a:t>
            </a:r>
          </a:p>
          <a:p>
            <a:r>
              <a:rPr lang="pt-BR" dirty="0" smtClean="0"/>
              <a:t> </a:t>
            </a:r>
          </a:p>
          <a:p>
            <a:r>
              <a:rPr lang="pt-BR" dirty="0" smtClean="0"/>
              <a:t>SOBRENOME, nome do autor; NOME DO TEXTO                                                                                                                                                   Disponível em: (endereço completo do site)                                                                                                                             Acessado em: ___/___/___ (Data do acesso) </a:t>
            </a:r>
          </a:p>
          <a:p>
            <a:endParaRPr lang="pt-BR" dirty="0" smtClean="0"/>
          </a:p>
          <a:p>
            <a:r>
              <a:rPr lang="pt-BR" dirty="0" smtClean="0"/>
              <a:t>SOBRENOME, nome do autor; NOME DO TEXTO                                                                                                                                                   Disponível em: (endereço completo do site)                                                                                                                             Acessado em: ___/___/___ (Data do acesso) </a:t>
            </a:r>
          </a:p>
          <a:p>
            <a:r>
              <a:rPr lang="pt-BR" dirty="0" smtClean="0"/>
              <a:t> 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8541F3B-B73F-4531-951A-21CF21462BFE}" type="slidenum">
              <a:rPr lang="en-US" smtClean="0"/>
              <a:pPr>
                <a:defRPr/>
              </a:pPr>
              <a:t>29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t-BR" dirty="0" smtClean="0"/>
              <a:t>Referências</a:t>
            </a:r>
          </a:p>
        </p:txBody>
      </p:sp>
      <p:sp>
        <p:nvSpPr>
          <p:cNvPr id="6" name="Espaço Reservado para Rodapé 4"/>
          <p:cNvSpPr>
            <a:spLocks noGrp="1"/>
          </p:cNvSpPr>
          <p:nvPr>
            <p:ph type="ftr" sz="quarter" idx="11"/>
          </p:nvPr>
        </p:nvSpPr>
        <p:spPr>
          <a:xfrm>
            <a:off x="2438400" y="6248400"/>
            <a:ext cx="4038600" cy="381000"/>
          </a:xfrm>
        </p:spPr>
        <p:txBody>
          <a:bodyPr/>
          <a:lstStyle/>
          <a:p>
            <a:pPr>
              <a:defRPr/>
            </a:pPr>
            <a:r>
              <a:rPr lang="en-US" sz="1000" dirty="0" err="1" smtClean="0"/>
              <a:t>Aulas</a:t>
            </a:r>
            <a:r>
              <a:rPr lang="en-US" sz="1000" dirty="0" smtClean="0"/>
              <a:t> de </a:t>
            </a:r>
            <a:r>
              <a:rPr lang="en-US" sz="1000" dirty="0" err="1" smtClean="0"/>
              <a:t>Informática</a:t>
            </a:r>
            <a:r>
              <a:rPr lang="en-US" sz="1000" dirty="0" smtClean="0"/>
              <a:t> – </a:t>
            </a:r>
            <a:r>
              <a:rPr lang="en-US" sz="1000" dirty="0" err="1" smtClean="0"/>
              <a:t>prof</a:t>
            </a:r>
            <a:r>
              <a:rPr lang="en-US" sz="1000" dirty="0" smtClean="0"/>
              <a:t>. André </a:t>
            </a:r>
            <a:r>
              <a:rPr lang="en-US" sz="1000" dirty="0" err="1" smtClean="0"/>
              <a:t>Aparecido</a:t>
            </a:r>
            <a:r>
              <a:rPr lang="en-US" sz="1000" dirty="0" smtClean="0"/>
              <a:t> </a:t>
            </a:r>
            <a:r>
              <a:rPr lang="en-US" sz="1000" dirty="0" err="1" smtClean="0"/>
              <a:t>da</a:t>
            </a:r>
            <a:r>
              <a:rPr lang="en-US" sz="1000" dirty="0" smtClean="0"/>
              <a:t> Silva</a:t>
            </a:r>
          </a:p>
          <a:p>
            <a:pPr>
              <a:defRPr/>
            </a:pPr>
            <a:r>
              <a:rPr lang="en-US" sz="1000" dirty="0" smtClean="0"/>
              <a:t>E-mail</a:t>
            </a:r>
            <a:r>
              <a:rPr lang="en-US" sz="1000" u="sng" dirty="0" smtClean="0">
                <a:solidFill>
                  <a:schemeClr val="accent2"/>
                </a:solidFill>
              </a:rPr>
              <a:t>: anndrepr@yahoo.com.br</a:t>
            </a:r>
          </a:p>
        </p:txBody>
      </p:sp>
      <p:sp>
        <p:nvSpPr>
          <p:cNvPr id="1026" name="Text Box 2"/>
          <p:cNvSpPr txBox="1">
            <a:spLocks noChangeArrowheads="1"/>
          </p:cNvSpPr>
          <p:nvPr/>
        </p:nvSpPr>
        <p:spPr bwMode="auto">
          <a:xfrm>
            <a:off x="533400" y="1905001"/>
            <a:ext cx="8229600" cy="3810000"/>
          </a:xfrm>
          <a:prstGeom prst="rect">
            <a:avLst/>
          </a:prstGeom>
          <a:solidFill>
            <a:srgbClr val="4F81BD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pt-B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De crédito aos autores dos textos que você utilizou como base para elaboração do trabalho.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pt-B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Os seguintes dados devem constar nas referências.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pt-B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SOBRENOME, nome do autor; NOME DO TEXTO                                                                                                                                                   Disponível em: (endereço completo do site)                                                                                                                             Acessado em: ___/___/___ (Data do acesso) 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pt-BR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cs typeface="Arial" pitchFamily="34" charset="0"/>
              </a:rPr>
              <a:t>Nas referências a fonte é tamanho 10 e o espaçamento entre linhas é simples</a:t>
            </a: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Aulas de Informática</a:t>
            </a:r>
          </a:p>
          <a:p>
            <a:pPr>
              <a:defRPr/>
            </a:pPr>
            <a:r>
              <a:rPr lang="en-US" smtClean="0"/>
              <a:t>anndrepr@yahoo.com.br</a:t>
            </a:r>
          </a:p>
        </p:txBody>
      </p:sp>
      <p:sp>
        <p:nvSpPr>
          <p:cNvPr id="29699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F3986C-1D76-47BE-8320-BBA0ACFC940A}" type="slidenum">
              <a:rPr lang="en-US" smtClean="0"/>
              <a:pPr>
                <a:defRPr/>
              </a:pPr>
              <a:t>30</a:t>
            </a:fld>
            <a:endParaRPr lang="en-US" smtClean="0"/>
          </a:p>
        </p:txBody>
      </p:sp>
      <p:sp>
        <p:nvSpPr>
          <p:cNvPr id="6656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/>
              <a:t>Inserindo</a:t>
            </a:r>
            <a:r>
              <a:rPr lang="en-US" dirty="0" smtClean="0"/>
              <a:t> o </a:t>
            </a:r>
            <a:r>
              <a:rPr lang="en-US" dirty="0" err="1" smtClean="0"/>
              <a:t>sumário</a:t>
            </a:r>
            <a:r>
              <a:rPr lang="en-US" dirty="0" smtClean="0"/>
              <a:t> agora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676400"/>
            <a:ext cx="6777107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Conector de seta reta 7"/>
          <p:cNvCxnSpPr/>
          <p:nvPr/>
        </p:nvCxnSpPr>
        <p:spPr>
          <a:xfrm rot="10800000">
            <a:off x="3505200" y="2057400"/>
            <a:ext cx="5943600" cy="34290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de seta reta 8"/>
          <p:cNvCxnSpPr/>
          <p:nvPr/>
        </p:nvCxnSpPr>
        <p:spPr>
          <a:xfrm rot="10800000">
            <a:off x="1524000" y="2362200"/>
            <a:ext cx="5943600" cy="3429000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77200" cy="1219200"/>
          </a:xfrm>
        </p:spPr>
        <p:txBody>
          <a:bodyPr/>
          <a:lstStyle/>
          <a:p>
            <a:r>
              <a:rPr lang="pt-BR" dirty="0" smtClean="0"/>
              <a:t>Todos os títulos definidos aparecerão aqui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2362200" y="6172200"/>
            <a:ext cx="4724400" cy="457200"/>
          </a:xfrm>
          <a:solidFill>
            <a:srgbClr val="00B0F0"/>
          </a:solidFill>
          <a:ln>
            <a:solidFill>
              <a:srgbClr val="0070C0"/>
            </a:solidFill>
          </a:ln>
        </p:spPr>
        <p:txBody>
          <a:bodyPr/>
          <a:lstStyle/>
          <a:p>
            <a:pPr>
              <a:defRPr/>
            </a:pPr>
            <a:r>
              <a:rPr lang="en-US" dirty="0" err="1" smtClean="0"/>
              <a:t>Selecione</a:t>
            </a:r>
            <a:r>
              <a:rPr lang="en-US" dirty="0" smtClean="0"/>
              <a:t> o </a:t>
            </a:r>
            <a:r>
              <a:rPr lang="en-US" dirty="0" err="1" smtClean="0"/>
              <a:t>tipo</a:t>
            </a:r>
            <a:r>
              <a:rPr lang="en-US" dirty="0" smtClean="0"/>
              <a:t> de </a:t>
            </a:r>
            <a:r>
              <a:rPr lang="en-US" dirty="0" err="1" smtClean="0"/>
              <a:t>Sumário</a:t>
            </a:r>
            <a:r>
              <a:rPr lang="en-US" dirty="0" smtClean="0"/>
              <a:t>  a ser </a:t>
            </a:r>
            <a:r>
              <a:rPr lang="en-US" dirty="0" err="1" smtClean="0"/>
              <a:t>colocado</a:t>
            </a:r>
            <a:r>
              <a:rPr lang="en-US" dirty="0" smtClean="0"/>
              <a:t> no </a:t>
            </a:r>
            <a:r>
              <a:rPr lang="en-US" dirty="0" err="1" smtClean="0"/>
              <a:t>seu</a:t>
            </a:r>
            <a:r>
              <a:rPr lang="en-US" dirty="0" smtClean="0"/>
              <a:t> </a:t>
            </a:r>
            <a:r>
              <a:rPr lang="en-US" dirty="0" err="1" smtClean="0"/>
              <a:t>texto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9D0FA4-0FF1-466B-B550-71B1F5F3F44F}" type="slidenum">
              <a:rPr lang="en-US" smtClean="0"/>
              <a:pPr>
                <a:defRPr/>
              </a:pPr>
              <a:t>31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615234"/>
            <a:ext cx="6117629" cy="4480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381000"/>
            <a:ext cx="8077200" cy="1219200"/>
          </a:xfrm>
        </p:spPr>
        <p:txBody>
          <a:bodyPr/>
          <a:lstStyle/>
          <a:p>
            <a:r>
              <a:rPr lang="pt-BR" dirty="0" smtClean="0"/>
              <a:t>Todos os títulos definidos aparecerão aqui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2362200" y="6172200"/>
            <a:ext cx="4724400" cy="457200"/>
          </a:xfrm>
          <a:solidFill>
            <a:srgbClr val="00B0F0"/>
          </a:solidFill>
          <a:ln>
            <a:solidFill>
              <a:srgbClr val="0070C0"/>
            </a:solidFill>
          </a:ln>
        </p:spPr>
        <p:txBody>
          <a:bodyPr/>
          <a:lstStyle/>
          <a:p>
            <a:pPr>
              <a:defRPr/>
            </a:pPr>
            <a:r>
              <a:rPr lang="en-US" dirty="0" err="1" smtClean="0"/>
              <a:t>Selecione</a:t>
            </a:r>
            <a:r>
              <a:rPr lang="en-US" dirty="0" smtClean="0"/>
              <a:t> o </a:t>
            </a:r>
            <a:r>
              <a:rPr lang="en-US" dirty="0" err="1" smtClean="0"/>
              <a:t>tipo</a:t>
            </a:r>
            <a:r>
              <a:rPr lang="en-US" dirty="0" smtClean="0"/>
              <a:t> de </a:t>
            </a:r>
            <a:r>
              <a:rPr lang="en-US" dirty="0" err="1" smtClean="0"/>
              <a:t>Sumário</a:t>
            </a:r>
            <a:r>
              <a:rPr lang="en-US" dirty="0" smtClean="0"/>
              <a:t>  a ser </a:t>
            </a:r>
            <a:r>
              <a:rPr lang="en-US" dirty="0" err="1" smtClean="0"/>
              <a:t>colocado</a:t>
            </a:r>
            <a:r>
              <a:rPr lang="en-US" dirty="0" smtClean="0"/>
              <a:t> no </a:t>
            </a:r>
            <a:r>
              <a:rPr lang="en-US" dirty="0" err="1" smtClean="0"/>
              <a:t>seu</a:t>
            </a:r>
            <a:r>
              <a:rPr lang="en-US" dirty="0" smtClean="0"/>
              <a:t> </a:t>
            </a:r>
            <a:r>
              <a:rPr lang="en-US" dirty="0" err="1" smtClean="0"/>
              <a:t>texto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9D0FA4-0FF1-466B-B550-71B1F5F3F44F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615234"/>
            <a:ext cx="6117629" cy="4480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Assim fica o sumário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Aulas de Informática</a:t>
            </a:r>
          </a:p>
          <a:p>
            <a:pPr>
              <a:defRPr/>
            </a:pPr>
            <a:r>
              <a:rPr lang="en-US" smtClean="0"/>
              <a:t>anndrepr@yahoo.com.br</a:t>
            </a:r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9D0FA4-0FF1-466B-B550-71B1F5F3F44F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67000" y="1828800"/>
            <a:ext cx="3577863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Alterando o sumário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Caso necessite alterar o sumário, clique com o botão direito sobre o sumário e depois escolha a opção Atualizar Campos. 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Aulas de Informática</a:t>
            </a:r>
          </a:p>
          <a:p>
            <a:pPr>
              <a:defRPr/>
            </a:pPr>
            <a:r>
              <a:rPr lang="en-US" smtClean="0"/>
              <a:t>anndrepr@yahoo.com.br</a:t>
            </a:r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9D0FA4-0FF1-466B-B550-71B1F5F3F44F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Alterando </a:t>
            </a:r>
            <a:r>
              <a:rPr lang="pt-BR" smtClean="0"/>
              <a:t>o sumário</a:t>
            </a:r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Aulas de Informática</a:t>
            </a:r>
          </a:p>
          <a:p>
            <a:pPr>
              <a:defRPr/>
            </a:pPr>
            <a:r>
              <a:rPr lang="en-US" smtClean="0"/>
              <a:t>anndrepr@yahoo.com.br</a:t>
            </a:r>
            <a:endParaRPr lang="en-US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9D0FA4-0FF1-466B-B550-71B1F5F3F44F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2133600"/>
            <a:ext cx="5407977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3376</TotalTime>
  <Words>1208</Words>
  <Application>Microsoft Office PowerPoint</Application>
  <PresentationFormat>Apresentação na tela (4:3)</PresentationFormat>
  <Paragraphs>206</Paragraphs>
  <Slides>35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35</vt:i4>
      </vt:variant>
    </vt:vector>
  </HeadingPairs>
  <TitlesOfParts>
    <vt:vector size="36" baseType="lpstr">
      <vt:lpstr>Default Design</vt:lpstr>
      <vt:lpstr>FORMATANDO O TRABALHO  NO WORD 2007</vt:lpstr>
      <vt:lpstr>Normas para trabalhos</vt:lpstr>
      <vt:lpstr>Definindo as margens</vt:lpstr>
      <vt:lpstr>Definindo as margens</vt:lpstr>
      <vt:lpstr>Definindo as margens</vt:lpstr>
      <vt:lpstr>Definindo o papel</vt:lpstr>
      <vt:lpstr>Normas para trabalhos</vt:lpstr>
      <vt:lpstr>Alterando o tipo e o tamanho da fonte</vt:lpstr>
      <vt:lpstr>Inserindo o cabeçalho nas páginas</vt:lpstr>
      <vt:lpstr>Inserindo a numeração nas páginas</vt:lpstr>
      <vt:lpstr>Inserindo a numeração nas páginas</vt:lpstr>
      <vt:lpstr>Alterando o alinhamento para justificado</vt:lpstr>
      <vt:lpstr>Alterando o alinhamento para justificado</vt:lpstr>
      <vt:lpstr>Normas para trabalhos</vt:lpstr>
      <vt:lpstr>Itens necessários</vt:lpstr>
      <vt:lpstr>A Capa</vt:lpstr>
      <vt:lpstr>Assim fica a capa</vt:lpstr>
      <vt:lpstr>Após isto, defina – o como modelo de folha de rosto</vt:lpstr>
      <vt:lpstr>Após isto, defina – o como modelo de folha de rosto</vt:lpstr>
      <vt:lpstr>CONTRA-CAPA</vt:lpstr>
      <vt:lpstr>CONTRA-CAPA</vt:lpstr>
      <vt:lpstr>DEFININDO OS TÍTULOS DO TRABALHO</vt:lpstr>
      <vt:lpstr>DEFININDO OS TÍTULOS DO TRABALHO</vt:lpstr>
      <vt:lpstr>DEFININDO OS TÍTULOS DO TRABALHO</vt:lpstr>
      <vt:lpstr>O desenvolvimento do trabalho</vt:lpstr>
      <vt:lpstr>Conclusão ou considerações Finas</vt:lpstr>
      <vt:lpstr>Referências</vt:lpstr>
      <vt:lpstr>Referências</vt:lpstr>
      <vt:lpstr>Referências</vt:lpstr>
      <vt:lpstr>Inserindo o sumário agora</vt:lpstr>
      <vt:lpstr>Todos os títulos definidos aparecerão aqui</vt:lpstr>
      <vt:lpstr>Todos os títulos definidos aparecerão aqui</vt:lpstr>
      <vt:lpstr>Assim fica o sumário</vt:lpstr>
      <vt:lpstr>Alterando o sumário</vt:lpstr>
      <vt:lpstr>Alterando o sumário</vt:lpstr>
    </vt:vector>
  </TitlesOfParts>
  <Company>Course Technology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Course Technology</dc:creator>
  <cp:lastModifiedBy>Oxnar</cp:lastModifiedBy>
  <cp:revision>138</cp:revision>
  <dcterms:created xsi:type="dcterms:W3CDTF">2001-08-29T21:35:42Z</dcterms:created>
  <dcterms:modified xsi:type="dcterms:W3CDTF">2014-10-06T20:27:59Z</dcterms:modified>
</cp:coreProperties>
</file>