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</p:sldMasterIdLst>
  <p:notesMasterIdLst>
    <p:notesMasterId r:id="rId49"/>
  </p:notesMasterIdLst>
  <p:sldIdLst>
    <p:sldId id="256" r:id="rId15"/>
    <p:sldId id="257" r:id="rId16"/>
    <p:sldId id="299" r:id="rId17"/>
    <p:sldId id="295" r:id="rId18"/>
    <p:sldId id="296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5" r:id="rId34"/>
    <p:sldId id="316" r:id="rId35"/>
    <p:sldId id="314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298" r:id="rId4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89" name="CustomShape 2"/>
          <p:cNvSpPr/>
          <p:nvPr/>
        </p:nvSpPr>
        <p:spPr>
          <a:xfrm>
            <a:off x="0" y="0"/>
            <a:ext cx="6858000" cy="9144000"/>
          </a:xfrm>
          <a:custGeom>
            <a:avLst/>
            <a:gdLst/>
            <a:ahLst/>
            <a:cxnLst/>
            <a:rect l="0" t="0" r="r" b="b"/>
            <a:pathLst>
              <a:path w="19052" h="25401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lnTo>
                  <a:pt x="0" y="25396"/>
                </a:lnTo>
                <a:cubicBezTo>
                  <a:pt x="0" y="25398"/>
                  <a:pt x="2" y="25400"/>
                  <a:pt x="4" y="25400"/>
                </a:cubicBezTo>
                <a:lnTo>
                  <a:pt x="19046" y="25400"/>
                </a:lnTo>
                <a:cubicBezTo>
                  <a:pt x="19048" y="25400"/>
                  <a:pt x="19051" y="25398"/>
                  <a:pt x="19051" y="25396"/>
                </a:cubicBezTo>
                <a:lnTo>
                  <a:pt x="19051" y="4"/>
                </a:lnTo>
                <a:cubicBezTo>
                  <a:pt x="19051" y="2"/>
                  <a:pt x="19048" y="0"/>
                  <a:pt x="19046" y="0"/>
                </a:cubicBezTo>
                <a:lnTo>
                  <a:pt x="4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0" name="CustomShape 3"/>
          <p:cNvSpPr/>
          <p:nvPr/>
        </p:nvSpPr>
        <p:spPr>
          <a:xfrm>
            <a:off x="0" y="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1" name="CustomShape 4"/>
          <p:cNvSpPr/>
          <p:nvPr/>
        </p:nvSpPr>
        <p:spPr>
          <a:xfrm>
            <a:off x="3886200" y="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2" name="PlaceHolder 5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</p:spPr>
        <p:txBody>
          <a:bodyPr lIns="90000" tIns="46800" rIns="90000" bIns="46800"/>
          <a:lstStyle/>
          <a:p>
            <a:r>
              <a:rPr lang="pt-BR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de notas</a:t>
            </a:r>
          </a:p>
        </p:txBody>
      </p:sp>
      <p:sp>
        <p:nvSpPr>
          <p:cNvPr id="593" name="CustomShape 6"/>
          <p:cNvSpPr/>
          <p:nvPr/>
        </p:nvSpPr>
        <p:spPr>
          <a:xfrm>
            <a:off x="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4" name="PlaceHolder 7"/>
          <p:cNvSpPr>
            <a:spLocks noGrp="1"/>
          </p:cNvSpPr>
          <p:nvPr>
            <p:ph type="sldNum"/>
          </p:nvPr>
        </p:nvSpPr>
        <p:spPr>
          <a:xfrm>
            <a:off x="3885840" y="8686800"/>
            <a:ext cx="2970360" cy="45576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B97CB912-670E-44AB-BB99-60A04B716E5A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2276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7D98B545-04AF-41AE-BC71-48A698A32E62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9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E65E337A-F354-4F2A-A8E4-8298C341E854}" type="slidenum">
              <a:rPr lang="pt-PT" sz="12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0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92709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179D0317-1DF3-4900-B65B-AB41422000E7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4A05BA9E-1596-4ED2-88C2-91AC37357814}" type="slidenum">
              <a:rPr lang="pt-PT" sz="12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22631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179D0317-1DF3-4900-B65B-AB41422000E7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4A05BA9E-1596-4ED2-88C2-91AC37357814}" type="slidenum">
              <a:rPr lang="pt-PT" sz="12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3135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4210FC11-858E-426A-AF45-FCE3DF7CAD25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0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ADF23A03-F10A-4F93-BC42-F2D024B664C7}" type="slidenum">
              <a:rPr lang="pt-PT" sz="12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1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2780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CD9AD1B6-DF51-44B0-92CB-012D5A406340}" type="slidenum">
              <a:rPr lang="pt-P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3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>
              <a:lnSpc>
                <a:spcPct val="100000"/>
              </a:lnSpc>
            </a:pPr>
            <a:fld id="{2B996A81-24C4-40F3-859F-1DE6884A2C71}" type="slidenum">
              <a:rPr lang="pt-PT" sz="12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4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9900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0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1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1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2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1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2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3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7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2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3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4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4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5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9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4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5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6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0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4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5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6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7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1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6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7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8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6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4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2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5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6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7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8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9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3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4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2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0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4400" b="0" strike="noStrike" spc="-1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3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4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5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6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7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ctr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JIMP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ECF076A3-CC20-451B-8DAA-2D250A119851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417600" y="1098720"/>
            <a:ext cx="438120" cy="474480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CustomShape 2"/>
          <p:cNvSpPr/>
          <p:nvPr/>
        </p:nvSpPr>
        <p:spPr>
          <a:xfrm>
            <a:off x="800280" y="1098720"/>
            <a:ext cx="328320" cy="474480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3"/>
          <p:cNvSpPr/>
          <p:nvPr/>
        </p:nvSpPr>
        <p:spPr>
          <a:xfrm>
            <a:off x="541440" y="1521000"/>
            <a:ext cx="422280" cy="47448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4"/>
          <p:cNvSpPr/>
          <p:nvPr/>
        </p:nvSpPr>
        <p:spPr>
          <a:xfrm>
            <a:off x="911160" y="1521000"/>
            <a:ext cx="368280" cy="474480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5"/>
          <p:cNvSpPr/>
          <p:nvPr/>
        </p:nvSpPr>
        <p:spPr>
          <a:xfrm>
            <a:off x="127080" y="1447920"/>
            <a:ext cx="560160" cy="42228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6"/>
          <p:cNvSpPr/>
          <p:nvPr/>
        </p:nvSpPr>
        <p:spPr>
          <a:xfrm>
            <a:off x="762120" y="990720"/>
            <a:ext cx="31680" cy="1052280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7"/>
          <p:cNvSpPr/>
          <p:nvPr/>
        </p:nvSpPr>
        <p:spPr>
          <a:xfrm>
            <a:off x="442800" y="1781280"/>
            <a:ext cx="8226360" cy="3168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PlaceHolder 8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r>
              <a:rPr lang="pt-BR" sz="4400" b="0" strike="noStrike" spc="-1">
                <a:solidFill>
                  <a:srgbClr val="333399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do título</a:t>
            </a:r>
          </a:p>
        </p:txBody>
      </p:sp>
      <p:sp>
        <p:nvSpPr>
          <p:cNvPr id="49" name="PlaceHolder 9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FF0000"/>
              </a:buClr>
              <a:buSzPct val="55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2.º nível da estrutura de tópicos</a:t>
            </a:r>
          </a:p>
          <a:p>
            <a:pPr marL="1143000" lvl="2" indent="-228600">
              <a:buClr>
                <a:srgbClr val="3333CC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3.º nível da estrutura de tópicos</a:t>
            </a:r>
          </a:p>
          <a:p>
            <a:pPr marL="1600200" lvl="3" indent="-228600">
              <a:buClr>
                <a:srgbClr val="FFCF01"/>
              </a:buClr>
              <a:buSzPct val="55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4.º nível da estrutura de tópicos</a:t>
            </a:r>
          </a:p>
          <a:p>
            <a:pPr marL="2057400" lvl="4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5.º nível da estrutura de tópicos</a:t>
            </a:r>
          </a:p>
          <a:p>
            <a:pPr marL="2057400" lvl="5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6.º nível da estrutura de tópicos</a:t>
            </a:r>
          </a:p>
          <a:p>
            <a:pPr marL="2057400" lvl="6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7.º nível da estrutura de tópicos</a:t>
            </a:r>
          </a:p>
        </p:txBody>
      </p:sp>
      <p:sp>
        <p:nvSpPr>
          <p:cNvPr id="50" name="PlaceHolder 10"/>
          <p:cNvSpPr>
            <a:spLocks noGrp="1"/>
          </p:cNvSpPr>
          <p:nvPr>
            <p:ph type="dt"/>
          </p:nvPr>
        </p:nvSpPr>
        <p:spPr>
          <a:xfrm>
            <a:off x="914400" y="6324480"/>
            <a:ext cx="190512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11"/>
          <p:cNvSpPr>
            <a:spLocks noGrp="1"/>
          </p:cNvSpPr>
          <p:nvPr>
            <p:ph type="ftr"/>
          </p:nvPr>
        </p:nvSpPr>
        <p:spPr>
          <a:xfrm>
            <a:off x="3352680" y="6324480"/>
            <a:ext cx="289584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12"/>
          <p:cNvSpPr>
            <a:spLocks noGrp="1"/>
          </p:cNvSpPr>
          <p:nvPr>
            <p:ph type="sldNum"/>
          </p:nvPr>
        </p:nvSpPr>
        <p:spPr>
          <a:xfrm>
            <a:off x="6781680" y="6324480"/>
            <a:ext cx="190512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52875823-C21D-4555-A9CE-2CEA459A0B84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9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8E668FB2-A7CC-4BDE-ACFC-23227DA0482D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132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6CF157A3-B704-4A2E-A986-D9ADB73ABA1E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173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B8C1E7B-3702-4A0D-A755-3AA78FBCEA2B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214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33BCFC65-86E4-4486-9698-C68313D3A172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255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7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288BA02C-1AF2-41D4-8D27-786B1631B232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296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8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FF32ECA1-AD51-439B-BB87-746250DB2400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337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4186909E-0EAF-49A4-B106-E86D87CD5368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378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0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D4828B6D-80D5-4381-BC68-F3F561702D92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419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0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1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4C4DD68-7AFA-4DCB-89FB-687FEEAA9BED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460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6C8FD57F-37F2-4B3F-9B08-C990BDCD28BB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tIns="46800" rIns="90000" bIns="46800" anchor="ctr"/>
          <a:lstStyle/>
          <a:p>
            <a:pPr algn="ctr"/>
            <a:r>
              <a:rPr lang="pt-B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</a:p>
        </p:txBody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</a:p>
          <a:p>
            <a:pPr marL="1143000" lvl="2" indent="-228600">
              <a:buClr>
                <a:srgbClr val="000000"/>
              </a:buClr>
              <a:buFont typeface="Times New Roman"/>
              <a:buChar char="•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</a:p>
          <a:p>
            <a:pPr marL="1600200" lvl="3" indent="-228600">
              <a:buClr>
                <a:srgbClr val="000000"/>
              </a:buClr>
              <a:buFont typeface="Times New Roman"/>
              <a:buChar char="–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</a:p>
          <a:p>
            <a:pPr marL="2057400" lvl="4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</a:p>
          <a:p>
            <a:pPr marL="2057400" lvl="5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</a:p>
          <a:p>
            <a:pPr marL="2057400" lvl="6" indent="-228600">
              <a:buClr>
                <a:srgbClr val="000000"/>
              </a:buClr>
              <a:buFont typeface="Times New Roman"/>
              <a:buChar char="»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</a:p>
        </p:txBody>
      </p:sp>
      <p:sp>
        <p:nvSpPr>
          <p:cNvPr id="50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D40B1A48-873C-41F4-9B54-86E9AD5CFFF7}" type="slidenum">
              <a:rPr lang="pt-B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CustomShape 1"/>
          <p:cNvSpPr/>
          <p:nvPr/>
        </p:nvSpPr>
        <p:spPr>
          <a:xfrm>
            <a:off x="290520" y="2546280"/>
            <a:ext cx="437400" cy="47484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1" name="CustomShape 2"/>
          <p:cNvSpPr/>
          <p:nvPr/>
        </p:nvSpPr>
        <p:spPr>
          <a:xfrm>
            <a:off x="673560" y="2546280"/>
            <a:ext cx="328320" cy="474840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2" name="CustomShape 3"/>
          <p:cNvSpPr/>
          <p:nvPr/>
        </p:nvSpPr>
        <p:spPr>
          <a:xfrm>
            <a:off x="414360" y="2968560"/>
            <a:ext cx="421560" cy="474840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3" name="CustomShape 4"/>
          <p:cNvSpPr/>
          <p:nvPr/>
        </p:nvSpPr>
        <p:spPr>
          <a:xfrm>
            <a:off x="783000" y="2968560"/>
            <a:ext cx="369000" cy="474840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4" name="CustomShape 5"/>
          <p:cNvSpPr/>
          <p:nvPr/>
        </p:nvSpPr>
        <p:spPr>
          <a:xfrm>
            <a:off x="0" y="2895480"/>
            <a:ext cx="560520" cy="42228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5" name="CustomShape 6"/>
          <p:cNvSpPr/>
          <p:nvPr/>
        </p:nvSpPr>
        <p:spPr>
          <a:xfrm>
            <a:off x="635040" y="2438280"/>
            <a:ext cx="31680" cy="1052640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6" name="CustomShape 7"/>
          <p:cNvSpPr/>
          <p:nvPr/>
        </p:nvSpPr>
        <p:spPr>
          <a:xfrm flipV="1">
            <a:off x="316080" y="3260880"/>
            <a:ext cx="8692920" cy="5544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7" name="PlaceHolder 8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r>
              <a:rPr lang="pt-BR" sz="4400" b="0" strike="noStrike" spc="-1">
                <a:solidFill>
                  <a:srgbClr val="333399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do título</a:t>
            </a:r>
          </a:p>
        </p:txBody>
      </p:sp>
      <p:sp>
        <p:nvSpPr>
          <p:cNvPr id="548" name="PlaceHolder 9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tIns="46800" rIns="90000" bIns="46800"/>
          <a:lstStyle/>
          <a:p>
            <a:pPr marL="342720" indent="-342720"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da estrutura de tópicos</a:t>
            </a:r>
          </a:p>
          <a:p>
            <a:pPr marL="742680" lvl="1" indent="-285480">
              <a:buClr>
                <a:srgbClr val="FF0000"/>
              </a:buClr>
              <a:buSzPct val="55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2.º nível da estrutura de tópicos</a:t>
            </a:r>
          </a:p>
          <a:p>
            <a:pPr marL="1143000" lvl="2" indent="-228600">
              <a:buClr>
                <a:srgbClr val="3333CC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3.º nível da estrutura de tópicos</a:t>
            </a:r>
          </a:p>
          <a:p>
            <a:pPr marL="1600200" lvl="3" indent="-228600">
              <a:buClr>
                <a:srgbClr val="FFCF01"/>
              </a:buClr>
              <a:buSzPct val="55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4.º nível da estrutura de tópicos</a:t>
            </a:r>
          </a:p>
          <a:p>
            <a:pPr marL="2057400" lvl="4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5.º nível da estrutura de tópicos</a:t>
            </a:r>
          </a:p>
          <a:p>
            <a:pPr marL="2057400" lvl="5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6.º nível da estrutura de tópicos</a:t>
            </a:r>
          </a:p>
          <a:p>
            <a:pPr marL="2057400" lvl="6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lang="pt-B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7.º nível da estrutura de tópicos</a:t>
            </a:r>
          </a:p>
        </p:txBody>
      </p:sp>
      <p:sp>
        <p:nvSpPr>
          <p:cNvPr id="549" name="PlaceHolder 10"/>
          <p:cNvSpPr>
            <a:spLocks noGrp="1"/>
          </p:cNvSpPr>
          <p:nvPr>
            <p:ph type="dt"/>
          </p:nvPr>
        </p:nvSpPr>
        <p:spPr>
          <a:xfrm>
            <a:off x="990360" y="6248520"/>
            <a:ext cx="190476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1C1C1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0" name="PlaceHolder 11"/>
          <p:cNvSpPr>
            <a:spLocks noGrp="1"/>
          </p:cNvSpPr>
          <p:nvPr>
            <p:ph type="ftr"/>
          </p:nvPr>
        </p:nvSpPr>
        <p:spPr>
          <a:xfrm>
            <a:off x="3428640" y="6248520"/>
            <a:ext cx="289548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1" name="PlaceHolder 12"/>
          <p:cNvSpPr>
            <a:spLocks noGrp="1"/>
          </p:cNvSpPr>
          <p:nvPr>
            <p:ph type="sldNum"/>
          </p:nvPr>
        </p:nvSpPr>
        <p:spPr>
          <a:xfrm>
            <a:off x="6858000" y="6248520"/>
            <a:ext cx="1905120" cy="457200"/>
          </a:xfrm>
          <a:prstGeom prst="rect">
            <a:avLst/>
          </a:prstGeom>
        </p:spPr>
        <p:txBody>
          <a:bodyPr lIns="90000" tIns="46800" rIns="90000" bIns="46800" anchor="b"/>
          <a:lstStyle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3F0830D-6EFD-448C-BC79-8687F5FA6183}" type="slidenum">
              <a:rPr lang="pt-BR" sz="1400" b="0" strike="noStrike" spc="-1">
                <a:solidFill>
                  <a:srgbClr val="1C1C1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‹nº›</a:t>
            </a:fld>
            <a:endParaRPr lang="pt-B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CustomShape 1"/>
          <p:cNvSpPr/>
          <p:nvPr/>
        </p:nvSpPr>
        <p:spPr>
          <a:xfrm>
            <a:off x="7086600" y="6248520"/>
            <a:ext cx="152388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/>
            <a:r>
              <a:rPr lang="en-US" sz="10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6" name="CustomShape 2"/>
          <p:cNvSpPr/>
          <p:nvPr/>
        </p:nvSpPr>
        <p:spPr>
          <a:xfrm>
            <a:off x="2209680" y="6248520"/>
            <a:ext cx="1219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fld id="{CC1A8A66-144E-4E7A-B953-6E1DE8335646}" type="slidenum">
              <a:rPr lang="pt-BR" sz="14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7" name="CustomShape 3"/>
          <p:cNvSpPr/>
          <p:nvPr/>
        </p:nvSpPr>
        <p:spPr>
          <a:xfrm>
            <a:off x="370703" y="1989000"/>
            <a:ext cx="8014417" cy="198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80000"/>
              </a:lnSpc>
            </a:pPr>
            <a:endParaRPr lang="pt-BR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lang="pt-BR" sz="4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Editor de textos </a:t>
            </a:r>
            <a:r>
              <a:rPr lang="pt-BR" sz="4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–</a:t>
            </a:r>
            <a:r>
              <a:rPr lang="pt-BR" sz="4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Word 2013</a:t>
            </a:r>
            <a:endParaRPr lang="pt-BR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80000"/>
              </a:lnSpc>
            </a:pPr>
            <a:endParaRPr lang="pt-BR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8" name="CustomShape 4"/>
          <p:cNvSpPr/>
          <p:nvPr/>
        </p:nvSpPr>
        <p:spPr>
          <a:xfrm>
            <a:off x="755640" y="5934240"/>
            <a:ext cx="7416720" cy="785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pt-BR" sz="1800" b="0" strike="noStrike" spc="-1" dirty="0" err="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Profº</a:t>
            </a:r>
            <a:r>
              <a:rPr lang="pt-BR" sz="1800" b="0" strike="noStrike" spc="-1" dirty="0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André Aparecido da Silva</a:t>
            </a:r>
            <a:endParaRPr lang="pt-BR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pt-BR" sz="1800" b="0" strike="noStrike" spc="-1" dirty="0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Disponível em</a:t>
            </a:r>
            <a:r>
              <a:rPr lang="pt-BR" sz="1800" b="0" strike="noStrike" spc="-1" dirty="0" smtClean="0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endParaRPr lang="pt-BR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02" name="Imagem 601"/>
          <p:cNvPicPr/>
          <p:nvPr/>
        </p:nvPicPr>
        <p:blipFill>
          <a:blip r:embed="rId3"/>
          <a:stretch/>
        </p:blipFill>
        <p:spPr>
          <a:xfrm>
            <a:off x="7972200" y="279720"/>
            <a:ext cx="1027800" cy="2024280"/>
          </a:xfrm>
          <a:prstGeom prst="rect">
            <a:avLst/>
          </a:prstGeom>
          <a:ln>
            <a:noFill/>
          </a:ln>
        </p:spPr>
      </p:pic>
      <p:sp>
        <p:nvSpPr>
          <p:cNvPr id="2" name="AutoShape 2" descr="Resultado de imagem para word 2013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3444413"/>
            <a:ext cx="1879625" cy="183822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429" y="3444413"/>
            <a:ext cx="1929714" cy="1929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620" y="3609170"/>
            <a:ext cx="28575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/>
            <a:r>
              <a:rPr lang="en-US" sz="10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fld id="{DE7C37AC-161B-4E80-9D75-491F8ED22551}" type="slidenum">
              <a:rPr lang="pt-BR" sz="14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/>
          <a:lstStyle/>
          <a:p>
            <a:r>
              <a:rPr lang="pt-PT" sz="4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6" name="CustomShape 4"/>
          <p:cNvSpPr/>
          <p:nvPr/>
        </p:nvSpPr>
        <p:spPr>
          <a:xfrm>
            <a:off x="303480" y="1659960"/>
            <a:ext cx="8662680" cy="486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/>
          <a:lstStyle/>
          <a:p>
            <a:pPr marL="341280" indent="-341280" algn="just"/>
            <a:r>
              <a:rPr lang="pt-BR" sz="3200" dirty="0" smtClean="0"/>
              <a:t>   Conhecido como o mais popular editor de textos do mercado, a versão 2013 do Microsoft Word chega para manter o programa na posição de uma das melhores opções quando o objetivo é compor trabalhos. </a:t>
            </a:r>
          </a:p>
          <a:p>
            <a:pPr marL="341280" indent="-341280" algn="just"/>
            <a:r>
              <a:rPr lang="pt-BR" sz="3200" dirty="0"/>
              <a:t> </a:t>
            </a:r>
            <a:r>
              <a:rPr lang="pt-BR" sz="3200" dirty="0" smtClean="0"/>
              <a:t>   </a:t>
            </a:r>
          </a:p>
          <a:p>
            <a:pPr marL="341280" indent="-341280" algn="just"/>
            <a:r>
              <a:rPr lang="pt-BR" sz="3200" dirty="0"/>
              <a:t> </a:t>
            </a:r>
            <a:r>
              <a:rPr lang="pt-BR" sz="3200" dirty="0" smtClean="0"/>
              <a:t>   O programa continua sendo uma das ferramentas mais completas e poderosas para trabalhar com texto.</a:t>
            </a:r>
            <a:endParaRPr lang="pt-BR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7" name="TextShape 5"/>
          <p:cNvSpPr txBox="1"/>
          <p:nvPr/>
        </p:nvSpPr>
        <p:spPr>
          <a:xfrm>
            <a:off x="122760" y="2700000"/>
            <a:ext cx="180720" cy="365040"/>
          </a:xfrm>
          <a:prstGeom prst="rect">
            <a:avLst/>
          </a:prstGeom>
          <a:noFill/>
          <a:ln>
            <a:noFill/>
          </a:ln>
        </p:spPr>
      </p:sp>
      <p:pic>
        <p:nvPicPr>
          <p:cNvPr id="608" name="Imagem 607"/>
          <p:cNvPicPr/>
          <p:nvPr/>
        </p:nvPicPr>
        <p:blipFill>
          <a:blip r:embed="rId3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/>
            <a:r>
              <a:rPr lang="en-US" sz="10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fld id="{DE7C37AC-161B-4E80-9D75-491F8ED22551}" type="slidenum">
              <a:rPr lang="pt-BR" sz="14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/>
          <a:lstStyle/>
          <a:p>
            <a:r>
              <a:rPr lang="pt-PT" sz="4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6" name="CustomShape 4"/>
          <p:cNvSpPr/>
          <p:nvPr/>
        </p:nvSpPr>
        <p:spPr>
          <a:xfrm>
            <a:off x="303480" y="2223019"/>
            <a:ext cx="8662680" cy="4114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/>
          <a:lstStyle/>
          <a:p>
            <a:pPr marL="341280" indent="-341280" algn="just"/>
            <a:r>
              <a:rPr lang="pt-BR" sz="2800" dirty="0" smtClean="0"/>
              <a:t>   </a:t>
            </a:r>
            <a:r>
              <a:rPr lang="pt-BR" sz="3200" dirty="0" smtClean="0"/>
              <a:t>Microsoft Word 2013 traz tudo o que é necessário para editar textos simples ou enriquecidos com imagens, links, gráficos e tabelas, entre outros elementos. </a:t>
            </a:r>
            <a:endParaRPr lang="pt-BR" sz="32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7" name="TextShape 5"/>
          <p:cNvSpPr txBox="1"/>
          <p:nvPr/>
        </p:nvSpPr>
        <p:spPr>
          <a:xfrm>
            <a:off x="122760" y="2700000"/>
            <a:ext cx="180720" cy="365040"/>
          </a:xfrm>
          <a:prstGeom prst="rect">
            <a:avLst/>
          </a:prstGeom>
          <a:noFill/>
          <a:ln>
            <a:noFill/>
          </a:ln>
        </p:spPr>
      </p:sp>
      <p:pic>
        <p:nvPicPr>
          <p:cNvPr id="608" name="Imagem 607"/>
          <p:cNvPicPr/>
          <p:nvPr/>
        </p:nvPicPr>
        <p:blipFill>
          <a:blip r:embed="rId3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  <p:pic>
        <p:nvPicPr>
          <p:cNvPr id="2050" name="Picture 2" descr="Resultado de imagem para word 2016 portugu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820" y="4280419"/>
            <a:ext cx="4549787" cy="255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54005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/>
            <a:r>
              <a:rPr lang="en-US" sz="10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3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fld id="{454F54FF-9094-4758-B9C0-DF8DC9076E3D}" type="slidenum">
              <a:rPr lang="pt-BR" sz="14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4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/>
          <a:lstStyle/>
          <a:p>
            <a:r>
              <a:rPr lang="pt-PT" sz="4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Atenção: Itens que serão necessário para o trabalho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5" name="CustomShape 4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/>
          <a:lstStyle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Capa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Contracapa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Sumário 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Desenvolvimento 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Conclusão 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Referências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6" name="Imagem 865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/>
            <a:r>
              <a:rPr lang="en-US" sz="10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8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fld id="{A78034CA-5C8F-4145-9962-B62BC7566ADF}" type="slidenum">
              <a:rPr lang="pt-BR" sz="1400" b="0" strike="noStrike" spc="-1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fld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9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/>
          <a:lstStyle/>
          <a:p>
            <a:r>
              <a:rPr lang="pt-PT" sz="4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Atenção: Itens que serão necessário para o trabalho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0" name="CustomShape 4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/>
          <a:lstStyle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Margens: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1240" lvl="1" indent="-284040">
              <a:lnSpc>
                <a:spcPct val="100000"/>
              </a:lnSpc>
              <a:buClr>
                <a:srgbClr val="99CCCC"/>
              </a:buClr>
              <a:buFont typeface="Arial"/>
              <a:buChar char="o"/>
            </a:pPr>
            <a:r>
              <a:rPr lang="pt-P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Esquerda e Superior: 3 cm.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1240" lvl="1" indent="-284040">
              <a:lnSpc>
                <a:spcPct val="100000"/>
              </a:lnSpc>
              <a:buClr>
                <a:srgbClr val="99CCCC"/>
              </a:buClr>
              <a:buFont typeface="Arial"/>
              <a:buChar char="o"/>
            </a:pPr>
            <a:r>
              <a:rPr lang="pt-P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Direita: e Inferior: 2 cm.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Fonte: Arial ou times new roman.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Folha A4.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lang="pt-PT" sz="3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Numeração no canto superior direito.</a:t>
            </a:r>
            <a:endParaRPr lang="pt-BR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1" name="Imagem 870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984" y="617040"/>
            <a:ext cx="8424496" cy="1143000"/>
          </a:xfrm>
        </p:spPr>
        <p:txBody>
          <a:bodyPr/>
          <a:lstStyle/>
          <a:p>
            <a:r>
              <a:rPr lang="pt-BR" dirty="0" smtClean="0"/>
              <a:t>Fonte Arial ou Times new Roman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51" y="2083150"/>
            <a:ext cx="8081962" cy="489648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1828800" y="1188540"/>
            <a:ext cx="3435178" cy="14063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248032" y="5276335"/>
            <a:ext cx="2409568" cy="1235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248032" y="4953225"/>
            <a:ext cx="2409568" cy="1235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248032" y="4953225"/>
            <a:ext cx="0" cy="32311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3657600" y="4965582"/>
            <a:ext cx="0" cy="32311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36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28" y="1845202"/>
            <a:ext cx="8155852" cy="491574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984" y="617040"/>
            <a:ext cx="8424496" cy="1143000"/>
          </a:xfrm>
        </p:spPr>
        <p:txBody>
          <a:bodyPr/>
          <a:lstStyle/>
          <a:p>
            <a:r>
              <a:rPr lang="pt-BR" dirty="0" smtClean="0"/>
              <a:t>Fonte Arial ou Times new Roman</a:t>
            </a:r>
            <a:endParaRPr lang="pt-BR" dirty="0"/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2014058" y="942880"/>
            <a:ext cx="3435178" cy="140637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1322079" y="6218030"/>
            <a:ext cx="2409568" cy="1235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V="1">
            <a:off x="1322079" y="5882185"/>
            <a:ext cx="2368625" cy="1273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1322079" y="5894920"/>
            <a:ext cx="0" cy="32311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3731647" y="5907277"/>
            <a:ext cx="0" cy="32311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26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7604" y="671632"/>
            <a:ext cx="7792920" cy="1143000"/>
          </a:xfrm>
        </p:spPr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877604" y="3478110"/>
            <a:ext cx="7772400" cy="1748982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 smtClean="0"/>
              <a:t>Esquerda e superior 3,0 cm.</a:t>
            </a:r>
          </a:p>
          <a:p>
            <a:pPr marL="0" indent="0">
              <a:buNone/>
            </a:pPr>
            <a:r>
              <a:rPr lang="pt-BR" sz="3600" dirty="0" smtClean="0"/>
              <a:t>Direita e Inferior: 2,0 cm.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77452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93" y="1898290"/>
            <a:ext cx="7791094" cy="4665641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>
            <a:off x="4026090" y="955343"/>
            <a:ext cx="3029803" cy="10918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3029803" y="2071048"/>
            <a:ext cx="1105469" cy="272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3029803" y="2271101"/>
            <a:ext cx="1105469" cy="272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3029803" y="2045459"/>
            <a:ext cx="0" cy="2256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4123899" y="2072754"/>
            <a:ext cx="0" cy="2256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V="1">
            <a:off x="655093" y="5828163"/>
            <a:ext cx="0" cy="2256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3195851" y="5848293"/>
            <a:ext cx="0" cy="22564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V="1">
            <a:off x="655092" y="5828163"/>
            <a:ext cx="2540758" cy="648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655092" y="6060971"/>
            <a:ext cx="2540758" cy="648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V="1">
            <a:off x="673289" y="5848293"/>
            <a:ext cx="0" cy="22564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04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210" y="1876047"/>
            <a:ext cx="4416130" cy="484547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3111690" y="1188540"/>
            <a:ext cx="1935330" cy="1513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H="1">
            <a:off x="5563869" y="1119188"/>
            <a:ext cx="1935330" cy="1513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9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CAPA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Usar fonte 16.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1996138"/>
            <a:ext cx="5950239" cy="42302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633539" y="6226386"/>
            <a:ext cx="4826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Alinhamento Centralizado</a:t>
            </a:r>
            <a:r>
              <a:rPr lang="pt-BR" dirty="0" smtClean="0"/>
              <a:t>. Fonte tamanho 16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53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capa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60" y="1856641"/>
            <a:ext cx="7034879" cy="5001359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 flipH="1">
            <a:off x="5131559" y="4476466"/>
            <a:ext cx="1201002" cy="53226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6332561" y="3643952"/>
            <a:ext cx="2811439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O título esta na 17ª linha. O Espaçamento entre linhas é simples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5131559" y="4462818"/>
            <a:ext cx="1201002" cy="54591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6132041" y="5827594"/>
            <a:ext cx="2811439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Local e ano corrente na penúltima e ultima linhas respectivamente.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611321" y="1394976"/>
            <a:ext cx="2811439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Nome do colégio</a:t>
            </a:r>
            <a:endParaRPr lang="pt-BR" dirty="0"/>
          </a:p>
        </p:txBody>
      </p:sp>
      <p:cxnSp>
        <p:nvCxnSpPr>
          <p:cNvPr id="16" name="Conector de seta reta 15"/>
          <p:cNvCxnSpPr/>
          <p:nvPr/>
        </p:nvCxnSpPr>
        <p:spPr>
          <a:xfrm flipH="1">
            <a:off x="4899546" y="1707808"/>
            <a:ext cx="1711775" cy="149469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H="1" flipV="1">
            <a:off x="4667999" y="6269040"/>
            <a:ext cx="1464042" cy="14540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59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Folha de rosto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20" y="1650858"/>
            <a:ext cx="7929044" cy="5087745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9" name="Conector de seta reta 8"/>
          <p:cNvCxnSpPr/>
          <p:nvPr/>
        </p:nvCxnSpPr>
        <p:spPr>
          <a:xfrm flipH="1">
            <a:off x="2470245" y="122830"/>
            <a:ext cx="4899546" cy="16372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972101" y="1760040"/>
            <a:ext cx="750627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972100" y="2035270"/>
            <a:ext cx="750627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 flipV="1">
            <a:off x="1972101" y="1760040"/>
            <a:ext cx="11173" cy="27522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H="1" flipV="1">
            <a:off x="2729174" y="1760040"/>
            <a:ext cx="11173" cy="27522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750224" y="3138985"/>
            <a:ext cx="532666" cy="40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720830" y="2035269"/>
            <a:ext cx="532666" cy="40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750224" y="2037022"/>
            <a:ext cx="0" cy="110371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1228072" y="2037022"/>
            <a:ext cx="0" cy="110371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3835021" y="6114197"/>
            <a:ext cx="1873" cy="2496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809720" y="6114197"/>
            <a:ext cx="1873" cy="2496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flipH="1">
            <a:off x="809720" y="6363885"/>
            <a:ext cx="3025301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H="1">
            <a:off x="809719" y="6134148"/>
            <a:ext cx="3025301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1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Folha de rosto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20" y="1650858"/>
            <a:ext cx="7929044" cy="5087745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9" name="Conector de seta reta 8"/>
          <p:cNvCxnSpPr/>
          <p:nvPr/>
        </p:nvCxnSpPr>
        <p:spPr>
          <a:xfrm flipH="1">
            <a:off x="2470245" y="122830"/>
            <a:ext cx="4899546" cy="16372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972101" y="1760040"/>
            <a:ext cx="750627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972100" y="2035270"/>
            <a:ext cx="750627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 flipV="1">
            <a:off x="1972101" y="1760040"/>
            <a:ext cx="11173" cy="27522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 flipH="1" flipV="1">
            <a:off x="2729174" y="1760040"/>
            <a:ext cx="11173" cy="275229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750224" y="3138985"/>
            <a:ext cx="532666" cy="40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720830" y="2035269"/>
            <a:ext cx="532666" cy="402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750224" y="2037022"/>
            <a:ext cx="0" cy="110371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1228072" y="2037022"/>
            <a:ext cx="0" cy="110371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3835021" y="6114197"/>
            <a:ext cx="1873" cy="2496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809720" y="6114197"/>
            <a:ext cx="1873" cy="24968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flipH="1">
            <a:off x="809720" y="6363885"/>
            <a:ext cx="3025301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H="1">
            <a:off x="809719" y="6134148"/>
            <a:ext cx="3025301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431" y="4126340"/>
            <a:ext cx="3106569" cy="200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1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sim a página pode ser inserida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38" y="2007860"/>
            <a:ext cx="8839342" cy="4710865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 flipV="1">
            <a:off x="1009934" y="3357349"/>
            <a:ext cx="8134066" cy="236106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20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nossa folha de rosto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209" y="1760040"/>
            <a:ext cx="4481723" cy="50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contra capa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68" y="1760040"/>
            <a:ext cx="4494663" cy="5112679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3275465" y="3304608"/>
            <a:ext cx="2838732" cy="35299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6041766" y="3508400"/>
            <a:ext cx="2556328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INSIRA SEU NOME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387152" y="5830794"/>
            <a:ext cx="2556328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Este texto ficará com recuo de 8 cm antes do texto.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 flipV="1">
            <a:off x="4012442" y="5610662"/>
            <a:ext cx="2374710" cy="71979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48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62" y="2233040"/>
            <a:ext cx="8310332" cy="447760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o recuo</a:t>
            </a: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>
          <a:xfrm flipH="1">
            <a:off x="3248168" y="1959509"/>
            <a:ext cx="3452883" cy="82129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732782" y="5505398"/>
            <a:ext cx="186029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Recuo de 8 cm</a:t>
            </a:r>
          </a:p>
          <a:p>
            <a:r>
              <a:rPr lang="pt-BR" dirty="0" smtClean="0"/>
              <a:t>Antes do texto</a:t>
            </a:r>
            <a:endParaRPr lang="pt-BR" dirty="0"/>
          </a:p>
        </p:txBody>
      </p:sp>
      <p:cxnSp>
        <p:nvCxnSpPr>
          <p:cNvPr id="14" name="Conector de seta reta 13"/>
          <p:cNvCxnSpPr/>
          <p:nvPr/>
        </p:nvCxnSpPr>
        <p:spPr>
          <a:xfrm flipH="1">
            <a:off x="2688609" y="5702661"/>
            <a:ext cx="1754321" cy="12590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54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Introdução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70" y="1860462"/>
            <a:ext cx="6364178" cy="499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4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Definindo os títulos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76" y="1961914"/>
            <a:ext cx="5711871" cy="4247817"/>
          </a:xfrm>
          <a:prstGeom prst="rect">
            <a:avLst/>
          </a:prstGeom>
          <a:solidFill>
            <a:srgbClr val="FFFFFF"/>
          </a:solidFill>
        </p:spPr>
      </p:pic>
      <p:cxnSp>
        <p:nvCxnSpPr>
          <p:cNvPr id="6" name="Conector reto 5"/>
          <p:cNvCxnSpPr/>
          <p:nvPr/>
        </p:nvCxnSpPr>
        <p:spPr>
          <a:xfrm>
            <a:off x="4885899" y="2893326"/>
            <a:ext cx="1596788" cy="136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4885899" y="2295099"/>
            <a:ext cx="1596788" cy="136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4885899" y="2308747"/>
            <a:ext cx="0" cy="5982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6482687" y="2308747"/>
            <a:ext cx="0" cy="59822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 flipV="1">
            <a:off x="3179928" y="4085822"/>
            <a:ext cx="5540991" cy="13869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0" y="622337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Selecione o texto que representará o título e na guia principal escolha o título correspondente.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3037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Outros títulos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18" y="1922418"/>
            <a:ext cx="7470514" cy="5555915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 flipV="1">
            <a:off x="5390866" y="2442949"/>
            <a:ext cx="2811438" cy="1364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 flipV="1">
            <a:off x="5390866" y="5188424"/>
            <a:ext cx="2811438" cy="1364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5390866" y="2456597"/>
            <a:ext cx="0" cy="273182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8202304" y="2470245"/>
            <a:ext cx="0" cy="273182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2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o espaçamento ente linhas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305" y="1885201"/>
            <a:ext cx="6559695" cy="4972799"/>
          </a:xfrm>
          <a:prstGeom prst="rect">
            <a:avLst/>
          </a:prstGeom>
          <a:solidFill>
            <a:srgbClr val="C00000"/>
          </a:solidFill>
        </p:spPr>
      </p:pic>
      <p:cxnSp>
        <p:nvCxnSpPr>
          <p:cNvPr id="8" name="Conector de seta reta 7"/>
          <p:cNvCxnSpPr/>
          <p:nvPr/>
        </p:nvCxnSpPr>
        <p:spPr>
          <a:xfrm flipV="1">
            <a:off x="0" y="2893325"/>
            <a:ext cx="6223379" cy="21699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63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O desenvolvimento do trabalho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3400" y="2743200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NÃO COLOQUE A PALAVRA DESENVOLVIMENTO, mas sim, algo sobre o tema que esta abordando no trabalho. </a:t>
            </a:r>
          </a:p>
          <a:p>
            <a:endParaRPr lang="pt-BR" dirty="0" smtClean="0"/>
          </a:p>
          <a:p>
            <a:r>
              <a:rPr lang="pt-BR" dirty="0" smtClean="0"/>
              <a:t>Exemplo: Monitores, Impressoras, gabinete.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804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Conclusão ou considerações Finas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8153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Também é um texto elaborado por você e tem por objetivo, revelar  os resultados alcançados na sua pesquisa.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É um texto escrito em terceira pessoa.</a:t>
            </a:r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2405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8153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De crédito aos autores dos textos que você utilizou como base para elaboração do trabalho.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Os seguintes dados devem constar nas referências. </a:t>
            </a:r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96542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Referências</a:t>
            </a:r>
          </a:p>
          <a:p>
            <a:r>
              <a:rPr lang="pt-BR" dirty="0" smtClean="0"/>
              <a:t> </a:t>
            </a:r>
          </a:p>
          <a:p>
            <a:r>
              <a:rPr lang="pt-BR" dirty="0" smtClean="0"/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</a:p>
          <a:p>
            <a:endParaRPr lang="pt-BR" dirty="0" smtClean="0"/>
          </a:p>
          <a:p>
            <a:r>
              <a:rPr lang="pt-BR" dirty="0" smtClean="0"/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</a:p>
          <a:p>
            <a:r>
              <a:rPr lang="pt-BR" dirty="0" smtClean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802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27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33400" y="1905001"/>
            <a:ext cx="8229600" cy="3810000"/>
          </a:xfrm>
          <a:prstGeom prst="rect">
            <a:avLst/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 crédito aos autores dos textos que você utilizou como base para elaboração do trabalho.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Os seguintes dados devem constar nas referências.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Nas referências a fonte é tamanho 10 e o espaçamento entre linhas é simples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8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514600" y="6248400"/>
            <a:ext cx="4038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F3986C-1D76-47BE-8320-BBA0ACFC940A}" type="slidenum">
              <a:rPr lang="en-US" smtClean="0"/>
              <a:pPr>
                <a:defRPr/>
              </a:pPr>
              <a:t>28</a:t>
            </a:fld>
            <a:endParaRPr lang="en-US" smtClean="0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Inserindo</a:t>
            </a:r>
            <a:r>
              <a:rPr lang="en-US" dirty="0" smtClean="0"/>
              <a:t> o </a:t>
            </a:r>
            <a:r>
              <a:rPr lang="en-US" dirty="0" err="1" smtClean="0"/>
              <a:t>sumário</a:t>
            </a:r>
            <a:r>
              <a:rPr lang="en-US" dirty="0" smtClean="0"/>
              <a:t> agora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677710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ector de seta reta 7"/>
          <p:cNvCxnSpPr/>
          <p:nvPr/>
        </p:nvCxnSpPr>
        <p:spPr>
          <a:xfrm rot="10800000">
            <a:off x="3505200" y="2057400"/>
            <a:ext cx="5943600" cy="3429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rot="10800000">
            <a:off x="1524000" y="2362200"/>
            <a:ext cx="5943600" cy="3429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14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77200" cy="1219200"/>
          </a:xfrm>
        </p:spPr>
        <p:txBody>
          <a:bodyPr/>
          <a:lstStyle/>
          <a:p>
            <a:r>
              <a:rPr lang="pt-BR" dirty="0" smtClean="0"/>
              <a:t>Todos os títulos definidos aparecerão aqui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2362200" y="6172200"/>
            <a:ext cx="4724400" cy="45720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txBody>
          <a:bodyPr/>
          <a:lstStyle/>
          <a:p>
            <a:pPr>
              <a:defRPr/>
            </a:pPr>
            <a:r>
              <a:rPr lang="en-US" dirty="0" err="1" smtClean="0"/>
              <a:t>Selecione</a:t>
            </a:r>
            <a:r>
              <a:rPr lang="en-US" dirty="0" smtClean="0"/>
              <a:t> o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Sumário</a:t>
            </a:r>
            <a:r>
              <a:rPr lang="en-US" dirty="0" smtClean="0"/>
              <a:t>  a ser </a:t>
            </a:r>
            <a:r>
              <a:rPr lang="en-US" dirty="0" err="1" smtClean="0"/>
              <a:t>colocado</a:t>
            </a:r>
            <a:r>
              <a:rPr lang="en-US" dirty="0" smtClean="0"/>
              <a:t> no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texto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15234"/>
            <a:ext cx="6117629" cy="448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686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77200" cy="1219200"/>
          </a:xfrm>
        </p:spPr>
        <p:txBody>
          <a:bodyPr/>
          <a:lstStyle/>
          <a:p>
            <a:r>
              <a:rPr lang="pt-BR" dirty="0" smtClean="0"/>
              <a:t>Todos os títulos definidos aparecerão aqui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914400" y="6172200"/>
            <a:ext cx="6172200" cy="45720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txBody>
          <a:bodyPr/>
          <a:lstStyle/>
          <a:p>
            <a:pPr>
              <a:defRPr/>
            </a:pPr>
            <a:r>
              <a:rPr lang="en-US" dirty="0" err="1" smtClean="0"/>
              <a:t>Selecione</a:t>
            </a:r>
            <a:r>
              <a:rPr lang="en-US" dirty="0" smtClean="0"/>
              <a:t> o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Sumário</a:t>
            </a:r>
            <a:r>
              <a:rPr lang="en-US" dirty="0" smtClean="0"/>
              <a:t>  a ser </a:t>
            </a:r>
            <a:r>
              <a:rPr lang="en-US" dirty="0" err="1" smtClean="0"/>
              <a:t>colocado</a:t>
            </a:r>
            <a:r>
              <a:rPr lang="en-US" dirty="0" smtClean="0"/>
              <a:t> no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texto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707" y="1411200"/>
            <a:ext cx="6411391" cy="48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5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Assim fica o sumário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2514600" y="6248400"/>
            <a:ext cx="4038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560" y="1794563"/>
            <a:ext cx="5798025" cy="50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9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o 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Caso necessite alterar o sumário, clique com o botão direito sobre o sumário e depois escolha a opção Atualizar Campos. 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2514600" y="6248400"/>
            <a:ext cx="4038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</a:t>
            </a:r>
            <a:r>
              <a:rPr lang="pt-BR" smtClean="0"/>
              <a:t>o sumário</a:t>
            </a: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294967295"/>
          </p:nvPr>
        </p:nvSpPr>
        <p:spPr>
          <a:xfrm>
            <a:off x="2514600" y="6248400"/>
            <a:ext cx="4038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4294967295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133600"/>
            <a:ext cx="540797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1489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TextShape 1"/>
          <p:cNvSpPr txBox="1"/>
          <p:nvPr/>
        </p:nvSpPr>
        <p:spPr>
          <a:xfrm>
            <a:off x="3024000" y="6264000"/>
            <a:ext cx="6120000" cy="583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pt-B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Eu sou o 1% Smithers liberar os cães</a:t>
            </a:r>
          </a:p>
        </p:txBody>
      </p:sp>
      <p:pic>
        <p:nvPicPr>
          <p:cNvPr id="877" name="Imagem 876"/>
          <p:cNvPicPr/>
          <p:nvPr/>
        </p:nvPicPr>
        <p:blipFill>
          <a:blip r:embed="rId2"/>
          <a:stretch/>
        </p:blipFill>
        <p:spPr>
          <a:xfrm>
            <a:off x="4703400" y="2052720"/>
            <a:ext cx="1992600" cy="392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654</Words>
  <Application>Microsoft Office PowerPoint</Application>
  <PresentationFormat>Apresentação na tela (4:3)</PresentationFormat>
  <Paragraphs>139</Paragraphs>
  <Slides>34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14</vt:i4>
      </vt:variant>
      <vt:variant>
        <vt:lpstr>Títulos de slides</vt:lpstr>
      </vt:variant>
      <vt:variant>
        <vt:i4>34</vt:i4>
      </vt:variant>
    </vt:vector>
  </HeadingPairs>
  <TitlesOfParts>
    <vt:vector size="54" baseType="lpstr">
      <vt:lpstr>Arial</vt:lpstr>
      <vt:lpstr>Calibri</vt:lpstr>
      <vt:lpstr>DejaVu Sans</vt:lpstr>
      <vt:lpstr>Tahoma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Fonte Arial ou Times new Roman</vt:lpstr>
      <vt:lpstr>Fonte Arial ou Times new Roman</vt:lpstr>
      <vt:lpstr>As margens</vt:lpstr>
      <vt:lpstr>As margens</vt:lpstr>
      <vt:lpstr>As margens</vt:lpstr>
      <vt:lpstr>A CAPA</vt:lpstr>
      <vt:lpstr>A capa</vt:lpstr>
      <vt:lpstr>Folha de rosto</vt:lpstr>
      <vt:lpstr>Folha de rosto</vt:lpstr>
      <vt:lpstr>Agora sim a página pode ser inserida</vt:lpstr>
      <vt:lpstr>A nossa folha de rosto</vt:lpstr>
      <vt:lpstr>A contra capa</vt:lpstr>
      <vt:lpstr>Inserindo o recuo</vt:lpstr>
      <vt:lpstr>A Introdução</vt:lpstr>
      <vt:lpstr>Definindo os títulos</vt:lpstr>
      <vt:lpstr>Outros títulos</vt:lpstr>
      <vt:lpstr>Alterando o espaçamento ente linhas</vt:lpstr>
      <vt:lpstr>O desenvolvimento do trabalho</vt:lpstr>
      <vt:lpstr>Conclusão ou considerações Finas</vt:lpstr>
      <vt:lpstr>Referências</vt:lpstr>
      <vt:lpstr>Referências</vt:lpstr>
      <vt:lpstr>Referências</vt:lpstr>
      <vt:lpstr>Inserindo o sumário agora</vt:lpstr>
      <vt:lpstr>Todos os títulos definidos aparecerão aqui</vt:lpstr>
      <vt:lpstr>Todos os títulos definidos aparecerão aqui</vt:lpstr>
      <vt:lpstr>Assim fica o sumário</vt:lpstr>
      <vt:lpstr>Alterando o sumário</vt:lpstr>
      <vt:lpstr>Alterando o sumário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Oxnar</dc:creator>
  <dc:description/>
  <cp:lastModifiedBy>Oxnar</cp:lastModifiedBy>
  <cp:revision>41</cp:revision>
  <dcterms:modified xsi:type="dcterms:W3CDTF">2017-03-25T16:32:08Z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i4>2070</vt:i4>
  </property>
  <property fmtid="{D5CDD505-2E9C-101B-9397-08002B2CF9AE}" pid="3" name="Version">
    <vt:i4>1</vt:i4>
  </property>
</Properties>
</file>