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embeddedFontLst>
    <p:embeddedFont>
      <p:font typeface="Lato" panose="020B0604020202020204" charset="0"/>
      <p:regular r:id="rId33"/>
      <p:bold r:id="rId34"/>
      <p:italic r:id="rId35"/>
      <p:boldItalic r:id="rId36"/>
    </p:embeddedFont>
    <p:embeddedFont>
      <p:font typeface="Raleway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2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65fed1ef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65fed1ef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65fed1ef8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65fed1ef8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65fed1ef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65fed1ef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65fed1ef8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65fed1ef8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65fed1ef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65fed1ef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65fed1ef8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465fed1ef8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6643a0ef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6643a0ef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6643a0ef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6643a0ef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666833b6a_1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666833b6a_1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666833b6a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4666833b6a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666833b6a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4666833b6a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666833b6a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666833b6a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6643a0ef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46643a0ef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6643a0ef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6643a0eff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6643a0ef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6643a0ef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666833b6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666833b6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666833b6a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666833b6a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4666833b6a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4666833b6a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666833b6a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666833b6a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4666833b6a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4666833b6a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666833b6a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666833b6a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251bb473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d251bb473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666833b6a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666833b6a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666833b6a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4666833b6a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4666833b6a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4666833b6a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e965474a9_3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e965474a9_3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666833b6a_1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666833b6a_1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exce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61200" y="1418100"/>
            <a:ext cx="90828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ELABORAÇÃO DE PLANILHAS NO GOOGLE DOCS</a:t>
            </a:r>
            <a:endParaRPr sz="360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996002" y="3238450"/>
            <a:ext cx="77259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Prof. André Aparecido da Silva 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Disponível em: </a:t>
            </a:r>
            <a:r>
              <a:rPr lang="pt-BR" sz="2400" u="sng">
                <a:solidFill>
                  <a:schemeClr val="hlink"/>
                </a:solidFill>
                <a:hlinkClick r:id="rId3"/>
              </a:rPr>
              <a:t>http://www.oxnar.com.br/aulas/excel</a:t>
            </a:r>
            <a:r>
              <a:rPr lang="pt-BR" sz="2400"/>
              <a:t> 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0100"/>
            <a:ext cx="9228945" cy="49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/>
          <p:nvPr/>
        </p:nvSpPr>
        <p:spPr>
          <a:xfrm>
            <a:off x="-2081575" y="2571750"/>
            <a:ext cx="1974300" cy="429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000" y="887225"/>
            <a:ext cx="7237000" cy="42562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/>
          <p:nvPr/>
        </p:nvSpPr>
        <p:spPr>
          <a:xfrm>
            <a:off x="3129075" y="2068150"/>
            <a:ext cx="1155000" cy="940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15"/>
          <p:cNvCxnSpPr/>
          <p:nvPr/>
        </p:nvCxnSpPr>
        <p:spPr>
          <a:xfrm rot="10800000" flipH="1">
            <a:off x="107425" y="3156075"/>
            <a:ext cx="2967900" cy="17994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4825" y="1047500"/>
            <a:ext cx="6729176" cy="409599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-50" y="3223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TELA INICIAL DA PLANILHA DO GOOGLE DOCS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AS LINHAS TAMBÉM SÃO INDICADAS POR NÚMEROS </a:t>
            </a:r>
            <a:endParaRPr sz="1800"/>
          </a:p>
        </p:txBody>
      </p:sp>
      <p:cxnSp>
        <p:nvCxnSpPr>
          <p:cNvPr id="98" name="Google Shape;98;p17"/>
          <p:cNvCxnSpPr/>
          <p:nvPr/>
        </p:nvCxnSpPr>
        <p:spPr>
          <a:xfrm rot="10800000" flipH="1">
            <a:off x="-25" y="2650687"/>
            <a:ext cx="2055000" cy="9405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9" name="Google Shape;9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3075" y="924675"/>
            <a:ext cx="6930926" cy="421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A PLANILHA DO GOOGLE SÓ TEM 1000 LINHAS</a:t>
            </a:r>
            <a:endParaRPr sz="1800"/>
          </a:p>
        </p:txBody>
      </p:sp>
      <p:cxnSp>
        <p:nvCxnSpPr>
          <p:cNvPr id="105" name="Google Shape;105;p18"/>
          <p:cNvCxnSpPr/>
          <p:nvPr/>
        </p:nvCxnSpPr>
        <p:spPr>
          <a:xfrm>
            <a:off x="-25" y="3591187"/>
            <a:ext cx="2082300" cy="5022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7375" y="837325"/>
            <a:ext cx="6936626" cy="4222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A PLANILHA DO GOOGLE SÓ TEM 1000 LINHAS</a:t>
            </a:r>
            <a:endParaRPr sz="1800"/>
          </a:p>
        </p:txBody>
      </p:sp>
      <p:cxnSp>
        <p:nvCxnSpPr>
          <p:cNvPr id="112" name="Google Shape;112;p19"/>
          <p:cNvCxnSpPr/>
          <p:nvPr/>
        </p:nvCxnSpPr>
        <p:spPr>
          <a:xfrm>
            <a:off x="-25" y="3591187"/>
            <a:ext cx="2082300" cy="5022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7375" y="837325"/>
            <a:ext cx="6936626" cy="4222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MAS CASO NECESSÁRIO FAÇA A INSERÇÃO DAS DEMAIS LINHAS</a:t>
            </a:r>
            <a:endParaRPr sz="1800"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675" y="837325"/>
            <a:ext cx="6443510" cy="4153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20"/>
          <p:cNvCxnSpPr/>
          <p:nvPr/>
        </p:nvCxnSpPr>
        <p:spPr>
          <a:xfrm>
            <a:off x="-25" y="3591187"/>
            <a:ext cx="5001300" cy="5022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1" name="Google Shape;121;p20"/>
          <p:cNvSpPr/>
          <p:nvPr/>
        </p:nvSpPr>
        <p:spPr>
          <a:xfrm>
            <a:off x="5001275" y="3958000"/>
            <a:ext cx="1904100" cy="315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AS COLUNAS SÃO IDENTIFICADAS POR LETRAS</a:t>
            </a:r>
            <a:endParaRPr sz="1800"/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4624" y="811742"/>
            <a:ext cx="6469375" cy="4331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21"/>
          <p:cNvCxnSpPr/>
          <p:nvPr/>
        </p:nvCxnSpPr>
        <p:spPr>
          <a:xfrm rot="10800000" flipH="1">
            <a:off x="37400" y="2487400"/>
            <a:ext cx="5293200" cy="26748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CASO NECESSÁRIO INSIRA NOVAS COLUNAS</a:t>
            </a:r>
            <a:endParaRPr sz="1800"/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1725" y="799900"/>
            <a:ext cx="6672276" cy="4343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22"/>
          <p:cNvCxnSpPr/>
          <p:nvPr/>
        </p:nvCxnSpPr>
        <p:spPr>
          <a:xfrm rot="10800000" flipH="1">
            <a:off x="37400" y="3347800"/>
            <a:ext cx="6770700" cy="18144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6" name="Google Shape;136;p22"/>
          <p:cNvSpPr/>
          <p:nvPr/>
        </p:nvSpPr>
        <p:spPr>
          <a:xfrm>
            <a:off x="6745775" y="3143900"/>
            <a:ext cx="2165700" cy="315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BAIXAR A PLANILHA </a:t>
            </a:r>
            <a:endParaRPr sz="1800"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9425" y="783600"/>
            <a:ext cx="5034574" cy="435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/>
          <p:nvPr/>
        </p:nvSpPr>
        <p:spPr>
          <a:xfrm>
            <a:off x="6248875" y="3001300"/>
            <a:ext cx="2560800" cy="1350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4" name="Google Shape;144;p23"/>
          <p:cNvCxnSpPr/>
          <p:nvPr/>
        </p:nvCxnSpPr>
        <p:spPr>
          <a:xfrm rot="10800000" flipH="1">
            <a:off x="37400" y="3317200"/>
            <a:ext cx="4542000" cy="18450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5" name="Google Shape;145;p23"/>
          <p:cNvSpPr/>
          <p:nvPr/>
        </p:nvSpPr>
        <p:spPr>
          <a:xfrm>
            <a:off x="4579400" y="3001300"/>
            <a:ext cx="1557600" cy="245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25" y="162725"/>
            <a:ext cx="7850174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>
            <a:spLocks noGrp="1"/>
          </p:cNvSpPr>
          <p:nvPr>
            <p:ph type="body" idx="4294967295"/>
          </p:nvPr>
        </p:nvSpPr>
        <p:spPr>
          <a:xfrm>
            <a:off x="886775" y="1377475"/>
            <a:ext cx="7326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12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endParaRPr sz="24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700"/>
              </a:spcBef>
              <a:spcAft>
                <a:spcPts val="700"/>
              </a:spcAft>
              <a:buNone/>
            </a:pPr>
            <a:r>
              <a:rPr lang="pt-BR" sz="2400" b="1">
                <a:latin typeface="Raleway"/>
                <a:ea typeface="Raleway"/>
                <a:cs typeface="Raleway"/>
                <a:sym typeface="Raleway"/>
              </a:rPr>
              <a:t>FORMATAÇÃO DA PLANILHA</a:t>
            </a:r>
            <a:endParaRPr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950" y="935875"/>
            <a:ext cx="7895050" cy="420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5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FORMATANDO OS CARACTERES PELO MENU</a:t>
            </a:r>
            <a:endParaRPr sz="1800"/>
          </a:p>
        </p:txBody>
      </p:sp>
      <p:cxnSp>
        <p:nvCxnSpPr>
          <p:cNvPr id="158" name="Google Shape;158;p25"/>
          <p:cNvCxnSpPr/>
          <p:nvPr/>
        </p:nvCxnSpPr>
        <p:spPr>
          <a:xfrm rot="10800000" flipH="1">
            <a:off x="37400" y="1732300"/>
            <a:ext cx="2755800" cy="3429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FORMATANDO OS CARACTERES PELA BARRA DE FERRAMENTAS</a:t>
            </a:r>
            <a:endParaRPr sz="1800"/>
          </a:p>
        </p:txBody>
      </p:sp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200" y="684925"/>
            <a:ext cx="6229800" cy="4477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" name="Google Shape;165;p26"/>
          <p:cNvCxnSpPr/>
          <p:nvPr/>
        </p:nvCxnSpPr>
        <p:spPr>
          <a:xfrm rot="10800000" flipH="1">
            <a:off x="37400" y="1880200"/>
            <a:ext cx="4649400" cy="32820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6" name="Google Shape;166;p26"/>
          <p:cNvSpPr/>
          <p:nvPr/>
        </p:nvSpPr>
        <p:spPr>
          <a:xfrm>
            <a:off x="2998950" y="1564300"/>
            <a:ext cx="4649400" cy="315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425" y="162725"/>
            <a:ext cx="7850174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>
            <a:spLocks noGrp="1"/>
          </p:cNvSpPr>
          <p:nvPr>
            <p:ph type="body" idx="4294967295"/>
          </p:nvPr>
        </p:nvSpPr>
        <p:spPr>
          <a:xfrm>
            <a:off x="886775" y="1377475"/>
            <a:ext cx="7326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12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endParaRPr sz="2400" b="1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700"/>
              </a:spcBef>
              <a:spcAft>
                <a:spcPts val="700"/>
              </a:spcAft>
              <a:buNone/>
            </a:pPr>
            <a:r>
              <a:rPr lang="pt-BR" sz="2400" b="1">
                <a:latin typeface="Raleway"/>
                <a:ea typeface="Raleway"/>
                <a:cs typeface="Raleway"/>
                <a:sym typeface="Raleway"/>
              </a:rPr>
              <a:t>FORMATAÇÃO DA PLANILHA</a:t>
            </a:r>
            <a:endParaRPr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MESCLAGEM DE CÉLULAS</a:t>
            </a:r>
            <a:endParaRPr sz="1800"/>
          </a:p>
        </p:txBody>
      </p:sp>
      <p:pic>
        <p:nvPicPr>
          <p:cNvPr id="178" name="Google Shape;17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1173" y="684924"/>
            <a:ext cx="5687771" cy="4400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8"/>
          <p:cNvCxnSpPr/>
          <p:nvPr/>
        </p:nvCxnSpPr>
        <p:spPr>
          <a:xfrm rot="10800000" flipH="1">
            <a:off x="37400" y="3241900"/>
            <a:ext cx="6649800" cy="19203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0" name="Google Shape;180;p28"/>
          <p:cNvSpPr/>
          <p:nvPr/>
        </p:nvSpPr>
        <p:spPr>
          <a:xfrm>
            <a:off x="6236950" y="2926000"/>
            <a:ext cx="1366200" cy="315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MUDAR PARA O TIPO MOEDA (PELA BARRA DE FERRAMENTAS)</a:t>
            </a:r>
            <a:endParaRPr sz="1800"/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1753" y="767700"/>
            <a:ext cx="5680250" cy="4394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29"/>
          <p:cNvCxnSpPr/>
          <p:nvPr/>
        </p:nvCxnSpPr>
        <p:spPr>
          <a:xfrm rot="10800000" flipH="1">
            <a:off x="168250" y="1875300"/>
            <a:ext cx="4599900" cy="32682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OU AINDA FORMATAR PELO MENU</a:t>
            </a:r>
            <a:endParaRPr sz="1800"/>
          </a:p>
        </p:txBody>
      </p:sp>
      <p:pic>
        <p:nvPicPr>
          <p:cNvPr id="193" name="Google Shape;19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125" y="999175"/>
            <a:ext cx="5356875" cy="41443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4" name="Google Shape;194;p30"/>
          <p:cNvCxnSpPr/>
          <p:nvPr/>
        </p:nvCxnSpPr>
        <p:spPr>
          <a:xfrm rot="10800000" flipH="1">
            <a:off x="168250" y="3330600"/>
            <a:ext cx="6586800" cy="1812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OU AINDA PELO MENU FORMATAR</a:t>
            </a:r>
            <a:endParaRPr sz="1800"/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725" y="802800"/>
            <a:ext cx="8902274" cy="43407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1" name="Google Shape;201;p31"/>
          <p:cNvCxnSpPr/>
          <p:nvPr/>
        </p:nvCxnSpPr>
        <p:spPr>
          <a:xfrm rot="10800000" flipH="1">
            <a:off x="168250" y="3129000"/>
            <a:ext cx="5163300" cy="20145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2" name="Google Shape;202;p31"/>
          <p:cNvSpPr/>
          <p:nvPr/>
        </p:nvSpPr>
        <p:spPr>
          <a:xfrm>
            <a:off x="4867150" y="2571750"/>
            <a:ext cx="2733900" cy="315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COLOCAÇÃO DE BORDAS NAS CÉLULAS</a:t>
            </a:r>
            <a:endParaRPr sz="1800"/>
          </a:p>
        </p:txBody>
      </p:sp>
      <p:pic>
        <p:nvPicPr>
          <p:cNvPr id="208" name="Google Shape;20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5600" y="786175"/>
            <a:ext cx="6708400" cy="4357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" name="Google Shape;209;p32"/>
          <p:cNvCxnSpPr/>
          <p:nvPr/>
        </p:nvCxnSpPr>
        <p:spPr>
          <a:xfrm rot="10800000" flipH="1">
            <a:off x="168250" y="1966500"/>
            <a:ext cx="6851100" cy="31770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5475" y="703000"/>
            <a:ext cx="6749451" cy="444049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3"/>
          <p:cNvSpPr/>
          <p:nvPr/>
        </p:nvSpPr>
        <p:spPr>
          <a:xfrm>
            <a:off x="4101675" y="2907475"/>
            <a:ext cx="2129700" cy="315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33"/>
          <p:cNvSpPr txBox="1"/>
          <p:nvPr/>
        </p:nvSpPr>
        <p:spPr>
          <a:xfrm>
            <a:off x="0" y="1477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INSERÇÃO DE GRÁFICOS NAS PLANILHAS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/>
          <p:nvPr/>
        </p:nvSpPr>
        <p:spPr>
          <a:xfrm>
            <a:off x="0" y="1477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INSERÇÃO DE GRÁFICOS NAS PLANILHAS</a:t>
            </a:r>
            <a:endParaRPr sz="1800"/>
          </a:p>
        </p:txBody>
      </p:sp>
      <p:pic>
        <p:nvPicPr>
          <p:cNvPr id="222" name="Google Shape;22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050" y="721175"/>
            <a:ext cx="8297951" cy="442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/>
        </p:nvSpPr>
        <p:spPr>
          <a:xfrm>
            <a:off x="0" y="1477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MUDAR O TIPO DE GRÁFICOS </a:t>
            </a:r>
            <a:endParaRPr sz="1800"/>
          </a:p>
        </p:txBody>
      </p:sp>
      <p:pic>
        <p:nvPicPr>
          <p:cNvPr id="228" name="Google Shape;22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025" y="703025"/>
            <a:ext cx="8331985" cy="444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/>
          <p:nvPr/>
        </p:nvSpPr>
        <p:spPr>
          <a:xfrm>
            <a:off x="0" y="1477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VERIFICAR ORTOGRAFIA</a:t>
            </a:r>
            <a:endParaRPr sz="1800"/>
          </a:p>
        </p:txBody>
      </p:sp>
      <p:pic>
        <p:nvPicPr>
          <p:cNvPr id="234" name="Google Shape;23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3550" y="832625"/>
            <a:ext cx="6753375" cy="431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>
            <a:spLocks noGrp="1"/>
          </p:cNvSpPr>
          <p:nvPr>
            <p:ph type="title"/>
          </p:nvPr>
        </p:nvSpPr>
        <p:spPr>
          <a:xfrm>
            <a:off x="-100" y="712150"/>
            <a:ext cx="91440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accent5"/>
                </a:solidFill>
              </a:rPr>
              <a:t>MENU DADOS  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COLOCANDO OS DADOS EM ORDEM</a:t>
            </a:r>
            <a:endParaRPr sz="1800"/>
          </a:p>
        </p:txBody>
      </p:sp>
      <p:cxnSp>
        <p:nvCxnSpPr>
          <p:cNvPr id="245" name="Google Shape;245;p38"/>
          <p:cNvCxnSpPr>
            <a:stCxn id="246" idx="3"/>
          </p:cNvCxnSpPr>
          <p:nvPr/>
        </p:nvCxnSpPr>
        <p:spPr>
          <a:xfrm rot="10800000" flipH="1">
            <a:off x="3367800" y="1342837"/>
            <a:ext cx="943200" cy="10812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46" name="Google Shape;2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0374" y="684925"/>
            <a:ext cx="3428175" cy="34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000" y="837325"/>
            <a:ext cx="3312400" cy="415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8"/>
          <p:cNvSpPr/>
          <p:nvPr/>
        </p:nvSpPr>
        <p:spPr>
          <a:xfrm>
            <a:off x="4329000" y="1026925"/>
            <a:ext cx="3245400" cy="732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1155CC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475" y="873824"/>
            <a:ext cx="7863526" cy="419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9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INSERÇÃO DE FORMULAS</a:t>
            </a:r>
            <a:endParaRPr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3225" y="1045724"/>
            <a:ext cx="7688951" cy="409777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0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OU DIGITANDO A FORMULA</a:t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1"/>
          <p:cNvSpPr txBox="1">
            <a:spLocks noGrp="1"/>
          </p:cNvSpPr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>
                <a:solidFill>
                  <a:schemeClr val="dk2"/>
                </a:solidFill>
              </a:rPr>
              <a:t>EXERCÍCIOS</a:t>
            </a:r>
            <a:endParaRPr sz="2400" b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2"/>
          <p:cNvSpPr txBox="1"/>
          <p:nvPr/>
        </p:nvSpPr>
        <p:spPr>
          <a:xfrm>
            <a:off x="0" y="282025"/>
            <a:ext cx="9144000" cy="402900"/>
          </a:xfrm>
          <a:prstGeom prst="rect">
            <a:avLst/>
          </a:prstGeom>
          <a:solidFill>
            <a:srgbClr val="F4652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EXERCÍCIO </a:t>
            </a:r>
            <a:endParaRPr sz="1800"/>
          </a:p>
        </p:txBody>
      </p:sp>
      <p:pic>
        <p:nvPicPr>
          <p:cNvPr id="271" name="Google Shape;27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1575" y="760800"/>
            <a:ext cx="6968824" cy="429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162</Words>
  <Application>Microsoft Office PowerPoint</Application>
  <PresentationFormat>Apresentação na tela (16:9)</PresentationFormat>
  <Paragraphs>38</Paragraphs>
  <Slides>30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4" baseType="lpstr">
      <vt:lpstr>Lato</vt:lpstr>
      <vt:lpstr>Raleway</vt:lpstr>
      <vt:lpstr>Arial</vt:lpstr>
      <vt:lpstr>Swiss</vt:lpstr>
      <vt:lpstr>ELABORAÇÃO DE PLANILHAS NO GOOGLE DOCS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MENU DADOS  </vt:lpstr>
      <vt:lpstr>Apresentação do PowerPoint</vt:lpstr>
      <vt:lpstr>Apresentação do PowerPoint</vt:lpstr>
      <vt:lpstr>Apresentação do PowerPoint</vt:lpstr>
      <vt:lpstr>EXERCÍCIOS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ELABORAÇÃO DE PLANILHAS NO GOOGLE DOCS</dc:title>
  <dc:creator>Andre</dc:creator>
  <cp:lastModifiedBy>Andre Silva</cp:lastModifiedBy>
  <cp:revision>1</cp:revision>
  <dcterms:modified xsi:type="dcterms:W3CDTF">2018-10-31T13:45:19Z</dcterms:modified>
</cp:coreProperties>
</file>