
<file path=[Content_Types].xml><?xml version="1.0" encoding="utf-8"?>
<Types xmlns="http://schemas.openxmlformats.org/package/2006/content-types">
  <Default Extension="bin" ContentType="audio/unknown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  <p:sldId id="274" r:id="rId9"/>
    <p:sldId id="264" r:id="rId10"/>
    <p:sldId id="273" r:id="rId11"/>
    <p:sldId id="263" r:id="rId12"/>
    <p:sldId id="275" r:id="rId13"/>
    <p:sldId id="265" r:id="rId14"/>
    <p:sldId id="266" r:id="rId15"/>
    <p:sldId id="268" r:id="rId16"/>
  </p:sldIdLst>
  <p:sldSz cx="9144000" cy="6858000" type="screen4x3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Bauhaus 93" panose="04030905020B02020C02" pitchFamily="82" charset="0"/>
      <p:regular r:id="rId23"/>
    </p:embeddedFont>
    <p:embeddedFont>
      <p:font typeface="Bookman Old Style" panose="02050604050505020204" pitchFamily="18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Schoolbook" panose="02040604050505020304" pitchFamily="18" charset="0"/>
      <p:regular r:id="rId32"/>
      <p:bold r:id="rId33"/>
      <p:italic r:id="rId34"/>
      <p:boldItalic r:id="rId35"/>
    </p:embeddedFont>
    <p:embeddedFont>
      <p:font typeface="Cooper Black" panose="0208090404030B020404" pitchFamily="18" charset="0"/>
      <p:regular r:id="rId36"/>
    </p:embeddedFont>
    <p:embeddedFont>
      <p:font typeface="Copperplate Gothic Bold" panose="020E0705020206020404" pitchFamily="34" charset="0"/>
      <p:regular r:id="rId37"/>
    </p:embeddedFont>
    <p:embeddedFont>
      <p:font typeface="Curlz MT" panose="04040404050702020202" pitchFamily="82" charset="0"/>
      <p:regular r:id="rId38"/>
    </p:embeddedFont>
    <p:embeddedFont>
      <p:font typeface="Edwardian Script ITC" panose="030303020407070D0804" pitchFamily="66" charset="0"/>
      <p:regular r:id="rId39"/>
    </p:embeddedFont>
    <p:embeddedFont>
      <p:font typeface="Impact" panose="020B0806030902050204" pitchFamily="34" charset="0"/>
      <p:regular r:id="rId40"/>
    </p:embeddedFont>
    <p:embeddedFont>
      <p:font typeface="Trebuchet MS" panose="020B060302020202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2B7FC284-38E1-4A86-B6EB-6FBED0970C5E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41119AF8-0584-4E9C-A1F4-15AB09296A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B0D147F9-CE8E-4967-AEF3-A4F52952CDCF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Click to edit Master text styles</a:t>
            </a:r>
          </a:p>
          <a:p>
            <a:pPr lvl="1"/>
            <a:r>
              <a:rPr lang="pt-BR" noProof="0"/>
              <a:t>Second level</a:t>
            </a:r>
          </a:p>
          <a:p>
            <a:pPr lvl="2"/>
            <a:r>
              <a:rPr lang="pt-BR" noProof="0"/>
              <a:t>Third level</a:t>
            </a:r>
          </a:p>
          <a:p>
            <a:pPr lvl="3"/>
            <a:r>
              <a:rPr lang="pt-BR" noProof="0"/>
              <a:t>Fourth level</a:t>
            </a:r>
          </a:p>
          <a:p>
            <a:pPr lvl="4"/>
            <a:r>
              <a:rPr lang="pt-BR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DF264CE0-941D-4110-B7B3-589D70284BE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ＭＳ Ｐゴシック" pitchFamily="-109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FE7BD-EE60-4DD9-8472-54AEC406796C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54202-5046-440A-9547-97C79E7DB26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8B363-ACE4-4E7A-9C92-5BAAB2E932DF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EBD54-6A97-4183-97BF-3CA47F0E0D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2ADB1-0982-47B9-BDD4-FA173741E6B8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EF011-8C6A-4B20-B33A-93F9B9AB7E0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72715-0E9E-4EBC-8878-72D27CA53ACD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FFA4C-B57C-4624-A6A3-0B00780762A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EB4CF-3C10-4892-8E22-C8B61003C361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DF9BF-09F0-4F7A-8A0D-9FFDB816AE1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FA34-8F0B-425F-90E3-B9069E95466E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23680-0E4E-4D99-A96C-F2BAF9173AA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8263C-1F5E-46EE-9711-16BE66BD99CE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55F0B-DE0E-4E0E-B917-0A19E36DEB9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8DC45-0724-41CA-8B35-164842F2F2A2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3454-DF51-4BD8-B788-395D0D4FECD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8437E-4120-4B10-B036-DC8C84DA2EC2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14FA9-CD9C-479C-ABEC-31C9146AA81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E96CC-9759-4A0B-A785-91C96BEBCC16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956EC-FB29-4C74-ACC3-1618CA164C7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29B5-7D9D-4024-A3E5-1A577F5AF33F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ABA3-453E-4DFB-977D-6A760549CDB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AFFA1F5E-648C-48FB-A7BE-D7DC9EA67DDA}" type="datetime1">
              <a:rPr lang="en-US"/>
              <a:pPr>
                <a:defRPr/>
              </a:pPr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1BF4AA67-6FD4-49CB-8576-41C7A5FD11F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287338" y="3124200"/>
            <a:ext cx="8628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solidFill>
                  <a:schemeClr val="bg1"/>
                </a:solidFill>
                <a:latin typeface="Trebuchet MS" pitchFamily="34" charset="0"/>
                <a:cs typeface="Arial" pitchFamily="34" charset="0"/>
              </a:rPr>
              <a:t> Formas de fazer sua apresentação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 flipV="1">
            <a:off x="3429000" y="3200400"/>
            <a:ext cx="1295400" cy="646113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2" name="Straight Connector 11"/>
          <p:cNvCxnSpPr>
            <a:cxnSpLocks noChangeShapeType="1"/>
          </p:cNvCxnSpPr>
          <p:nvPr/>
        </p:nvCxnSpPr>
        <p:spPr bwMode="auto">
          <a:xfrm flipH="1" flipV="1">
            <a:off x="3429000" y="3200400"/>
            <a:ext cx="1295400" cy="646113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3317" name="TextBox 12"/>
          <p:cNvSpPr txBox="1">
            <a:spLocks noChangeArrowheads="1"/>
          </p:cNvSpPr>
          <p:nvPr/>
        </p:nvSpPr>
        <p:spPr bwMode="auto">
          <a:xfrm rot="-986663">
            <a:off x="2574925" y="1831975"/>
            <a:ext cx="24399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7200">
                <a:solidFill>
                  <a:srgbClr val="FF0000"/>
                </a:solidFill>
                <a:latin typeface="Impact" pitchFamily="34" charset="0"/>
              </a:rPr>
              <a:t>matar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>
            <a:spLocks noChangeArrowheads="1"/>
          </p:cNvSpPr>
          <p:nvPr/>
        </p:nvSpPr>
        <p:spPr bwMode="auto">
          <a:xfrm>
            <a:off x="3962400" y="2971800"/>
            <a:ext cx="129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ou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266700"/>
            <a:ext cx="3810000" cy="63246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  <p:txBody>
          <a:bodyPr anchor="ctr"/>
          <a:lstStyle/>
          <a:p>
            <a:pPr marL="360363" indent="-360363">
              <a:buFont typeface="Arial" charset="0"/>
              <a:buChar char="•"/>
              <a:defRPr/>
            </a:pPr>
            <a:endParaRPr lang="pt-BR" sz="4000">
              <a:solidFill>
                <a:srgbClr val="000000"/>
              </a:solidFill>
              <a:latin typeface="Trebuchet MS" pitchFamily="34" charset="0"/>
              <a:ea typeface="ＭＳ Ｐゴシック" pitchFamily="-112" charset="-128"/>
              <a:cs typeface="Arial" charset="0"/>
            </a:endParaRPr>
          </a:p>
        </p:txBody>
      </p:sp>
      <p:sp>
        <p:nvSpPr>
          <p:cNvPr id="3076" name="TextBox 7"/>
          <p:cNvSpPr txBox="1">
            <a:spLocks noChangeArrowheads="1"/>
          </p:cNvSpPr>
          <p:nvPr/>
        </p:nvSpPr>
        <p:spPr bwMode="auto">
          <a:xfrm>
            <a:off x="533400" y="381000"/>
            <a:ext cx="35814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2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Usar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3600" b="1" dirty="0">
                <a:solidFill>
                  <a:srgbClr val="E46C0A"/>
                </a:solidFill>
                <a:latin typeface="Trebuchet MS" pitchFamily="34" charset="0"/>
                <a:cs typeface="Arial" pitchFamily="34" charset="0"/>
              </a:rPr>
              <a:t>Marcadores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5600" b="1" dirty="0">
                <a:solidFill>
                  <a:srgbClr val="E46C0A"/>
                </a:solidFill>
                <a:latin typeface="Trebuchet MS" pitchFamily="34" charset="0"/>
                <a:cs typeface="Arial" pitchFamily="34" charset="0"/>
              </a:rPr>
              <a:t>pontos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o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tempo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todo,</a:t>
            </a:r>
          </a:p>
          <a:p>
            <a:pPr marL="360363" indent="-360363">
              <a:buFont typeface="Arial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p</a:t>
            </a:r>
            <a:r>
              <a:rPr lang="pt-BR" sz="4000" dirty="0" err="1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erdendo</a:t>
            </a:r>
            <a:endParaRPr lang="pt-BR" sz="4000" dirty="0">
              <a:solidFill>
                <a:srgbClr val="000000"/>
              </a:solidFill>
              <a:latin typeface="Trebuchet MS" pitchFamily="34" charset="0"/>
              <a:cs typeface="Arial" pitchFamily="34" charset="0"/>
            </a:endParaRPr>
          </a:p>
          <a:p>
            <a:pPr marL="360363" indent="-360363">
              <a:buFont typeface="Arial" pitchFamily="34" charset="0"/>
              <a:buChar char="•"/>
            </a:pPr>
            <a:r>
              <a:rPr lang="pt-BR" sz="4000" dirty="0">
                <a:solidFill>
                  <a:srgbClr val="000000"/>
                </a:solidFill>
                <a:latin typeface="Trebuchet MS" pitchFamily="34" charset="0"/>
                <a:cs typeface="Arial" pitchFamily="34" charset="0"/>
              </a:rPr>
              <a:t>relevância</a:t>
            </a:r>
            <a:endParaRPr lang="pt-BR" sz="4000" dirty="0"/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5029200" y="304800"/>
            <a:ext cx="3962400" cy="63246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  <p:txBody>
          <a:bodyPr anchor="ctr"/>
          <a:lstStyle/>
          <a:p>
            <a:pPr marL="360363" indent="-360363">
              <a:buFont typeface="Arial" charset="0"/>
              <a:buChar char="•"/>
              <a:defRPr/>
            </a:pPr>
            <a:endParaRPr lang="pt-BR" sz="4000">
              <a:solidFill>
                <a:srgbClr val="000000"/>
              </a:solidFill>
              <a:latin typeface="Trebuchet MS" pitchFamily="34" charset="0"/>
              <a:ea typeface="ＭＳ Ｐゴシック" pitchFamily="-112" charset="-128"/>
              <a:cs typeface="Arial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5105400" y="381000"/>
            <a:ext cx="38100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1500" dirty="0">
                <a:latin typeface="Trebuchet MS" pitchFamily="34" charset="0"/>
              </a:rPr>
              <a:t>Não usar marcadores de jeito nenhum e, ao invés disso, escrever </a:t>
            </a:r>
            <a:r>
              <a:rPr lang="pt-BR" sz="1500" b="1" dirty="0">
                <a:solidFill>
                  <a:srgbClr val="E46C0A"/>
                </a:solidFill>
                <a:latin typeface="Trebuchet MS" pitchFamily="34" charset="0"/>
              </a:rPr>
              <a:t>textos longos </a:t>
            </a:r>
            <a:r>
              <a:rPr lang="pt-BR" sz="1500" dirty="0">
                <a:latin typeface="Trebuchet MS" pitchFamily="34" charset="0"/>
              </a:rPr>
              <a:t>e com </a:t>
            </a:r>
            <a:r>
              <a:rPr lang="pt-BR" sz="1500" b="1" dirty="0">
                <a:solidFill>
                  <a:srgbClr val="E46C0A"/>
                </a:solidFill>
                <a:latin typeface="Trebuchet MS" pitchFamily="34" charset="0"/>
              </a:rPr>
              <a:t>letras pequenas </a:t>
            </a:r>
            <a:r>
              <a:rPr lang="pt-BR" sz="1500" dirty="0">
                <a:latin typeface="Trebuchet MS" pitchFamily="34" charset="0"/>
              </a:rPr>
              <a:t>que jamais alguém conseguirá ler até o final. A necessidade de inserir a maior quantidade possível de informações revela a </a:t>
            </a:r>
            <a:r>
              <a:rPr lang="pt-BR" sz="1500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</a:rPr>
              <a:t>falta de domínio do conteúdo por parte do palestrante</a:t>
            </a:r>
            <a:r>
              <a:rPr lang="pt-BR" sz="1500" dirty="0">
                <a:latin typeface="Trebuchet MS" pitchFamily="34" charset="0"/>
              </a:rPr>
              <a:t>, que usa o slide como uma muleta para se apoiar e como fonte de consulta para não esquecer de dizer tudo o que deve ser dito. P</a:t>
            </a:r>
            <a:r>
              <a:rPr lang="en-US" sz="1500" dirty="0">
                <a:latin typeface="Trebuchet MS" pitchFamily="34" charset="0"/>
              </a:rPr>
              <a:t>a</a:t>
            </a:r>
            <a:r>
              <a:rPr lang="pt-BR" sz="1500" dirty="0" err="1">
                <a:latin typeface="Trebuchet MS" pitchFamily="34" charset="0"/>
              </a:rPr>
              <a:t>rágrafos</a:t>
            </a:r>
            <a:r>
              <a:rPr lang="pt-BR" sz="1500" dirty="0">
                <a:latin typeface="Trebuchet MS" pitchFamily="34" charset="0"/>
              </a:rPr>
              <a:t> imensos com explicações intermináveis que poderiam ser feitas oralmente pelo apresentador são uma ótima forma de fazer sua </a:t>
            </a:r>
            <a:r>
              <a:rPr lang="pt-BR" sz="1500" dirty="0" err="1">
                <a:latin typeface="Trebuchet MS" pitchFamily="34" charset="0"/>
              </a:rPr>
              <a:t>platéia</a:t>
            </a:r>
            <a:r>
              <a:rPr lang="pt-BR" sz="1500" dirty="0">
                <a:latin typeface="Trebuchet MS" pitchFamily="34" charset="0"/>
              </a:rPr>
              <a:t> cair no sono. Explicações técnicas e detalhadas acompanhadas de gráficos e tabelas enormes cheias de números minúsculos, também, são um prato cheio para slides horríveis. </a:t>
            </a:r>
            <a:r>
              <a:rPr lang="en-US" sz="1500" dirty="0">
                <a:latin typeface="Trebuchet MS" pitchFamily="34" charset="0"/>
              </a:rPr>
              <a:t>O a</a:t>
            </a:r>
            <a:r>
              <a:rPr lang="pt-BR" sz="1500" dirty="0" err="1">
                <a:latin typeface="Trebuchet MS" pitchFamily="34" charset="0"/>
              </a:rPr>
              <a:t>linhamento</a:t>
            </a:r>
            <a:r>
              <a:rPr lang="pt-BR" sz="1500" dirty="0">
                <a:latin typeface="Trebuchet MS" pitchFamily="34" charset="0"/>
              </a:rPr>
              <a:t> “justificado” ajuda, ainda mais, a tornar o exercício de ler esse texto uma verdadeira tortura. Bem, se você conseguiu chegar até aqui, deve estar se perguntando qual é o tamanho desta fonte que está exigindo tanto esforço na leitura, ela é a </a:t>
            </a:r>
            <a:r>
              <a:rPr lang="pt-BR" sz="1500" dirty="0" err="1">
                <a:latin typeface="Trebuchet MS" pitchFamily="34" charset="0"/>
              </a:rPr>
              <a:t>Trebuchet</a:t>
            </a:r>
            <a:r>
              <a:rPr lang="pt-BR" sz="1500" dirty="0">
                <a:latin typeface="Trebuchet MS" pitchFamily="34" charset="0"/>
              </a:rPr>
              <a:t> MS 15.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http://www.expertstraining.com.br/files/2014/04/publico-alv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1295400" y="4648200"/>
            <a:ext cx="6400800" cy="1462088"/>
          </a:xfrm>
          <a:prstGeom prst="roundRect">
            <a:avLst>
              <a:gd name="adj" fmla="val 11977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Trebuchet MS" pitchFamily="34" charset="0"/>
              <a:ea typeface="ＭＳ Ｐゴシック" pitchFamily="-112" charset="-128"/>
            </a:endParaRPr>
          </a:p>
        </p:txBody>
      </p:sp>
      <p:sp>
        <p:nvSpPr>
          <p:cNvPr id="4100" name="TextBox 15"/>
          <p:cNvSpPr txBox="1">
            <a:spLocks noChangeArrowheads="1"/>
          </p:cNvSpPr>
          <p:nvPr/>
        </p:nvSpPr>
        <p:spPr bwMode="auto">
          <a:xfrm>
            <a:off x="1371600" y="4557713"/>
            <a:ext cx="6248400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Não saber com </a:t>
            </a:r>
            <a:r>
              <a:rPr lang="pt-BR" sz="5400" b="1">
                <a:solidFill>
                  <a:srgbClr val="E46C0A"/>
                </a:solidFill>
                <a:latin typeface="Trebuchet MS" pitchFamily="34" charset="0"/>
              </a:rPr>
              <a:t>quem</a:t>
            </a:r>
            <a:endParaRPr lang="pt-BR" sz="2800" b="1">
              <a:solidFill>
                <a:srgbClr val="E46C0A"/>
              </a:solidFill>
              <a:latin typeface="Trebuchet MS" pitchFamily="34" charset="0"/>
            </a:endParaRPr>
          </a:p>
          <a:p>
            <a:pPr algn="ctr"/>
            <a:r>
              <a:rPr lang="pt-BR" sz="4000">
                <a:latin typeface="Trebuchet MS" pitchFamily="34" charset="0"/>
              </a:rPr>
              <a:t>você está falando.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0600" y="836712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908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836712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388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624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609600" y="3327400"/>
            <a:ext cx="7924800" cy="255905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 sz="4000">
              <a:solidFill>
                <a:srgbClr val="FFFFFF"/>
              </a:solidFill>
              <a:latin typeface="Trebuchet MS" pitchFamily="34" charset="0"/>
              <a:ea typeface="ＭＳ Ｐゴシック" pitchFamily="-112" charset="-128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" y="3500438"/>
            <a:ext cx="7924800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Usar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animações</a:t>
            </a:r>
            <a:r>
              <a:rPr lang="pt-BR" sz="4000" b="1">
                <a:solidFill>
                  <a:srgbClr val="E46C0A"/>
                </a:solidFill>
                <a:latin typeface="Trebuchet MS" pitchFamily="34" charset="0"/>
              </a:rPr>
              <a:t> </a:t>
            </a:r>
            <a:r>
              <a:rPr lang="pt-BR" sz="4000">
                <a:latin typeface="Trebuchet MS" pitchFamily="34" charset="0"/>
              </a:rPr>
              <a:t>demais!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97000" y="4221163"/>
            <a:ext cx="6413500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Efeitos de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som</a:t>
            </a:r>
            <a:r>
              <a:rPr lang="pt-BR" sz="4000">
                <a:latin typeface="Trebuchet MS" pitchFamily="34" charset="0"/>
              </a:rPr>
              <a:t>, também!</a:t>
            </a:r>
          </a:p>
        </p:txBody>
      </p:sp>
      <p:sp>
        <p:nvSpPr>
          <p:cNvPr id="8" name="Cube 7"/>
          <p:cNvSpPr>
            <a:spLocks noChangeArrowheads="1"/>
          </p:cNvSpPr>
          <p:nvPr/>
        </p:nvSpPr>
        <p:spPr bwMode="auto">
          <a:xfrm>
            <a:off x="9685338" y="1600200"/>
            <a:ext cx="1341437" cy="1341438"/>
          </a:xfrm>
          <a:prstGeom prst="cube">
            <a:avLst>
              <a:gd name="adj" fmla="val 25000"/>
            </a:avLst>
          </a:prstGeom>
          <a:solidFill>
            <a:schemeClr val="tx2">
              <a:lumMod val="60000"/>
              <a:lumOff val="40000"/>
              <a:alpha val="80000"/>
            </a:schemeClr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15938" y="630238"/>
            <a:ext cx="8175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Itens que não ajudarão</a:t>
            </a:r>
            <a:endParaRPr lang="pt-BR" sz="4000"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8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https://encrypted-tbn2.gstatic.com/images?q=tbn:ANd9GcSaqXl8HUzSGGsWFhTxNOWnsun5ZZSPLZSObZLghw1FmBJBvqF72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914400" y="2438400"/>
            <a:ext cx="7239000" cy="3006725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 dirty="0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187624" y="2852936"/>
            <a:ext cx="70866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 dirty="0">
                <a:latin typeface="Trebuchet MS" pitchFamily="34" charset="0"/>
              </a:rPr>
              <a:t>Utilizar fundos de tela (imagens ou cores)que </a:t>
            </a:r>
            <a:r>
              <a:rPr lang="pt-BR" sz="5600" b="1" dirty="0">
                <a:solidFill>
                  <a:srgbClr val="E46C0A"/>
                </a:solidFill>
                <a:latin typeface="Trebuchet MS" pitchFamily="34" charset="0"/>
              </a:rPr>
              <a:t>dificultem</a:t>
            </a:r>
            <a:r>
              <a:rPr lang="pt-BR" sz="4000" dirty="0">
                <a:latin typeface="Trebuchet MS" pitchFamily="34" charset="0"/>
              </a:rPr>
              <a:t> a leitura.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495800"/>
            <a:ext cx="86868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j-lt"/>
                <a:ea typeface="ＭＳ Ｐゴシック" pitchFamily="-109" charset="-128"/>
                <a:cs typeface="Times New Roman"/>
              </a:rPr>
              <a:t>do pequeno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" y="2035820"/>
            <a:ext cx="8839200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39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/>
                <a:ea typeface="ＭＳ Ｐゴシック" pitchFamily="-109" charset="-128"/>
                <a:cs typeface="Impact"/>
              </a:rPr>
              <a:t>DO </a:t>
            </a:r>
            <a:r>
              <a:rPr lang="pt-BR" sz="15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/>
                <a:ea typeface="ＭＳ Ｐゴシック" pitchFamily="-109" charset="-128"/>
                <a:cs typeface="Impact"/>
              </a:rPr>
              <a:t>GRANDE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5002649"/>
            <a:ext cx="8686800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7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urlz MT"/>
                <a:ea typeface="ＭＳ Ｐゴシック" pitchFamily="-109" charset="-128"/>
                <a:cs typeface="Curlz MT"/>
              </a:rPr>
              <a:t>e do diferente!</a:t>
            </a: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2743200" y="457200"/>
            <a:ext cx="3581400" cy="10668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533400" y="457200"/>
            <a:ext cx="8153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Abusar</a:t>
            </a:r>
            <a:endParaRPr lang="pt-BR" sz="4000">
              <a:latin typeface="Trebuchet MS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609600" y="1524000"/>
            <a:ext cx="7924800" cy="3886200"/>
          </a:xfrm>
          <a:prstGeom prst="roundRect">
            <a:avLst>
              <a:gd name="adj" fmla="val 11977"/>
            </a:avLst>
          </a:prstGeom>
          <a:solidFill>
            <a:schemeClr val="tx1">
              <a:alpha val="0"/>
            </a:schemeClr>
          </a:solidFill>
          <a:ln w="9525">
            <a:noFill/>
            <a:round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042988" y="1828800"/>
            <a:ext cx="7058025" cy="323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800" dirty="0">
                <a:solidFill>
                  <a:srgbClr val="FF0000"/>
                </a:solidFill>
                <a:latin typeface="Times New Roman" pitchFamily="18" charset="0"/>
                <a:ea typeface="ＭＳ Ｐゴシック" pitchFamily="-112" charset="-128"/>
                <a:cs typeface="Times New Roman" pitchFamily="18" charset="0"/>
              </a:rPr>
              <a:t>Usar </a:t>
            </a:r>
            <a:r>
              <a:rPr lang="pt-BR" sz="4800" dirty="0">
                <a:solidFill>
                  <a:srgbClr val="800000"/>
                </a:solidFill>
                <a:latin typeface="Bookman Old Style" pitchFamily="18" charset="0"/>
                <a:ea typeface="ＭＳ Ｐゴシック" pitchFamily="-112" charset="-128"/>
                <a:cs typeface="Times New Roman" pitchFamily="18" charset="0"/>
              </a:rPr>
              <a:t>fontes</a:t>
            </a:r>
            <a:r>
              <a:rPr lang="pt-BR" sz="4800" dirty="0">
                <a:solidFill>
                  <a:srgbClr val="FF0000"/>
                </a:solidFill>
                <a:latin typeface="Times New Roman" pitchFamily="18" charset="0"/>
                <a:ea typeface="ＭＳ Ｐゴシック" pitchFamily="-112" charset="-128"/>
                <a:cs typeface="Times New Roman" pitchFamily="18" charset="0"/>
              </a:rPr>
              <a:t> </a:t>
            </a:r>
            <a:r>
              <a:rPr lang="pt-BR" sz="4800" dirty="0">
                <a:solidFill>
                  <a:srgbClr val="4A452A"/>
                </a:solidFill>
                <a:latin typeface="Arial Narrow" pitchFamily="34" charset="0"/>
                <a:ea typeface="ＭＳ Ｐゴシック" pitchFamily="-112" charset="-128"/>
                <a:cs typeface="Times New Roman" pitchFamily="18" charset="0"/>
              </a:rPr>
              <a:t>“diferentes”, </a:t>
            </a:r>
            <a:r>
              <a:rPr lang="pt-BR" sz="4800" dirty="0">
                <a:solidFill>
                  <a:srgbClr val="660066"/>
                </a:solidFill>
                <a:latin typeface="Impact" pitchFamily="34" charset="0"/>
                <a:ea typeface="ＭＳ Ｐゴシック" pitchFamily="-112" charset="-128"/>
                <a:cs typeface="Times New Roman" pitchFamily="18" charset="0"/>
              </a:rPr>
              <a:t>quanto </a:t>
            </a:r>
            <a:r>
              <a:rPr lang="pt-BR" sz="4800" dirty="0">
                <a:solidFill>
                  <a:srgbClr val="93CDDD"/>
                </a:solidFill>
                <a:latin typeface="Andale Mono" pitchFamily="-112" charset="0"/>
                <a:ea typeface="ＭＳ Ｐゴシック" pitchFamily="-112" charset="-128"/>
                <a:cs typeface="Times New Roman" pitchFamily="18" charset="0"/>
              </a:rPr>
              <a:t>mais,</a:t>
            </a:r>
            <a:r>
              <a:rPr lang="pt-BR" sz="4800" dirty="0">
                <a:solidFill>
                  <a:srgbClr val="93CDDD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77933C"/>
                </a:solidFill>
                <a:latin typeface="Arial" charset="0"/>
                <a:ea typeface="Times New Roman" pitchFamily="18" charset="0"/>
                <a:cs typeface="Arial" charset="0"/>
              </a:rPr>
              <a:t>melhor</a:t>
            </a:r>
            <a:r>
              <a:rPr lang="pt-BR" sz="4800" dirty="0">
                <a:solidFill>
                  <a:schemeClr val="tx2"/>
                </a:solidFill>
                <a:latin typeface="Arial" charset="0"/>
                <a:ea typeface="Times New Roman" pitchFamily="18" charset="0"/>
                <a:cs typeface="Arial" charset="0"/>
              </a:rPr>
              <a:t>?</a:t>
            </a:r>
          </a:p>
          <a:p>
            <a:pPr algn="ctr">
              <a:defRPr/>
            </a:pPr>
            <a:r>
              <a:rPr lang="pt-BR" sz="4800" dirty="0">
                <a:latin typeface="Copperplate Gothic Bold" pitchFamily="34" charset="0"/>
                <a:ea typeface="Times New Roman" pitchFamily="18" charset="0"/>
                <a:cs typeface="Arial" charset="0"/>
              </a:rPr>
              <a:t>Quanto </a:t>
            </a:r>
            <a:r>
              <a:rPr lang="pt-BR" sz="4800" dirty="0">
                <a:solidFill>
                  <a:srgbClr val="FFFF00"/>
                </a:solidFill>
                <a:latin typeface="Century Schoolbook" pitchFamily="18" charset="0"/>
                <a:ea typeface="Times New Roman" pitchFamily="18" charset="0"/>
                <a:cs typeface="Arial" charset="0"/>
              </a:rPr>
              <a:t>mais</a:t>
            </a:r>
            <a:r>
              <a:rPr lang="pt-BR" sz="4800" dirty="0">
                <a:solidFill>
                  <a:srgbClr val="FFFF00"/>
                </a:solidFill>
                <a:latin typeface="Big Caslon" pitchFamily="-112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3366FF"/>
                </a:solidFill>
                <a:latin typeface="Bauhaus 93" pitchFamily="-112" charset="0"/>
                <a:ea typeface="Times New Roman" pitchFamily="18" charset="0"/>
                <a:cs typeface="Arial" charset="0"/>
              </a:rPr>
              <a:t>colorido  </a:t>
            </a:r>
            <a:r>
              <a:rPr lang="pt-BR" sz="6000" dirty="0">
                <a:solidFill>
                  <a:srgbClr val="E46C0A"/>
                </a:solidFill>
                <a:latin typeface="Edwardian Script ITC" pitchFamily="66" charset="0"/>
                <a:ea typeface="Times New Roman" pitchFamily="18" charset="0"/>
                <a:cs typeface="Arial" charset="0"/>
              </a:rPr>
              <a:t>ficar</a:t>
            </a:r>
            <a:r>
              <a:rPr lang="pt-BR" sz="4800" dirty="0">
                <a:solidFill>
                  <a:srgbClr val="660066"/>
                </a:solidFill>
                <a:latin typeface="Arial" charset="0"/>
                <a:ea typeface="Times New Roman" pitchFamily="18" charset="0"/>
                <a:cs typeface="Arial" charset="0"/>
              </a:rPr>
              <a:t>,</a:t>
            </a:r>
            <a:r>
              <a:rPr lang="pt-BR" sz="4800" dirty="0">
                <a:solidFill>
                  <a:schemeClr val="bg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008000"/>
                </a:solidFill>
                <a:latin typeface="Cooper Black" pitchFamily="-112" charset="0"/>
                <a:ea typeface="Times New Roman" pitchFamily="18" charset="0"/>
                <a:cs typeface="Arial" charset="0"/>
              </a:rPr>
              <a:t>também</a:t>
            </a:r>
            <a:r>
              <a:rPr lang="pt-BR" sz="4800" dirty="0">
                <a:solidFill>
                  <a:srgbClr val="800000"/>
                </a:solidFill>
                <a:latin typeface="Arial" charset="0"/>
                <a:ea typeface="Times New Roman" pitchFamily="18" charset="0"/>
                <a:cs typeface="Arial" charset="0"/>
              </a:rPr>
              <a:t>!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11188" y="381000"/>
            <a:ext cx="7993062" cy="12192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9219" name="TextBox 14"/>
          <p:cNvSpPr txBox="1">
            <a:spLocks noChangeArrowheads="1"/>
          </p:cNvSpPr>
          <p:nvPr/>
        </p:nvSpPr>
        <p:spPr bwMode="auto">
          <a:xfrm>
            <a:off x="611188" y="493713"/>
            <a:ext cx="79930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latin typeface="Trebuchet MS" pitchFamily="34" charset="0"/>
              </a:rPr>
              <a:t>Usar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Clip Art em demasia </a:t>
            </a:r>
            <a:endParaRPr lang="pt-BR" sz="4000">
              <a:latin typeface="Trebuchet MS" pitchFamily="34" charset="0"/>
            </a:endParaRPr>
          </a:p>
        </p:txBody>
      </p:sp>
      <p:pic>
        <p:nvPicPr>
          <p:cNvPr id="9220" name="Picture 4" descr="20041019_smiley-lg-imag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7575" y="4343400"/>
            <a:ext cx="291782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C:\Program Files\Microsoft Office\MEDIA\CAGCAT10\j014962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2543175"/>
            <a:ext cx="4175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8" descr="C:\Program Files\Microsoft Office\MEDIA\CAGCAT10\j0090386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146550"/>
            <a:ext cx="316865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838200" y="1301750"/>
            <a:ext cx="3740150" cy="426085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0243" name="TextBox 9"/>
          <p:cNvSpPr txBox="1">
            <a:spLocks noChangeArrowheads="1"/>
          </p:cNvSpPr>
          <p:nvPr/>
        </p:nvSpPr>
        <p:spPr bwMode="auto">
          <a:xfrm>
            <a:off x="838200" y="1454150"/>
            <a:ext cx="37401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Cometer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erros</a:t>
            </a:r>
            <a:r>
              <a:rPr lang="pt-BR" sz="4000" b="1">
                <a:solidFill>
                  <a:srgbClr val="E46C0A"/>
                </a:solidFill>
                <a:latin typeface="Trebuchet MS" pitchFamily="34" charset="0"/>
              </a:rPr>
              <a:t> </a:t>
            </a:r>
            <a:r>
              <a:rPr lang="pt-BR" sz="4000">
                <a:latin typeface="Trebuchet MS" pitchFamily="34" charset="0"/>
              </a:rPr>
              <a:t>de ortografia, gramática, conceitos ou dados!</a:t>
            </a:r>
          </a:p>
        </p:txBody>
      </p:sp>
      <p:pic>
        <p:nvPicPr>
          <p:cNvPr id="10244" name="Picture 10" descr="pixel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5650" y="3475038"/>
            <a:ext cx="12700" cy="1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1" descr="pixel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5650" y="3475038"/>
            <a:ext cx="12700" cy="1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9" descr="http://3.bp.blogspot.com/_brmL2mta9Mk/TDeOB60qy8I/AAAAAAAAAHU/K_l6g-pWz2c/s1600/FA941A84A735B25D65BDA6552693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7025" y="908844"/>
            <a:ext cx="4732338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/>
          <p:nvPr/>
        </p:nvSpPr>
        <p:spPr>
          <a:xfrm>
            <a:off x="6350" y="6053932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...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1267" name="TextBox 14"/>
          <p:cNvSpPr txBox="1">
            <a:spLocks noChangeArrowheads="1"/>
          </p:cNvSpPr>
          <p:nvPr/>
        </p:nvSpPr>
        <p:spPr bwMode="auto">
          <a:xfrm>
            <a:off x="762000" y="557213"/>
            <a:ext cx="75438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Ler</a:t>
            </a:r>
            <a:r>
              <a:rPr lang="pt-BR" sz="4000" b="1">
                <a:solidFill>
                  <a:srgbClr val="E46C0A"/>
                </a:solidFill>
                <a:latin typeface="Trebuchet MS" pitchFamily="34" charset="0"/>
              </a:rPr>
              <a:t> </a:t>
            </a:r>
            <a:r>
              <a:rPr lang="pt-BR" sz="4000">
                <a:latin typeface="Trebuchet MS" pitchFamily="34" charset="0"/>
              </a:rPr>
              <a:t>os slides </a:t>
            </a:r>
            <a:r>
              <a:rPr lang="en-US" sz="4000">
                <a:latin typeface="Trebuchet MS" pitchFamily="34" charset="0"/>
              </a:rPr>
              <a:t>p</a:t>
            </a:r>
            <a:r>
              <a:rPr lang="pt-BR" sz="4000">
                <a:latin typeface="Trebuchet MS" pitchFamily="34" charset="0"/>
              </a:rPr>
              <a:t>ara a platéia</a:t>
            </a:r>
          </a:p>
        </p:txBody>
      </p:sp>
      <p:pic>
        <p:nvPicPr>
          <p:cNvPr id="11268" name="Picture 9" descr="https://encrypted-tbn3.gstatic.com/images?q=tbn:ANd9GcSJnDhkz6QlVVulxMNWwWV1i8qcyyqNS4GJwrjFysNXJYLLzZgT4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2420888"/>
            <a:ext cx="3998943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2060575"/>
            <a:ext cx="116363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25" y="3068638"/>
            <a:ext cx="12715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4286250"/>
            <a:ext cx="1163638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/>
          <p:nvPr/>
        </p:nvSpPr>
        <p:spPr>
          <a:xfrm>
            <a:off x="1" y="5922963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Isto torna a apresentação chata e entediante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381000" y="533400"/>
            <a:ext cx="8458200" cy="12192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1050" y="1619250"/>
            <a:ext cx="5181600" cy="3786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Sexo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Religião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Política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Futebol</a:t>
            </a:r>
          </a:p>
        </p:txBody>
      </p:sp>
      <p:sp>
        <p:nvSpPr>
          <p:cNvPr id="12292" name="TextBox 18"/>
          <p:cNvSpPr txBox="1">
            <a:spLocks noChangeArrowheads="1"/>
          </p:cNvSpPr>
          <p:nvPr/>
        </p:nvSpPr>
        <p:spPr bwMode="auto">
          <a:xfrm>
            <a:off x="381000" y="665163"/>
            <a:ext cx="8458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Abordar temas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polêmicos</a:t>
            </a:r>
            <a:r>
              <a:rPr lang="pt-BR" sz="4000">
                <a:latin typeface="Trebuchet MS" pitchFamily="34" charset="0"/>
              </a:rPr>
              <a:t>!</a:t>
            </a:r>
          </a:p>
        </p:txBody>
      </p:sp>
      <p:sp>
        <p:nvSpPr>
          <p:cNvPr id="10" name="Rectangle 16"/>
          <p:cNvSpPr/>
          <p:nvPr/>
        </p:nvSpPr>
        <p:spPr>
          <a:xfrm>
            <a:off x="1" y="5922963"/>
            <a:ext cx="9144000" cy="49244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6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A menos que a apresentação seja sobre um destes temas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381000" y="533400"/>
            <a:ext cx="8458200" cy="12192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3568" y="1916832"/>
            <a:ext cx="7920880" cy="23083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4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    Não coloque só pontos positivos ou só negativos sobre o tema.</a:t>
            </a:r>
          </a:p>
        </p:txBody>
      </p:sp>
      <p:sp>
        <p:nvSpPr>
          <p:cNvPr id="12292" name="TextBox 18"/>
          <p:cNvSpPr txBox="1">
            <a:spLocks noChangeArrowheads="1"/>
          </p:cNvSpPr>
          <p:nvPr/>
        </p:nvSpPr>
        <p:spPr bwMode="auto">
          <a:xfrm>
            <a:off x="381000" y="665163"/>
            <a:ext cx="8458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 dirty="0">
                <a:latin typeface="Trebuchet MS" pitchFamily="34" charset="0"/>
              </a:rPr>
              <a:t>Ser </a:t>
            </a:r>
            <a:r>
              <a:rPr lang="pt-BR" sz="5600" b="1" dirty="0">
                <a:solidFill>
                  <a:srgbClr val="E46C0A"/>
                </a:solidFill>
                <a:latin typeface="Trebuchet MS" pitchFamily="34" charset="0"/>
              </a:rPr>
              <a:t>parcial </a:t>
            </a:r>
            <a:r>
              <a:rPr lang="pt-BR" sz="4000" dirty="0">
                <a:latin typeface="Trebuchet MS" pitchFamily="34" charset="0"/>
              </a:rPr>
              <a:t>demais!</a:t>
            </a:r>
          </a:p>
        </p:txBody>
      </p:sp>
      <p:sp>
        <p:nvSpPr>
          <p:cNvPr id="10" name="Rectangle 16"/>
          <p:cNvSpPr/>
          <p:nvPr/>
        </p:nvSpPr>
        <p:spPr>
          <a:xfrm>
            <a:off x="1" y="5922963"/>
            <a:ext cx="9144000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Mostrar pontos positivos e negativos sobre o tema pode ajudar</a:t>
            </a:r>
          </a:p>
        </p:txBody>
      </p:sp>
      <p:pic>
        <p:nvPicPr>
          <p:cNvPr id="29698" name="Picture 2" descr="http://rleite.files.wordpress.com/2007/06/just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192" y="3717032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3"/>
          <p:cNvSpPr>
            <a:spLocks noChangeArrowheads="1"/>
          </p:cNvSpPr>
          <p:nvPr/>
        </p:nvSpPr>
        <p:spPr bwMode="auto">
          <a:xfrm>
            <a:off x="179388" y="4581525"/>
            <a:ext cx="7288212" cy="17526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3315" name="TextBox 14"/>
          <p:cNvSpPr txBox="1">
            <a:spLocks noChangeArrowheads="1"/>
          </p:cNvSpPr>
          <p:nvPr/>
        </p:nvSpPr>
        <p:spPr bwMode="auto">
          <a:xfrm>
            <a:off x="179388" y="5013325"/>
            <a:ext cx="7056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Tentar ser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engraçado</a:t>
            </a:r>
            <a:endParaRPr lang="pt-BR" sz="5600">
              <a:latin typeface="Trebuchet MS" pitchFamily="34" charset="0"/>
            </a:endParaRPr>
          </a:p>
        </p:txBody>
      </p:sp>
      <p:pic>
        <p:nvPicPr>
          <p:cNvPr id="13316" name="Picture 9" descr="http://www.ofingidor.blogger.com.br/boz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1989138"/>
            <a:ext cx="230505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4343400" y="1905000"/>
            <a:ext cx="4419600" cy="2938463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 w="9525">
            <a:noFill/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14339" name="TextBox 18"/>
          <p:cNvSpPr txBox="1">
            <a:spLocks noChangeArrowheads="1"/>
          </p:cNvSpPr>
          <p:nvPr/>
        </p:nvSpPr>
        <p:spPr bwMode="auto">
          <a:xfrm>
            <a:off x="4343400" y="1981200"/>
            <a:ext cx="4419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Trebuchet MS" pitchFamily="34" charset="0"/>
              </a:rPr>
              <a:t>Pensar muito no conteúdo, </a:t>
            </a:r>
            <a:r>
              <a:rPr lang="pt-BR" sz="5600" b="1">
                <a:solidFill>
                  <a:srgbClr val="E46C0A"/>
                </a:solidFill>
                <a:latin typeface="Trebuchet MS" pitchFamily="34" charset="0"/>
              </a:rPr>
              <a:t>durante</a:t>
            </a:r>
            <a:r>
              <a:rPr lang="pt-BR" sz="5600">
                <a:latin typeface="Trebuchet MS" pitchFamily="34" charset="0"/>
              </a:rPr>
              <a:t> </a:t>
            </a:r>
            <a:r>
              <a:rPr lang="pt-BR" sz="4000">
                <a:latin typeface="Trebuchet MS" pitchFamily="34" charset="0"/>
              </a:rPr>
              <a:t>a apresentação.</a:t>
            </a:r>
          </a:p>
        </p:txBody>
      </p:sp>
      <p:pic>
        <p:nvPicPr>
          <p:cNvPr id="10" name="Picture 9" descr="j0178856.jpg"/>
          <p:cNvPicPr>
            <a:picLocks noChangeAspect="1"/>
          </p:cNvPicPr>
          <p:nvPr/>
        </p:nvPicPr>
        <p:blipFill>
          <a:blip r:embed="rId2"/>
          <a:srcRect l="16667" r="20833"/>
          <a:stretch>
            <a:fillRect/>
          </a:stretch>
        </p:blipFill>
        <p:spPr>
          <a:xfrm>
            <a:off x="304800" y="1371600"/>
            <a:ext cx="3720623" cy="4114800"/>
          </a:xfrm>
          <a:prstGeom prst="rect">
            <a:avLst/>
          </a:prstGeom>
          <a:effectLst>
            <a:reflection stA="40000" endPos="20000" dist="50800" dir="5400000" sy="-100000" algn="bl" rotWithShape="0"/>
          </a:effec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716338"/>
            <a:ext cx="8229600" cy="1143000"/>
          </a:xfrm>
        </p:spPr>
        <p:txBody>
          <a:bodyPr/>
          <a:lstStyle/>
          <a:p>
            <a:pPr eaLnBrk="1" hangingPunct="1"/>
            <a:r>
              <a:rPr lang="en-US" sz="5400" b="1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</a:rPr>
              <a:t>???</a:t>
            </a:r>
          </a:p>
        </p:txBody>
      </p:sp>
      <p:sp>
        <p:nvSpPr>
          <p:cNvPr id="3" name="Rectangle 16"/>
          <p:cNvSpPr/>
          <p:nvPr/>
        </p:nvSpPr>
        <p:spPr>
          <a:xfrm>
            <a:off x="1" y="5922963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</a:t>
            </a: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  <a:hlinkClick r:id="rId2"/>
              </a:rPr>
              <a:t>http://www.oxnar.com.br</a:t>
            </a: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</Words>
  <Application>Microsoft Office PowerPoint</Application>
  <PresentationFormat>Apresentação na tela (4:3)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32" baseType="lpstr">
      <vt:lpstr>Copperplate Gothic Bold</vt:lpstr>
      <vt:lpstr>Cooper Black</vt:lpstr>
      <vt:lpstr>Arial Narrow</vt:lpstr>
      <vt:lpstr>Times New Roman</vt:lpstr>
      <vt:lpstr>Bookman Old Style</vt:lpstr>
      <vt:lpstr>Edwardian Script ITC</vt:lpstr>
      <vt:lpstr>Trebuchet MS</vt:lpstr>
      <vt:lpstr>Curlz MT</vt:lpstr>
      <vt:lpstr>Arial</vt:lpstr>
      <vt:lpstr>Impact</vt:lpstr>
      <vt:lpstr>Calibri</vt:lpstr>
      <vt:lpstr>Wingdings</vt:lpstr>
      <vt:lpstr>Big Caslon</vt:lpstr>
      <vt:lpstr>Andale Mono</vt:lpstr>
      <vt:lpstr>Century Schoolbook</vt:lpstr>
      <vt:lpstr>Bauhaus 93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???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57</cp:revision>
  <dcterms:created xsi:type="dcterms:W3CDTF">2008-02-25T13:48:27Z</dcterms:created>
  <dcterms:modified xsi:type="dcterms:W3CDTF">2019-02-21T20:14:27Z</dcterms:modified>
</cp:coreProperties>
</file>