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8" r:id="rId2"/>
    <p:sldId id="259" r:id="rId3"/>
    <p:sldId id="260" r:id="rId4"/>
    <p:sldId id="261" r:id="rId5"/>
    <p:sldId id="262" r:id="rId6"/>
    <p:sldId id="264" r:id="rId7"/>
    <p:sldId id="266" r:id="rId8"/>
    <p:sldId id="267" r:id="rId9"/>
    <p:sldId id="268" r:id="rId10"/>
    <p:sldId id="265" r:id="rId11"/>
    <p:sldId id="263" r:id="rId12"/>
    <p:sldId id="269" r:id="rId13"/>
    <p:sldId id="270" r:id="rId14"/>
    <p:sldId id="272" r:id="rId15"/>
    <p:sldId id="273" r:id="rId16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uário do Windows" initials="UdW" lastIdx="1" clrIdx="0">
    <p:extLst>
      <p:ext uri="{19B8F6BF-5375-455C-9EA6-DF929625EA0E}">
        <p15:presenceInfo xmlns:p15="http://schemas.microsoft.com/office/powerpoint/2012/main" userId="Usuário do Windows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347" autoAdjust="0"/>
    <p:restoredTop sz="94660"/>
  </p:normalViewPr>
  <p:slideViewPr>
    <p:cSldViewPr>
      <p:cViewPr varScale="1">
        <p:scale>
          <a:sx n="110" d="100"/>
          <a:sy n="110" d="100"/>
        </p:scale>
        <p:origin x="906" y="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 dirty="0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89CA9E-8CC6-4E4E-9E81-A8DD4E4FEB05}" type="datetimeFigureOut">
              <a:rPr lang="pt-BR" smtClean="0"/>
              <a:t>21/05/2017</a:t>
            </a:fld>
            <a:endParaRPr lang="pt-BR" dirty="0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 dirty="0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98EEBC-24D2-4904-A460-FA7523AE98E3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3664172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774" y="8092"/>
            <a:ext cx="9144000" cy="68499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3A2441-0F47-4CE9-A58C-597A3B9AAD32}" type="datetime1">
              <a:rPr lang="pt-BR" smtClean="0"/>
              <a:t>21/05/2017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6394976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16" y="8092"/>
            <a:ext cx="9144000" cy="68499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355A6B-365D-402C-AC02-85641F62A521}" type="datetime1">
              <a:rPr lang="pt-BR" smtClean="0"/>
              <a:t>21/05/2017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2735702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6342A7-4BA7-4D0E-B6BA-AF249AB0533A}" type="datetime1">
              <a:rPr lang="pt-BR" smtClean="0"/>
              <a:t>21/05/2017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6907158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DDA25-0960-44D3-85B8-0A71166FCAB2}" type="datetime1">
              <a:rPr lang="pt-BR" smtClean="0"/>
              <a:t>21/05/2017</a:t>
            </a:fld>
            <a:endParaRPr lang="pt-BR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0729680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0E97B-D807-4705-AE98-50E122ECCB80}" type="datetime1">
              <a:rPr lang="pt-BR" smtClean="0"/>
              <a:t>21/05/2017</a:t>
            </a:fld>
            <a:endParaRPr lang="pt-BR" dirty="0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9137148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58F83D-25E0-4F59-A05F-53E7D2F0D320}" type="datetime1">
              <a:rPr lang="pt-BR" smtClean="0"/>
              <a:t>21/05/2017</a:t>
            </a:fld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577692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093"/>
            <a:ext cx="9144000" cy="68499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985AB-C644-41BA-B17D-62FF05305D71}" type="datetime1">
              <a:rPr lang="pt-BR" smtClean="0"/>
              <a:t>21/05/2017</a:t>
            </a:fld>
            <a:endParaRPr lang="pt-BR" dirty="0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‹nº›</a:t>
            </a:fld>
            <a:endParaRPr lang="pt-BR" dirty="0"/>
          </a:p>
        </p:txBody>
      </p:sp>
      <p:sp>
        <p:nvSpPr>
          <p:cNvPr id="5" name="CaixaDeTexto 4"/>
          <p:cNvSpPr txBox="1"/>
          <p:nvPr userDrawn="1"/>
        </p:nvSpPr>
        <p:spPr>
          <a:xfrm flipH="1">
            <a:off x="0" y="336640"/>
            <a:ext cx="9145212" cy="369332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r>
              <a:rPr lang="pt-BR" dirty="0" smtClean="0"/>
              <a:t>              ABNT NBR 14724 [2011] </a:t>
            </a:r>
            <a:endParaRPr lang="pt-BR" dirty="0"/>
          </a:p>
        </p:txBody>
      </p:sp>
      <p:cxnSp>
        <p:nvCxnSpPr>
          <p:cNvPr id="7" name="Conector reto 6"/>
          <p:cNvCxnSpPr/>
          <p:nvPr userDrawn="1"/>
        </p:nvCxnSpPr>
        <p:spPr>
          <a:xfrm>
            <a:off x="0" y="6381328"/>
            <a:ext cx="9168333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642693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79252-209C-4D08-AC6E-6A0EB6DADFA6}" type="datetime1">
              <a:rPr lang="pt-BR" smtClean="0"/>
              <a:t>21/05/2017</a:t>
            </a:fld>
            <a:endParaRPr lang="pt-BR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4515014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 dirty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016EB7-7E99-4E4D-B08D-95A8B8DFF149}" type="datetime1">
              <a:rPr lang="pt-BR" smtClean="0"/>
              <a:t>21/05/2017</a:t>
            </a:fld>
            <a:endParaRPr lang="pt-BR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5735554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DE4F6-6B62-4A81-9B40-85056A4690A1}" type="datetime1">
              <a:rPr lang="pt-BR" smtClean="0"/>
              <a:t>21/05/2017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1755984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3E2D6-60E5-46F6-B662-54344DD1CF03}" type="datetime1">
              <a:rPr lang="pt-BR" smtClean="0"/>
              <a:t>21/05/2017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7976954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2ADC7-2BF3-4F26-A222-9DAA9B242039}" type="datetime1">
              <a:rPr lang="pt-BR" smtClean="0"/>
              <a:t>21/05/2017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3D4E52-C0D4-492B-A170-0B98928D9E9A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3631669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923841" y="2204864"/>
            <a:ext cx="7772400" cy="1470025"/>
          </a:xfrm>
        </p:spPr>
        <p:txBody>
          <a:bodyPr>
            <a:normAutofit/>
          </a:bodyPr>
          <a:lstStyle/>
          <a:p>
            <a:r>
              <a:rPr lang="pt-BR" dirty="0" smtClean="0"/>
              <a:t>Erros em formulas (</a:t>
            </a:r>
            <a:r>
              <a:rPr lang="pt-BR" dirty="0" err="1" smtClean="0"/>
              <a:t>Calc</a:t>
            </a:r>
            <a:r>
              <a:rPr lang="pt-BR" dirty="0" smtClean="0"/>
              <a:t> e Excel)</a:t>
            </a:r>
            <a:endParaRPr lang="pt-B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5013176"/>
            <a:ext cx="5181600" cy="625624"/>
          </a:xfrm>
        </p:spPr>
        <p:txBody>
          <a:bodyPr>
            <a:normAutofit lnSpcReduction="10000"/>
          </a:bodyPr>
          <a:lstStyle/>
          <a:p>
            <a:r>
              <a:rPr lang="pt-BR" sz="1600" dirty="0" smtClean="0">
                <a:solidFill>
                  <a:schemeClr val="tx1"/>
                </a:solidFill>
              </a:rPr>
              <a:t>Prof. André Aparecido da Silva</a:t>
            </a:r>
          </a:p>
          <a:p>
            <a:r>
              <a:rPr lang="pt-BR" sz="1600" dirty="0" smtClean="0">
                <a:solidFill>
                  <a:schemeClr val="tx1"/>
                </a:solidFill>
              </a:rPr>
              <a:t>Disponível em: http://</a:t>
            </a:r>
            <a:r>
              <a:rPr lang="pt-BR" sz="1600" dirty="0" smtClean="0">
                <a:solidFill>
                  <a:schemeClr val="tx1"/>
                </a:solidFill>
              </a:rPr>
              <a:t>www.oxnar.com.br/aulas   </a:t>
            </a:r>
            <a:endParaRPr lang="pt-BR" sz="1600" dirty="0" smtClean="0">
              <a:solidFill>
                <a:schemeClr val="tx1"/>
              </a:solidFill>
            </a:endParaRPr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1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856163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Principais erros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2</a:t>
            </a:fld>
            <a:endParaRPr lang="pt-BR" dirty="0"/>
          </a:p>
        </p:txBody>
      </p:sp>
      <p:pic>
        <p:nvPicPr>
          <p:cNvPr id="1026" name="Picture 2" descr="ex2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1628800"/>
            <a:ext cx="2520280" cy="41096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992962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Erro #######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Isto não pode ser considerado um erro em se tratando de planilhas.</a:t>
            </a:r>
          </a:p>
          <a:p>
            <a:endParaRPr lang="pt-BR" dirty="0"/>
          </a:p>
          <a:p>
            <a:r>
              <a:rPr lang="pt-BR" dirty="0" smtClean="0"/>
              <a:t>Isto só indica que o campo é menor do que o conteúdo a ser exibido pelo mesmo.</a:t>
            </a:r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r>
              <a:rPr lang="pt-BR" dirty="0" smtClean="0"/>
              <a:t>CORRIGIR: AUMENTE A CÉLULA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3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3071651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Veja sobre a tela anterior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4</a:t>
            </a:fld>
            <a:endParaRPr lang="pt-BR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417638"/>
            <a:ext cx="4030131" cy="2664296"/>
          </a:xfrm>
          <a:prstGeom prst="rect">
            <a:avLst/>
          </a:prstGeom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16016" y="3747792"/>
            <a:ext cx="4101675" cy="2732375"/>
          </a:xfrm>
          <a:prstGeom prst="rect">
            <a:avLst/>
          </a:prstGeom>
        </p:spPr>
      </p:pic>
      <p:cxnSp>
        <p:nvCxnSpPr>
          <p:cNvPr id="9" name="Conector de seta reta 8"/>
          <p:cNvCxnSpPr/>
          <p:nvPr/>
        </p:nvCxnSpPr>
        <p:spPr>
          <a:xfrm>
            <a:off x="5940152" y="5085184"/>
            <a:ext cx="1800200" cy="0"/>
          </a:xfrm>
          <a:prstGeom prst="straightConnector1">
            <a:avLst/>
          </a:prstGeom>
          <a:ln w="19050" cmpd="sng">
            <a:solidFill>
              <a:srgbClr val="C0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712353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/>
              <a:t>Erro #NOME?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pt-BR" b="1" dirty="0"/>
              <a:t/>
            </a:r>
            <a:br>
              <a:rPr lang="pt-BR" b="1" dirty="0"/>
            </a:br>
            <a:r>
              <a:rPr lang="pt-BR" dirty="0"/>
              <a:t>O motivo mais comum de você ver este erro é porque o nome da fórmula foi digitado errado</a:t>
            </a:r>
            <a:r>
              <a:rPr lang="pt-BR" dirty="0" smtClean="0"/>
              <a:t>.</a:t>
            </a:r>
          </a:p>
          <a:p>
            <a:pPr marL="0" indent="0">
              <a:buNone/>
            </a:pPr>
            <a:endParaRPr lang="pt-BR" dirty="0" smtClean="0"/>
          </a:p>
          <a:p>
            <a:pPr marL="0" indent="0">
              <a:buNone/>
            </a:pPr>
            <a:r>
              <a:rPr lang="pt-BR" dirty="0" smtClean="0"/>
              <a:t>Por </a:t>
            </a:r>
            <a:r>
              <a:rPr lang="pt-BR" dirty="0"/>
              <a:t>exemplo quando você insere a fórmula =SOME(A1:A3) ela retorna este erro pois o certo seria =SOMA(A1:A3). </a:t>
            </a:r>
            <a:endParaRPr lang="pt-BR" dirty="0" smtClean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5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8250301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/>
              <a:t>Erro #NOME?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pt-BR" b="1" dirty="0"/>
              <a:t/>
            </a:r>
            <a:br>
              <a:rPr lang="pt-BR" b="1" dirty="0"/>
            </a:br>
            <a:endParaRPr lang="pt-BR" b="1" dirty="0" smtClean="0"/>
          </a:p>
          <a:p>
            <a:pPr marL="0" indent="0">
              <a:buNone/>
            </a:pPr>
            <a:r>
              <a:rPr lang="pt-BR" dirty="0" smtClean="0"/>
              <a:t>Outro </a:t>
            </a:r>
            <a:r>
              <a:rPr lang="pt-BR" dirty="0"/>
              <a:t>motivo que você pode ver este erro é quando omite alguma aspas e esquece de fechar a fórmula com parênteses.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6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6241632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/>
              <a:t>Erro #NOME?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7</a:t>
            </a:fld>
            <a:endParaRPr lang="pt-BR" dirty="0"/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528" y="1384812"/>
            <a:ext cx="4104456" cy="3544757"/>
          </a:xfrm>
          <a:prstGeom prst="rect">
            <a:avLst/>
          </a:prstGeom>
        </p:spPr>
      </p:pic>
      <p:pic>
        <p:nvPicPr>
          <p:cNvPr id="8" name="Imagem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2040" y="2708920"/>
            <a:ext cx="4176464" cy="3606946"/>
          </a:xfrm>
          <a:prstGeom prst="rect">
            <a:avLst/>
          </a:prstGeom>
        </p:spPr>
      </p:pic>
      <p:sp>
        <p:nvSpPr>
          <p:cNvPr id="9" name="CaixaDeTexto 8"/>
          <p:cNvSpPr txBox="1"/>
          <p:nvPr/>
        </p:nvSpPr>
        <p:spPr>
          <a:xfrm>
            <a:off x="5220072" y="1384812"/>
            <a:ext cx="388843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600" dirty="0" smtClean="0"/>
              <a:t>Erro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600" dirty="0" smtClean="0"/>
              <a:t>Com a correção.</a:t>
            </a:r>
            <a:endParaRPr lang="pt-BR" sz="3600" dirty="0"/>
          </a:p>
        </p:txBody>
      </p:sp>
      <p:cxnSp>
        <p:nvCxnSpPr>
          <p:cNvPr id="12" name="Conector de seta reta 11"/>
          <p:cNvCxnSpPr/>
          <p:nvPr/>
        </p:nvCxnSpPr>
        <p:spPr>
          <a:xfrm flipH="1">
            <a:off x="2915816" y="1700808"/>
            <a:ext cx="2448272" cy="2088232"/>
          </a:xfrm>
          <a:prstGeom prst="straightConnector1">
            <a:avLst/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ector de seta reta 12"/>
          <p:cNvCxnSpPr/>
          <p:nvPr/>
        </p:nvCxnSpPr>
        <p:spPr>
          <a:xfrm>
            <a:off x="5371987" y="2254416"/>
            <a:ext cx="2512381" cy="2914692"/>
          </a:xfrm>
          <a:prstGeom prst="straightConnector1">
            <a:avLst/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64806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/>
              <a:t>Erro #N/D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pt-BR" b="1" dirty="0"/>
              <a:t/>
            </a:r>
            <a:br>
              <a:rPr lang="pt-BR" b="1" dirty="0"/>
            </a:br>
            <a:r>
              <a:rPr lang="pt-BR" dirty="0"/>
              <a:t>Este erro é </a:t>
            </a:r>
            <a:r>
              <a:rPr lang="pt-BR" dirty="0" err="1"/>
              <a:t>freqüente</a:t>
            </a:r>
            <a:r>
              <a:rPr lang="pt-BR" dirty="0"/>
              <a:t> quando utilizamos a função PROCV. </a:t>
            </a:r>
            <a:endParaRPr lang="pt-BR" dirty="0" smtClean="0"/>
          </a:p>
          <a:p>
            <a:pPr marL="0" indent="0">
              <a:buNone/>
            </a:pPr>
            <a:endParaRPr lang="pt-BR" dirty="0" smtClean="0"/>
          </a:p>
          <a:p>
            <a:pPr marL="0" indent="0">
              <a:buNone/>
            </a:pPr>
            <a:r>
              <a:rPr lang="pt-BR" dirty="0" smtClean="0"/>
              <a:t>O </a:t>
            </a:r>
            <a:r>
              <a:rPr lang="pt-BR" dirty="0"/>
              <a:t>erro #N/D é mostrado quando algum dado é perdido ou algum argumento inapropriado é passado nas funções PROCV, PROCH e etc.</a:t>
            </a:r>
            <a:r>
              <a:rPr lang="pt-BR" dirty="0"/>
              <a:t/>
            </a:r>
            <a:br>
              <a:rPr lang="pt-BR" dirty="0"/>
            </a:b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8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7200876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/>
              <a:t>Erro #N/D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pt-BR" b="1" dirty="0"/>
              <a:t/>
            </a:r>
            <a:br>
              <a:rPr lang="pt-BR" b="1" dirty="0"/>
            </a:br>
            <a:endParaRPr lang="pt-BR" b="1" dirty="0" smtClean="0"/>
          </a:p>
          <a:p>
            <a:pPr marL="0" indent="0">
              <a:buNone/>
            </a:pPr>
            <a:r>
              <a:rPr lang="pt-BR" dirty="0"/>
              <a:t/>
            </a:r>
            <a:br>
              <a:rPr lang="pt-BR" dirty="0"/>
            </a:br>
            <a:r>
              <a:rPr lang="pt-BR" b="1" dirty="0"/>
              <a:t>Como resolver:</a:t>
            </a:r>
            <a:br>
              <a:rPr lang="pt-BR" b="1" dirty="0"/>
            </a:br>
            <a:r>
              <a:rPr lang="pt-BR" dirty="0"/>
              <a:t>Verifique se todos os parâmetros das funções estão corretamente inseridos e se eles ainda existem.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9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2023481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dirty="0" smtClean="0"/>
              <a:t>Referência Circular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756792"/>
          </a:xfrm>
        </p:spPr>
        <p:txBody>
          <a:bodyPr/>
          <a:lstStyle/>
          <a:p>
            <a:r>
              <a:rPr lang="pt-BR" dirty="0" smtClean="0"/>
              <a:t>Este erro acontece quando a célula onde esta a formula também faz parte dos </a:t>
            </a:r>
            <a:r>
              <a:rPr lang="pt-BR" dirty="0" err="1" smtClean="0"/>
              <a:t>parâmentros</a:t>
            </a:r>
            <a:r>
              <a:rPr lang="pt-BR" dirty="0" smtClean="0"/>
              <a:t> da formula.</a:t>
            </a:r>
          </a:p>
          <a:p>
            <a:pPr marL="0" indent="0">
              <a:buNone/>
            </a:pP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10</a:t>
            </a:fld>
            <a:endParaRPr lang="pt-BR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3530" y="3273191"/>
            <a:ext cx="3614539" cy="3121647"/>
          </a:xfrm>
          <a:prstGeom prst="rect">
            <a:avLst/>
          </a:prstGeom>
        </p:spPr>
      </p:pic>
      <p:sp>
        <p:nvSpPr>
          <p:cNvPr id="7" name="Chave direita 6"/>
          <p:cNvSpPr/>
          <p:nvPr/>
        </p:nvSpPr>
        <p:spPr>
          <a:xfrm>
            <a:off x="1863650" y="4353311"/>
            <a:ext cx="216024" cy="1440160"/>
          </a:xfrm>
          <a:prstGeom prst="rightBrace">
            <a:avLst/>
          </a:prstGeom>
          <a:noFill/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9" name="Conector de seta reta 8"/>
          <p:cNvCxnSpPr/>
          <p:nvPr/>
        </p:nvCxnSpPr>
        <p:spPr>
          <a:xfrm flipV="1">
            <a:off x="1863650" y="5445224"/>
            <a:ext cx="4004494" cy="7200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CaixaDeTexto 10"/>
          <p:cNvSpPr txBox="1"/>
          <p:nvPr/>
        </p:nvSpPr>
        <p:spPr>
          <a:xfrm>
            <a:off x="5868144" y="4845059"/>
            <a:ext cx="2952328" cy="92333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pt-BR" dirty="0" smtClean="0"/>
              <a:t>=soma(A1:A8)</a:t>
            </a:r>
          </a:p>
          <a:p>
            <a:r>
              <a:rPr lang="pt-BR" dirty="0" smtClean="0"/>
              <a:t>A célula a7, tem a formula e faz parte dos </a:t>
            </a:r>
            <a:r>
              <a:rPr lang="pt-BR" dirty="0" err="1" smtClean="0"/>
              <a:t>parâmentros</a:t>
            </a:r>
            <a:r>
              <a:rPr lang="pt-BR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421227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/>
              <a:t>Erro #NULO!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t-BR" dirty="0" smtClean="0"/>
              <a:t>Este </a:t>
            </a:r>
            <a:r>
              <a:rPr lang="pt-BR" dirty="0"/>
              <a:t>é um erro raro. Quando você usa operadores incorretos nas células você vê este erro. Por exemplo =SOMA(A1:A8 B3:B9) retorna #NULO! Porque não há nenhum separador entre as duas referências.</a:t>
            </a:r>
            <a:r>
              <a:rPr lang="pt-BR" dirty="0"/>
              <a:t/>
            </a:r>
            <a:br>
              <a:rPr lang="pt-BR" dirty="0"/>
            </a:b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11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5703669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/>
              <a:t>Erro #NULO!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t-BR" b="1" dirty="0" smtClean="0"/>
              <a:t>Como </a:t>
            </a:r>
            <a:r>
              <a:rPr lang="pt-BR" b="1" dirty="0"/>
              <a:t>resolver:</a:t>
            </a:r>
            <a:br>
              <a:rPr lang="pt-BR" b="1" dirty="0"/>
            </a:br>
            <a:r>
              <a:rPr lang="pt-BR" dirty="0"/>
              <a:t>Certifique-se que os intervalos estão sendo mencionados corretamente.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12</a:t>
            </a:fld>
            <a:endParaRPr lang="pt-BR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568" y="3090837"/>
            <a:ext cx="2897384" cy="3448075"/>
          </a:xfrm>
          <a:prstGeom prst="rect">
            <a:avLst/>
          </a:prstGeom>
        </p:spPr>
      </p:pic>
      <p:sp>
        <p:nvSpPr>
          <p:cNvPr id="7" name="Retângulo 6"/>
          <p:cNvSpPr/>
          <p:nvPr/>
        </p:nvSpPr>
        <p:spPr>
          <a:xfrm>
            <a:off x="4716016" y="4814874"/>
            <a:ext cx="341471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solidFill>
                  <a:srgbClr val="000000"/>
                </a:solidFill>
                <a:latin typeface="Segoe UI" panose="020B0502040204020203" pitchFamily="34" charset="0"/>
              </a:rPr>
              <a:t>=SOMA(F1:F4 ) + SOMA(G2:G5)</a:t>
            </a:r>
          </a:p>
        </p:txBody>
      </p:sp>
    </p:spTree>
    <p:extLst>
      <p:ext uri="{BB962C8B-B14F-4D97-AF65-F5344CB8AC3E}">
        <p14:creationId xmlns:p14="http://schemas.microsoft.com/office/powerpoint/2010/main" val="40442407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/>
              <a:t>Erro #VALOR!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2404864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pt-BR" dirty="0" smtClean="0"/>
              <a:t>Este </a:t>
            </a:r>
            <a:r>
              <a:rPr lang="pt-BR" dirty="0"/>
              <a:t>erro é mostrado quando você usa texto nos parâmetros da fórmula quando é esperado números como por </a:t>
            </a:r>
            <a:r>
              <a:rPr lang="pt-BR" dirty="0" smtClean="0"/>
              <a:t>exemplo: =SOMA</a:t>
            </a:r>
            <a:r>
              <a:rPr lang="pt-BR" dirty="0"/>
              <a:t>(“AS”;”GU”).</a:t>
            </a:r>
            <a:r>
              <a:rPr lang="pt-BR" dirty="0"/>
              <a:t/>
            </a:r>
            <a:br>
              <a:rPr lang="pt-BR" dirty="0"/>
            </a:b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13</a:t>
            </a:fld>
            <a:endParaRPr lang="pt-BR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6016" y="3369767"/>
            <a:ext cx="3785777" cy="3488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67428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/>
              <a:t>Erro #VALOR!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pt-BR" b="1" dirty="0"/>
              <a:t/>
            </a:r>
            <a:br>
              <a:rPr lang="pt-BR" b="1" dirty="0"/>
            </a:br>
            <a:r>
              <a:rPr lang="pt-BR" b="1" dirty="0" smtClean="0"/>
              <a:t>Como </a:t>
            </a:r>
            <a:r>
              <a:rPr lang="pt-BR" b="1" dirty="0"/>
              <a:t>resolver:</a:t>
            </a:r>
            <a:br>
              <a:rPr lang="pt-BR" b="1" dirty="0"/>
            </a:br>
            <a:r>
              <a:rPr lang="pt-BR" dirty="0"/>
              <a:t>Certifique-se de sua fórmula tem parâmetros com tipos de dados corretos. </a:t>
            </a:r>
            <a:endParaRPr lang="pt-BR" dirty="0" smtClean="0"/>
          </a:p>
          <a:p>
            <a:pPr marL="0" indent="0" algn="just">
              <a:buNone/>
            </a:pPr>
            <a:endParaRPr lang="pt-BR" dirty="0"/>
          </a:p>
          <a:p>
            <a:pPr marL="0" indent="0" algn="just">
              <a:buNone/>
            </a:pPr>
            <a:r>
              <a:rPr lang="pt-BR" dirty="0" smtClean="0"/>
              <a:t>Se </a:t>
            </a:r>
            <a:r>
              <a:rPr lang="pt-BR" dirty="0"/>
              <a:t>você estiver usando funções que trabalham com números (como soma), os parâmetros devem ser números.</a:t>
            </a:r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14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72271636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/>
              <a:t>Erro #REF!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 algn="just">
              <a:buNone/>
            </a:pPr>
            <a:r>
              <a:rPr lang="pt-BR" b="1" dirty="0"/>
              <a:t/>
            </a:r>
            <a:br>
              <a:rPr lang="pt-BR" b="1" dirty="0"/>
            </a:br>
            <a:r>
              <a:rPr lang="pt-BR" dirty="0"/>
              <a:t>Esta é uma das mais comuns mensagens de erro que você vê quando sua planilha está cheia de fórmulas. </a:t>
            </a:r>
            <a:endParaRPr lang="pt-BR" dirty="0" smtClean="0"/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r>
              <a:rPr lang="pt-BR" dirty="0" smtClean="0"/>
              <a:t>Você </a:t>
            </a:r>
            <a:r>
              <a:rPr lang="pt-BR" dirty="0"/>
              <a:t>vê o erro #REF! Quando um dos parâmetros da fórmula é uma célula inválida. Por exemplo, você insere a fórmula =SOMA(A1;C6) e exclui a coluna C você verá este erro.</a:t>
            </a:r>
            <a:r>
              <a:rPr lang="pt-BR" dirty="0"/>
              <a:t/>
            </a:r>
            <a:br>
              <a:rPr lang="pt-BR" dirty="0"/>
            </a:br>
            <a:endParaRPr lang="pt-BR" dirty="0" smtClean="0"/>
          </a:p>
          <a:p>
            <a:pPr marL="0" indent="0">
              <a:buNone/>
            </a:pPr>
            <a:r>
              <a:rPr lang="pt-BR" b="1" dirty="0" smtClean="0"/>
              <a:t>Como</a:t>
            </a:r>
            <a:r>
              <a:rPr lang="pt-BR" b="1" dirty="0"/>
              <a:t> resolver:</a:t>
            </a:r>
            <a:br>
              <a:rPr lang="pt-BR" b="1" dirty="0"/>
            </a:br>
            <a:r>
              <a:rPr lang="pt-BR" dirty="0"/>
              <a:t>Primeiro pressione CTRL + Z e desfaça as ações que você tem realizou. E então repensar se existe uma maneira melhor para escrever a fórmula ou executar a ação (excluindo células).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15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34411860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13232</TotalTime>
  <Words>215</Words>
  <Application>Microsoft Office PowerPoint</Application>
  <PresentationFormat>Apresentação na tela (4:3)</PresentationFormat>
  <Paragraphs>63</Paragraphs>
  <Slides>15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15</vt:i4>
      </vt:variant>
    </vt:vector>
  </HeadingPairs>
  <TitlesOfParts>
    <vt:vector size="19" baseType="lpstr">
      <vt:lpstr>Arial</vt:lpstr>
      <vt:lpstr>Calibri</vt:lpstr>
      <vt:lpstr>Segoe UI</vt:lpstr>
      <vt:lpstr>Tema do Office</vt:lpstr>
      <vt:lpstr>Erros em formulas (Calc e Excel)</vt:lpstr>
      <vt:lpstr>Principais erros</vt:lpstr>
      <vt:lpstr>Erro #######</vt:lpstr>
      <vt:lpstr>Veja sobre a tela anterior</vt:lpstr>
      <vt:lpstr>Erro #NOME?</vt:lpstr>
      <vt:lpstr>Erro #NOME?</vt:lpstr>
      <vt:lpstr>Erro #NOME?</vt:lpstr>
      <vt:lpstr>Erro #N/D</vt:lpstr>
      <vt:lpstr>Erro #N/D</vt:lpstr>
      <vt:lpstr>Referência Circular</vt:lpstr>
      <vt:lpstr>Erro #NULO!</vt:lpstr>
      <vt:lpstr>Erro #NULO!</vt:lpstr>
      <vt:lpstr>Erro #VALOR!</vt:lpstr>
      <vt:lpstr>Erro #VALOR!</vt:lpstr>
      <vt:lpstr>Erro #REF!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Oxnar-4</dc:creator>
  <cp:lastModifiedBy>Usuário do Windows</cp:lastModifiedBy>
  <cp:revision>287</cp:revision>
  <dcterms:created xsi:type="dcterms:W3CDTF">2015-09-21T11:15:04Z</dcterms:created>
  <dcterms:modified xsi:type="dcterms:W3CDTF">2017-05-22T04:16:36Z</dcterms:modified>
</cp:coreProperties>
</file>