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4"/>
  </p:notesMasterIdLst>
  <p:sldIdLst>
    <p:sldId id="256" r:id="rId2"/>
    <p:sldId id="328" r:id="rId3"/>
    <p:sldId id="329" r:id="rId4"/>
    <p:sldId id="330" r:id="rId5"/>
    <p:sldId id="331" r:id="rId6"/>
    <p:sldId id="332" r:id="rId7"/>
    <p:sldId id="333" r:id="rId8"/>
    <p:sldId id="334" r:id="rId9"/>
    <p:sldId id="335" r:id="rId10"/>
    <p:sldId id="336" r:id="rId11"/>
    <p:sldId id="338" r:id="rId12"/>
    <p:sldId id="337" r:id="rId1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2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Elaboração de Banners</a:t>
            </a: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413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</a:t>
            </a:r>
            <a:r>
              <a:rPr lang="pt-BR" sz="1100" dirty="0" smtClean="0">
                <a:solidFill>
                  <a:srgbClr val="000000"/>
                </a:solidFill>
              </a:rPr>
              <a:t>Silva 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</a:rPr>
              <a:t>Disponível em: </a:t>
            </a:r>
            <a:r>
              <a:rPr lang="pt-BR" sz="1100" dirty="0" smtClean="0">
                <a:solidFill>
                  <a:srgbClr val="000000"/>
                </a:solidFill>
                <a:hlinkClick r:id="rId3"/>
              </a:rPr>
              <a:t>www.oxnar.com.br/2015/2a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É possível criar elaborar banners em diversos programas profissionais, como o Photoshop ou Corel Draw.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Porém, aqui usaremos aqui o Power Point  ou </a:t>
            </a:r>
            <a:r>
              <a:rPr lang="pt-BR" dirty="0" err="1" smtClean="0"/>
              <a:t>BrOffice</a:t>
            </a:r>
            <a:r>
              <a:rPr lang="pt-BR" dirty="0" smtClean="0"/>
              <a:t> </a:t>
            </a:r>
            <a:r>
              <a:rPr lang="pt-BR" dirty="0" err="1" smtClean="0"/>
              <a:t>Impress</a:t>
            </a:r>
            <a:r>
              <a:rPr lang="pt-BR" dirty="0" smtClean="0"/>
              <a:t> por estarem mais disponíveis a nós.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55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 smtClean="0">
                <a:solidFill>
                  <a:srgbClr val="FF0000"/>
                </a:solidFill>
              </a:rPr>
              <a:t>Para configurar  a página</a:t>
            </a:r>
            <a:endParaRPr lang="pt-BR" u="sng" dirty="0">
              <a:solidFill>
                <a:srgbClr val="FF0000"/>
              </a:solidFill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036712"/>
          </a:xfrm>
        </p:spPr>
        <p:txBody>
          <a:bodyPr/>
          <a:lstStyle/>
          <a:p>
            <a:r>
              <a:rPr lang="pt-BR" dirty="0" smtClean="0"/>
              <a:t>   Clique na guia design e depois no botão configurar página.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80928"/>
            <a:ext cx="7094683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H="1" flipV="1">
            <a:off x="1259632" y="3212976"/>
            <a:ext cx="7560840" cy="230425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2339752" y="2204864"/>
            <a:ext cx="3168352" cy="7200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7412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23" y="1628800"/>
            <a:ext cx="7965901" cy="430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-12526" y="692696"/>
            <a:ext cx="9252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FF0000"/>
                </a:solidFill>
              </a:rPr>
              <a:t>Na tela mostrada configure as dimensões e a orientação da folha.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2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44" y="1871861"/>
            <a:ext cx="454342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-12526" y="692696"/>
            <a:ext cx="9252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>
                <a:solidFill>
                  <a:srgbClr val="FF0000"/>
                </a:solidFill>
              </a:rPr>
              <a:t>Na tela mostrada configure as dimensões e a orientação da folha.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9552" y="4293096"/>
            <a:ext cx="82089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tx1"/>
                </a:solidFill>
              </a:rPr>
              <a:t>Dimensões:</a:t>
            </a:r>
          </a:p>
          <a:p>
            <a:pPr marL="285750" indent="-285750">
              <a:buFont typeface="Arial" charset="0"/>
              <a:buChar char="•"/>
            </a:pPr>
            <a:r>
              <a:rPr lang="pt-BR" sz="3200" dirty="0" smtClean="0">
                <a:solidFill>
                  <a:schemeClr val="tx1"/>
                </a:solidFill>
              </a:rPr>
              <a:t>Largura: 90 cm.</a:t>
            </a:r>
          </a:p>
          <a:p>
            <a:pPr marL="285750" indent="-285750">
              <a:buFont typeface="Arial" charset="0"/>
              <a:buChar char="•"/>
            </a:pPr>
            <a:r>
              <a:rPr lang="pt-BR" sz="3200" dirty="0" smtClean="0">
                <a:solidFill>
                  <a:schemeClr val="tx1"/>
                </a:solidFill>
              </a:rPr>
              <a:t>Altura: 120 cm.</a:t>
            </a:r>
          </a:p>
          <a:p>
            <a:pPr marL="285750" indent="-285750">
              <a:buFont typeface="Arial" charset="0"/>
              <a:buChar char="•"/>
            </a:pPr>
            <a:r>
              <a:rPr lang="pt-BR" sz="3200" dirty="0" smtClean="0">
                <a:solidFill>
                  <a:schemeClr val="tx1"/>
                </a:solidFill>
              </a:rPr>
              <a:t>Orientação: Retrato.</a:t>
            </a:r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7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395536" y="764704"/>
            <a:ext cx="8496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C00000"/>
                </a:solidFill>
              </a:rPr>
              <a:t>É muito importante pensar na harmonia da apresentação.</a:t>
            </a:r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endParaRPr lang="pt-BR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Para </a:t>
            </a:r>
            <a:r>
              <a:rPr lang="pt-BR" sz="2400" dirty="0">
                <a:solidFill>
                  <a:schemeClr val="tx1"/>
                </a:solidFill>
              </a:rPr>
              <a:t>que  as pessoas ao olhar para o pôster compreendam a mensagem que você quis transmitir. </a:t>
            </a:r>
            <a:endParaRPr lang="pt-BR" sz="2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endParaRPr lang="pt-BR" sz="2400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Ele </a:t>
            </a:r>
            <a:r>
              <a:rPr lang="pt-BR" sz="2400" dirty="0">
                <a:solidFill>
                  <a:schemeClr val="tx1"/>
                </a:solidFill>
              </a:rPr>
              <a:t>pode ser dividido em colunas se isso facilitar a compreensão</a:t>
            </a:r>
            <a:r>
              <a:rPr lang="pt-BR" sz="2400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just">
              <a:buFont typeface="Arial" charset="0"/>
              <a:buChar char="•"/>
            </a:pPr>
            <a:endParaRPr lang="pt-BR" sz="2400" dirty="0">
              <a:solidFill>
                <a:schemeClr val="tx1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pt-BR" sz="2400" dirty="0" smtClean="0">
                <a:solidFill>
                  <a:schemeClr val="tx1"/>
                </a:solidFill>
              </a:rPr>
              <a:t>Lembre-se </a:t>
            </a:r>
            <a:r>
              <a:rPr lang="pt-BR" sz="2400" dirty="0">
                <a:solidFill>
                  <a:schemeClr val="tx1"/>
                </a:solidFill>
              </a:rPr>
              <a:t>que ele continua com a aparência de um slide, porém grande, portanto, o tamanho das letras devem seguir um padrão do tamanho da fonte mais ou menos 70. </a:t>
            </a:r>
          </a:p>
        </p:txBody>
      </p:sp>
    </p:spTree>
    <p:extLst>
      <p:ext uri="{BB962C8B-B14F-4D97-AF65-F5344CB8AC3E}">
        <p14:creationId xmlns:p14="http://schemas.microsoft.com/office/powerpoint/2010/main" val="3105882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Cor / Imagem de fundo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Você poderá usar os planos de fundos que já constam no Power Point.</a:t>
            </a:r>
          </a:p>
          <a:p>
            <a:endParaRPr lang="pt-BR" dirty="0" smtClean="0"/>
          </a:p>
          <a:p>
            <a:r>
              <a:rPr lang="pt-BR" dirty="0" smtClean="0"/>
              <a:t>Para isto clique na guia Design e escolha o modelo que mais lhe agrade.  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05" y="1790058"/>
            <a:ext cx="8437410" cy="564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Conector de seta reta 6"/>
          <p:cNvCxnSpPr/>
          <p:nvPr/>
        </p:nvCxnSpPr>
        <p:spPr bwMode="auto">
          <a:xfrm>
            <a:off x="454621" y="1069978"/>
            <a:ext cx="864096" cy="8640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886669" y="2442616"/>
            <a:ext cx="648072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to 8"/>
          <p:cNvCxnSpPr/>
          <p:nvPr/>
        </p:nvCxnSpPr>
        <p:spPr bwMode="auto">
          <a:xfrm>
            <a:off x="886669" y="2022063"/>
            <a:ext cx="648072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to 9"/>
          <p:cNvCxnSpPr/>
          <p:nvPr/>
        </p:nvCxnSpPr>
        <p:spPr bwMode="auto">
          <a:xfrm>
            <a:off x="886669" y="2022063"/>
            <a:ext cx="0" cy="42055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ector reto 10"/>
          <p:cNvCxnSpPr/>
          <p:nvPr/>
        </p:nvCxnSpPr>
        <p:spPr bwMode="auto">
          <a:xfrm>
            <a:off x="7367389" y="2020135"/>
            <a:ext cx="0" cy="42055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85859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  <p:sp>
        <p:nvSpPr>
          <p:cNvPr id="15" name="Título 2"/>
          <p:cNvSpPr txBox="1">
            <a:spLocks/>
          </p:cNvSpPr>
          <p:nvPr/>
        </p:nvSpPr>
        <p:spPr bwMode="auto">
          <a:xfrm>
            <a:off x="467544" y="188640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smtClean="0"/>
              <a:t>Cor / Imagem de fundo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520106" y="1268760"/>
            <a:ext cx="7200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Você também poderá criar o seu próprio plano de fundo. </a:t>
            </a:r>
            <a:r>
              <a:rPr lang="pt-BR" sz="2400" dirty="0" smtClean="0">
                <a:solidFill>
                  <a:schemeClr val="tx1"/>
                </a:solidFill>
              </a:rPr>
              <a:t> </a:t>
            </a:r>
            <a:endParaRPr lang="pt-BR" sz="2400" dirty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Para isto clique com o botão direito sobre o slide  e escolha a opção </a:t>
            </a:r>
            <a:r>
              <a:rPr lang="pt-BR" sz="2400" dirty="0" smtClean="0">
                <a:solidFill>
                  <a:schemeClr val="tx1"/>
                </a:solidFill>
              </a:rPr>
              <a:t>Formatar </a:t>
            </a:r>
            <a:r>
              <a:rPr lang="pt-BR" sz="2400" dirty="0" smtClean="0">
                <a:solidFill>
                  <a:schemeClr val="tx1"/>
                </a:solidFill>
              </a:rPr>
              <a:t>plano de fundo como mostrado abaixo.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761" y="3068960"/>
            <a:ext cx="2664296" cy="342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652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seguinte tela será mostrada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391" y="1386483"/>
            <a:ext cx="4135785" cy="357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H="1">
            <a:off x="2987824" y="2132856"/>
            <a:ext cx="2664296" cy="8995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CaixaDeTexto 7"/>
          <p:cNvSpPr txBox="1"/>
          <p:nvPr/>
        </p:nvSpPr>
        <p:spPr>
          <a:xfrm>
            <a:off x="5652120" y="1386483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Para escolher uma imagem como fundo clique neste botão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889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Escolha a imagem desejada e clique em abrir</a:t>
            </a:r>
            <a:r>
              <a:rPr lang="pt-BR" dirty="0" smtClean="0">
                <a:solidFill>
                  <a:schemeClr val="tx1"/>
                </a:solidFill>
              </a:rPr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7128792" cy="4009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191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COLOQUE OS TEXTOS CONFORME SUA NECESSIDADE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683568" y="2132856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Para isto clique na guia inserir e depois em caixa de textos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24944"/>
            <a:ext cx="8552259" cy="167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ctor de seta reta 7"/>
          <p:cNvCxnSpPr/>
          <p:nvPr/>
        </p:nvCxnSpPr>
        <p:spPr bwMode="auto">
          <a:xfrm flipH="1" flipV="1">
            <a:off x="683568" y="3284984"/>
            <a:ext cx="4320480" cy="266429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Conector de seta reta 9"/>
          <p:cNvCxnSpPr/>
          <p:nvPr/>
        </p:nvCxnSpPr>
        <p:spPr bwMode="auto">
          <a:xfrm flipH="1" flipV="1">
            <a:off x="5148064" y="3717032"/>
            <a:ext cx="1440160" cy="1728192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002830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41473"/>
            <a:ext cx="4845375" cy="6899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240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5684</TotalTime>
  <Words>304</Words>
  <Application>Microsoft Office PowerPoint</Application>
  <PresentationFormat>Apresentação na tela (4:3)</PresentationFormat>
  <Paragraphs>49</Paragraphs>
  <Slides>12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Apresentação do PowerPoint</vt:lpstr>
      <vt:lpstr>Apresentação do PowerPoint</vt:lpstr>
      <vt:lpstr>Para configurar  a página</vt:lpstr>
      <vt:lpstr>Apresentação do PowerPoint</vt:lpstr>
      <vt:lpstr>Apresentação do PowerPoint</vt:lpstr>
      <vt:lpstr>Apresentação do PowerPoint</vt:lpstr>
      <vt:lpstr>Cor / Imagem de fundo</vt:lpstr>
      <vt:lpstr>Apresentação do PowerPoint</vt:lpstr>
      <vt:lpstr>A seguinte tela será mostrada</vt:lpstr>
      <vt:lpstr>Escolha a imagem desejada e clique em abrir.</vt:lpstr>
      <vt:lpstr>COLOQUE OS TEXTOS CONFORME SUA NECESSIDADE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Oxnar-4</cp:lastModifiedBy>
  <cp:revision>188</cp:revision>
  <cp:lastPrinted>1601-01-01T00:00:00Z</cp:lastPrinted>
  <dcterms:created xsi:type="dcterms:W3CDTF">1601-01-01T00:00:00Z</dcterms:created>
  <dcterms:modified xsi:type="dcterms:W3CDTF">2015-07-30T20:32:29Z</dcterms:modified>
</cp:coreProperties>
</file>