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8" r:id="rId3"/>
    <p:sldId id="269" r:id="rId4"/>
    <p:sldId id="270" r:id="rId5"/>
    <p:sldId id="271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72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 texto mestre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6/18/2018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accounts.google.com/ServiceLogin?elo=1#identifier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funcionario15.blogspot.com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18673" y="2505919"/>
            <a:ext cx="9144000" cy="1641490"/>
          </a:xfrm>
        </p:spPr>
        <p:txBody>
          <a:bodyPr>
            <a:normAutofit/>
          </a:bodyPr>
          <a:lstStyle/>
          <a:p>
            <a:r>
              <a:rPr lang="pt-BR" dirty="0"/>
              <a:t>CRIAR UM BLOG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5532582" y="5421745"/>
            <a:ext cx="5430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Prof. André Aparecido da Silva </a:t>
            </a:r>
          </a:p>
          <a:p>
            <a:r>
              <a:rPr lang="pt-BR" dirty="0"/>
              <a:t>Disponível em</a:t>
            </a:r>
            <a:r>
              <a:rPr lang="pt-BR"/>
              <a:t>: http://www.oxnar.com.br/aulas</a:t>
            </a:r>
          </a:p>
        </p:txBody>
      </p:sp>
    </p:spTree>
    <p:extLst>
      <p:ext uri="{BB962C8B-B14F-4D97-AF65-F5344CB8AC3E}">
        <p14:creationId xmlns:p14="http://schemas.microsoft.com/office/powerpoint/2010/main" val="1223165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>
                <a:solidFill>
                  <a:schemeClr val="accent2"/>
                </a:solidFill>
              </a:rPr>
              <a:t>BLOG?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004711" y="1341438"/>
            <a:ext cx="9144177" cy="4349750"/>
          </a:xfrm>
        </p:spPr>
        <p:txBody>
          <a:bodyPr/>
          <a:lstStyle/>
          <a:p>
            <a:pPr lvl="1"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endParaRPr lang="pt-BR" altLang="pt-BR" dirty="0">
              <a:solidFill>
                <a:srgbClr val="006600"/>
              </a:solidFill>
            </a:endParaRPr>
          </a:p>
          <a:p>
            <a:pPr lvl="1"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endParaRPr lang="pt-BR" altLang="pt-BR" dirty="0">
              <a:solidFill>
                <a:srgbClr val="006600"/>
              </a:solidFill>
            </a:endParaRPr>
          </a:p>
          <a:p>
            <a:pPr lvl="1" algn="just"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pt-BR" altLang="pt-BR" sz="3600" b="1" dirty="0">
                <a:solidFill>
                  <a:schemeClr val="tx1"/>
                </a:solidFill>
              </a:rPr>
              <a:t>Os Blogs são páginas pessoais, em formato de diários, atualizadas a qualquer momento, trazendo links para outros blogs do dia-a-dia ou temas específicos, como cinema, arte música, educação e gira em torno de comentários sobre atualidades. </a:t>
            </a:r>
          </a:p>
        </p:txBody>
      </p:sp>
    </p:spTree>
    <p:extLst>
      <p:ext uri="{BB962C8B-B14F-4D97-AF65-F5344CB8AC3E}">
        <p14:creationId xmlns:p14="http://schemas.microsoft.com/office/powerpoint/2010/main" val="2343964617"/>
      </p:ext>
    </p:extLst>
  </p:cSld>
  <p:clrMapOvr>
    <a:masterClrMapping/>
  </p:clrMapOvr>
  <p:transition advClick="0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30111" y="247614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pt-BR" altLang="pt-BR" dirty="0">
                <a:solidFill>
                  <a:schemeClr val="accent2"/>
                </a:solidFill>
              </a:rPr>
              <a:t>POR QUE NÃO PUBLICAR DIRETO NO SITE ?</a:t>
            </a:r>
          </a:p>
        </p:txBody>
      </p:sp>
    </p:spTree>
    <p:extLst>
      <p:ext uri="{BB962C8B-B14F-4D97-AF65-F5344CB8AC3E}">
        <p14:creationId xmlns:p14="http://schemas.microsoft.com/office/powerpoint/2010/main" val="2557522780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>
                <a:solidFill>
                  <a:schemeClr val="accent2"/>
                </a:solidFill>
              </a:rPr>
              <a:t>INTERAÇÃO</a:t>
            </a:r>
            <a:r>
              <a:rPr lang="pt-BR" altLang="pt-BR"/>
              <a:t>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pt-BR" altLang="pt-BR" dirty="0">
                <a:solidFill>
                  <a:schemeClr val="tx1"/>
                </a:solidFill>
              </a:rPr>
              <a:t>Sendo  possível  enriquecer os relatos com  links, fotos, vídeos, imagens e sons;</a:t>
            </a:r>
          </a:p>
          <a:p>
            <a:pPr algn="just">
              <a:buFont typeface="Wingdings" panose="05000000000000000000" pitchFamily="2" charset="2"/>
              <a:buNone/>
            </a:pPr>
            <a:endParaRPr lang="pt-BR" altLang="pt-BR" dirty="0">
              <a:solidFill>
                <a:schemeClr val="tx1"/>
              </a:solidFill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pt-BR" altLang="pt-BR" dirty="0">
                <a:solidFill>
                  <a:schemeClr val="tx1"/>
                </a:solidFill>
              </a:rPr>
              <a:t>Os professores podem acompanhar  e orientar as pesquisas abrindo novos canais de comunicação e  incentivando, com  isso,  o  convívio e aprendizagem das tecnologias envolvidas, convidando os  alunos para  criarem juntos o blog da turma.</a:t>
            </a:r>
          </a:p>
          <a:p>
            <a:pPr>
              <a:buFont typeface="Wingdings" panose="05000000000000000000" pitchFamily="2" charset="2"/>
              <a:buNone/>
            </a:pPr>
            <a:endParaRPr lang="pt-BR" altLang="pt-BR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12132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>
                <a:solidFill>
                  <a:schemeClr val="accent2"/>
                </a:solidFill>
              </a:rPr>
              <a:t>A CRIAÇÃO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557339"/>
            <a:ext cx="9383713" cy="468153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pt-BR" altLang="pt-BR" dirty="0">
                <a:solidFill>
                  <a:schemeClr val="tx1"/>
                </a:solidFill>
              </a:rPr>
              <a:t>Todo o processo - escolher o servidor, eleger e editar o visual, inscrever os participantes e decidir o nome e os “objetivos” do blog. O blog pode ser feito coletivamente.</a:t>
            </a:r>
          </a:p>
          <a:p>
            <a:pPr>
              <a:lnSpc>
                <a:spcPct val="8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pt-BR" altLang="pt-BR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pt-BR" altLang="pt-BR" dirty="0">
                <a:solidFill>
                  <a:schemeClr val="tx1"/>
                </a:solidFill>
              </a:rPr>
              <a:t>Se cada pessoa colaborar com o blog uma vez por semana, já serão várias novidades por dia; </a:t>
            </a:r>
          </a:p>
          <a:p>
            <a:pPr>
              <a:lnSpc>
                <a:spcPct val="8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pt-BR" altLang="pt-BR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pt-BR" altLang="pt-BR" dirty="0">
                <a:solidFill>
                  <a:schemeClr val="tx1"/>
                </a:solidFill>
              </a:rPr>
              <a:t>É bom lembrar que os servidores tiram do ar os blogs que ficam muito tempo sem atualizações. </a:t>
            </a:r>
            <a:br>
              <a:rPr lang="pt-BR" altLang="pt-BR" dirty="0">
                <a:solidFill>
                  <a:schemeClr val="tx1"/>
                </a:solidFill>
              </a:rPr>
            </a:br>
            <a:br>
              <a:rPr lang="pt-BR" altLang="pt-BR" dirty="0">
                <a:solidFill>
                  <a:schemeClr val="tx1"/>
                </a:solidFill>
              </a:rPr>
            </a:br>
            <a:endParaRPr lang="pt-BR" altLang="pt-BR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pt-BR" altLang="pt-BR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11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2150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Acesse o link abaixo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sz="3200" u="sng" dirty="0">
                <a:hlinkClick r:id="rId2"/>
              </a:rPr>
              <a:t>https://accounts.google.com/ServiceLogin?elo=1#identifier</a:t>
            </a:r>
            <a:r>
              <a:rPr lang="pt-BR" sz="3200" u="sng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1618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Efetue seu </a:t>
            </a:r>
            <a:r>
              <a:rPr lang="pt-BR" dirty="0" err="1"/>
              <a:t>login</a:t>
            </a:r>
            <a:r>
              <a:rPr lang="pt-BR" dirty="0"/>
              <a:t> com a conta do </a:t>
            </a:r>
            <a:r>
              <a:rPr lang="pt-BR" dirty="0" err="1"/>
              <a:t>google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87" y="1334528"/>
            <a:ext cx="5019626" cy="5418009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1377289"/>
            <a:ext cx="5058113" cy="545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225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Selecione o Blogger dentre os serviços disponíveis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57" y="1789768"/>
            <a:ext cx="4695568" cy="506823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13" y="1738202"/>
            <a:ext cx="4743342" cy="5119798"/>
          </a:xfrm>
          <a:prstGeom prst="rect">
            <a:avLst/>
          </a:prstGeom>
        </p:spPr>
      </p:pic>
      <p:cxnSp>
        <p:nvCxnSpPr>
          <p:cNvPr id="7" name="Conector de seta reta 6"/>
          <p:cNvCxnSpPr/>
          <p:nvPr/>
        </p:nvCxnSpPr>
        <p:spPr>
          <a:xfrm flipH="1" flipV="1">
            <a:off x="4152550" y="2390862"/>
            <a:ext cx="1929468" cy="159390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/>
          <p:cNvCxnSpPr/>
          <p:nvPr/>
        </p:nvCxnSpPr>
        <p:spPr>
          <a:xfrm flipV="1">
            <a:off x="6308309" y="4488873"/>
            <a:ext cx="3509946" cy="169090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1976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Clique em novo blog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326" y="1290301"/>
            <a:ext cx="5063979" cy="5465882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H="1" flipV="1">
            <a:off x="3066473" y="2595418"/>
            <a:ext cx="6991927" cy="258618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7173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Escolha um endereço para o blog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50" y="1409017"/>
            <a:ext cx="5048322" cy="5448983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H="1" flipV="1">
            <a:off x="2567708" y="2838089"/>
            <a:ext cx="5467928" cy="209665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5366327" y="4941455"/>
            <a:ext cx="67055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Para este exemplo escolhi o endereço: </a:t>
            </a:r>
          </a:p>
          <a:p>
            <a:endParaRPr lang="pt-BR" dirty="0"/>
          </a:p>
          <a:p>
            <a:pPr algn="ctr"/>
            <a:r>
              <a:rPr lang="pt-BR" sz="3200" dirty="0">
                <a:hlinkClick r:id="rId3"/>
              </a:rPr>
              <a:t>www.profuncionario15.blogspot.com</a:t>
            </a:r>
            <a:r>
              <a:rPr lang="pt-BR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16478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Escolha um modelo e depois clique em criar.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1973" y="1027906"/>
            <a:ext cx="5274588" cy="5693206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V="1">
            <a:off x="1348509" y="4627418"/>
            <a:ext cx="7222836" cy="125614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/>
          <p:cNvCxnSpPr/>
          <p:nvPr/>
        </p:nvCxnSpPr>
        <p:spPr>
          <a:xfrm flipV="1">
            <a:off x="1270000" y="3297382"/>
            <a:ext cx="6497782" cy="258618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6711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seguinte tela será mostrada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9040" y="1422399"/>
            <a:ext cx="4862104" cy="5247985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>
          <a:xfrm flipV="1">
            <a:off x="2161309" y="2650836"/>
            <a:ext cx="4025731" cy="13208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461818" y="4046391"/>
            <a:ext cx="4812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Clique em nova postagem para inserir conteúdo no seu blog.</a:t>
            </a:r>
          </a:p>
        </p:txBody>
      </p:sp>
    </p:spTree>
    <p:extLst>
      <p:ext uri="{BB962C8B-B14F-4D97-AF65-F5344CB8AC3E}">
        <p14:creationId xmlns:p14="http://schemas.microsoft.com/office/powerpoint/2010/main" val="3554313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Insira textos, imagens e vídeos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929" y="1311563"/>
            <a:ext cx="5477907" cy="5451186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>
          <a:xfrm flipH="1" flipV="1">
            <a:off x="6205514" y="2170546"/>
            <a:ext cx="3594268" cy="186661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8100290" y="4037156"/>
            <a:ext cx="3749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Depois clique em publicar...</a:t>
            </a:r>
          </a:p>
        </p:txBody>
      </p:sp>
    </p:spTree>
    <p:extLst>
      <p:ext uri="{BB962C8B-B14F-4D97-AF65-F5344CB8AC3E}">
        <p14:creationId xmlns:p14="http://schemas.microsoft.com/office/powerpoint/2010/main" val="3561963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Visualize o blog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205" y="2049895"/>
            <a:ext cx="8886825" cy="4457700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>
          <a:xfrm>
            <a:off x="2733964" y="1283855"/>
            <a:ext cx="2872509" cy="160712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827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Nosso Blog ficou assim...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729" y="1314132"/>
            <a:ext cx="4973489" cy="554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8133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4334DB-6CB8-4A68-BA64-EAB0867BE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PROBLEMAS DOS BLOGS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30E36B-4210-4C3D-8A7B-135A985B3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pt-BR" dirty="0"/>
              <a:t>EXCESSO DE PROPAGANDAS; </a:t>
            </a:r>
          </a:p>
          <a:p>
            <a:r>
              <a:rPr lang="pt-BR" dirty="0"/>
              <a:t> PAGINAS ENGESSADAS QUANTO AOS FORMATOS; </a:t>
            </a:r>
          </a:p>
          <a:p>
            <a:r>
              <a:rPr lang="pt-BR" dirty="0"/>
              <a:t>.....</a:t>
            </a:r>
          </a:p>
        </p:txBody>
      </p:sp>
    </p:spTree>
    <p:extLst>
      <p:ext uri="{BB962C8B-B14F-4D97-AF65-F5344CB8AC3E}">
        <p14:creationId xmlns:p14="http://schemas.microsoft.com/office/powerpoint/2010/main" val="18606444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68A1DD-5C7C-4F2C-9004-B28D8D238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56769"/>
            <a:ext cx="10515600" cy="1325563"/>
          </a:xfrm>
        </p:spPr>
        <p:txBody>
          <a:bodyPr/>
          <a:lstStyle/>
          <a:p>
            <a:pPr algn="ctr"/>
            <a:r>
              <a:rPr lang="pt-BR" dirty="0"/>
              <a:t>BLOGS POPULARES</a:t>
            </a:r>
          </a:p>
        </p:txBody>
      </p:sp>
    </p:spTree>
    <p:extLst>
      <p:ext uri="{BB962C8B-B14F-4D97-AF65-F5344CB8AC3E}">
        <p14:creationId xmlns:p14="http://schemas.microsoft.com/office/powerpoint/2010/main" val="3747277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0752180-E1AA-412E-BDBF-FCB926697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0850" y="4762"/>
            <a:ext cx="62103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8168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A72E667-8186-4E7C-8A83-AC22863A1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5" y="4762"/>
            <a:ext cx="885825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0422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33916D1A-9C78-4A8F-BECB-6A680EB760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3140" y="1825625"/>
            <a:ext cx="5628295" cy="435133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C432EAF-B0F1-4A99-9CF7-65FF9AAFA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5" y="4762"/>
            <a:ext cx="885825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9440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1E23409-3F3A-444E-84EC-E78964860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5" y="4762"/>
            <a:ext cx="885825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242995"/>
      </p:ext>
    </p:extLst>
  </p:cSld>
  <p:clrMapOvr>
    <a:masterClrMapping/>
  </p:clrMapOvr>
</p:sld>
</file>

<file path=ppt/theme/theme1.xml><?xml version="1.0" encoding="utf-8"?>
<a:theme xmlns:a="http://schemas.openxmlformats.org/drawingml/2006/main" name="Profundidade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TM04033923[[fn=Profundidade]]</Template>
  <TotalTime>134</TotalTime>
  <Words>272</Words>
  <Application>Microsoft Office PowerPoint</Application>
  <PresentationFormat>Widescreen</PresentationFormat>
  <Paragraphs>42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5" baseType="lpstr">
      <vt:lpstr>Arial</vt:lpstr>
      <vt:lpstr>Corbel</vt:lpstr>
      <vt:lpstr>Wingdings</vt:lpstr>
      <vt:lpstr>Profundidade</vt:lpstr>
      <vt:lpstr>CRIAR UM BLOG</vt:lpstr>
      <vt:lpstr>BLOG?</vt:lpstr>
      <vt:lpstr>POR QUE NÃO PUBLICAR DIRETO NO SITE ?</vt:lpstr>
      <vt:lpstr>INTERAÇÃO </vt:lpstr>
      <vt:lpstr>A CRIAÇÃO</vt:lpstr>
      <vt:lpstr>Acesse o link abaixo</vt:lpstr>
      <vt:lpstr>Efetue seu login com a conta do google</vt:lpstr>
      <vt:lpstr>Selecione o Blogger dentre os serviços disponíveis</vt:lpstr>
      <vt:lpstr>Clique em novo blog</vt:lpstr>
      <vt:lpstr>Escolha um endereço para o blog</vt:lpstr>
      <vt:lpstr>Escolha um modelo e depois clique em criar.</vt:lpstr>
      <vt:lpstr>A seguinte tela será mostrada</vt:lpstr>
      <vt:lpstr>Insira textos, imagens e vídeos</vt:lpstr>
      <vt:lpstr>Visualize o blog</vt:lpstr>
      <vt:lpstr>Nosso Blog ficou assim...</vt:lpstr>
      <vt:lpstr>PROBLEMAS DOS BLOGS</vt:lpstr>
      <vt:lpstr>BLOGS POPULARES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CRIAR UM BLOG</dc:title>
  <dc:creator>Oxnar</dc:creator>
  <cp:lastModifiedBy>Andre</cp:lastModifiedBy>
  <cp:revision>13</cp:revision>
  <dcterms:created xsi:type="dcterms:W3CDTF">2015-11-14T03:30:16Z</dcterms:created>
  <dcterms:modified xsi:type="dcterms:W3CDTF">2018-06-18T19:21:39Z</dcterms:modified>
</cp:coreProperties>
</file>