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726" r:id="rId2"/>
  </p:sldMasterIdLst>
  <p:notesMasterIdLst>
    <p:notesMasterId r:id="rId17"/>
  </p:notesMasterIdLst>
  <p:sldIdLst>
    <p:sldId id="256" r:id="rId3"/>
    <p:sldId id="264" r:id="rId4"/>
    <p:sldId id="258" r:id="rId5"/>
    <p:sldId id="267" r:id="rId6"/>
    <p:sldId id="266" r:id="rId7"/>
    <p:sldId id="26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99"/>
    <a:srgbClr val="99CCFF"/>
    <a:srgbClr val="FF9900"/>
    <a:srgbClr val="996600"/>
    <a:srgbClr val="990000"/>
    <a:srgbClr val="0066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7" autoAdjust="0"/>
    <p:restoredTop sz="94660"/>
  </p:normalViewPr>
  <p:slideViewPr>
    <p:cSldViewPr>
      <p:cViewPr varScale="1">
        <p:scale>
          <a:sx n="110" d="100"/>
          <a:sy n="110" d="100"/>
        </p:scale>
        <p:origin x="97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FBFAA1-7945-4DCE-A808-0808EC286F6E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7CC49-7732-4328-998C-43A92A2D0E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8957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7CC49-7732-4328-998C-43A92A2D0EE8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9499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 bwMode="lt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268413"/>
            <a:ext cx="5616575" cy="1470025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pt-BR" altLang="pt-BR" noProof="0" smtClean="0"/>
              <a:t>Clique para editar o estilo do título mestre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3429000"/>
            <a:ext cx="5832475" cy="1152525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pt-BR" altLang="pt-BR" noProof="0" smtClean="0"/>
              <a:t>Clique para editar o estilo do subtítulo mestre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59499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594995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59499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EABEF2F-E805-4F62-8DC3-D7EE8E0B0EFF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Ovr>
    <a:masterClrMapping/>
  </p:clrMapOvr>
  <p:transition advClick="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0B299C-5B8C-4771-8F57-3641FECD04B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705563"/>
      </p:ext>
    </p:extLst>
  </p:cSld>
  <p:clrMapOvr>
    <a:masterClrMapping/>
  </p:clrMapOvr>
  <p:transition advClick="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BAF25E-B0A9-4B42-8ACE-606DD70C937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41169993"/>
      </p:ext>
    </p:extLst>
  </p:cSld>
  <p:clrMapOvr>
    <a:masterClrMapping/>
  </p:clrMapOvr>
  <p:transition advClick="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34975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4975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BC4C7-062F-4580-BA6E-82FFFD8DC94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1071634"/>
      </p:ext>
    </p:extLst>
  </p:cSld>
  <p:clrMapOvr>
    <a:masterClrMapping/>
  </p:clrMapOvr>
  <p:transition advClick="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E71B47-8919-4203-B910-A765ECB20C4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0382498"/>
      </p:ext>
    </p:extLst>
  </p:cSld>
  <p:clrMapOvr>
    <a:masterClrMapping/>
  </p:clrMapOvr>
  <p:transition advClick="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01CD0-B878-4100-B37D-D608CAF3945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66609989"/>
      </p:ext>
    </p:extLst>
  </p:cSld>
  <p:clrMapOvr>
    <a:masterClrMapping/>
  </p:clrMapOvr>
  <p:transition advClick="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A0AE6D-AB71-4DD5-8F4D-98F52289CED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1383286"/>
      </p:ext>
    </p:extLst>
  </p:cSld>
  <p:clrMapOvr>
    <a:masterClrMapping/>
  </p:clrMapOvr>
  <p:transition advClick="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F737CC-0A75-440F-82A0-D4A5E5BBE17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79937446"/>
      </p:ext>
    </p:extLst>
  </p:cSld>
  <p:clrMapOvr>
    <a:masterClrMapping/>
  </p:clrMapOvr>
  <p:transition advClick="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93E70-1B8B-4652-94D2-951F38F68E3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64604439"/>
      </p:ext>
    </p:extLst>
  </p:cSld>
  <p:clrMapOvr>
    <a:masterClrMapping/>
  </p:clrMapOvr>
  <p:transition advClick="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CF9E59-2FD7-4B5C-BD74-71700E6FA2B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07552080"/>
      </p:ext>
    </p:extLst>
  </p:cSld>
  <p:clrMapOvr>
    <a:masterClrMapping/>
  </p:clrMapOvr>
  <p:transition advClick="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32588" y="188913"/>
            <a:ext cx="2160587" cy="57610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0825" y="188913"/>
            <a:ext cx="6329363" cy="57610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1C02B-5F16-434D-A487-02F1EBDC659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43534685"/>
      </p:ext>
    </p:extLst>
  </p:cSld>
  <p:clrMapOvr>
    <a:masterClrMapping/>
  </p:clrMapOvr>
  <p:transition advClick="0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BEF2F-E805-4F62-8DC3-D7EE8E0B0EFF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3485384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B299C-5B8C-4771-8F57-3641FECD04B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677597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AF25E-B0A9-4B42-8ACE-606DD70C9376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0087059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C4C7-062F-4580-BA6E-82FFFD8DC94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942665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71B47-8919-4203-B910-A765ECB20C49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4807551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1CD0-B878-4100-B37D-D608CAF3945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467227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AE6D-AB71-4DD5-8F4D-98F52289CEDD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7462354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737CC-0A75-440F-82A0-D4A5E5BBE176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2825177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93E70-1B8B-4652-94D2-951F38F68E3E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617931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7F3FA-A6CB-43B6-94B7-BAF5A67BBDD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38942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7F3FA-A6CB-43B6-94B7-BAF5A67BBDD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18198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7F3FA-A6CB-43B6-94B7-BAF5A67BBDDB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28343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7F3FA-A6CB-43B6-94B7-BAF5A67BBDD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22976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7F3FA-A6CB-43B6-94B7-BAF5A67BBDD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90325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7F3FA-A6CB-43B6-94B7-BAF5A67BBDD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51564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F9E59-2FD7-4B5C-BD74-71700E6FA2B0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9008125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1C02B-5F16-434D-A487-02F1EBDC659D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760254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913"/>
            <a:ext cx="864235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0928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928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928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C37F3FA-A6CB-43B6-94B7-BAF5A67BBDD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 advClick="0">
    <p:wedge/>
  </p:transition>
  <p:txStyles>
    <p:titleStyle>
      <a:lvl1pPr algn="ctr" rtl="0" fontAlgn="base">
        <a:lnSpc>
          <a:spcPct val="8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C37F3FA-A6CB-43B6-94B7-BAF5A67BBDD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584338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blogger.com/about/?r=1-null_use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2.blogspot.com/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pt-BR" altLang="pt-BR" sz="6600">
                <a:solidFill>
                  <a:schemeClr val="accent2"/>
                </a:solidFill>
              </a:rPr>
              <a:t>BLOG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3860800"/>
            <a:ext cx="5832475" cy="1152525"/>
          </a:xfrm>
        </p:spPr>
        <p:txBody>
          <a:bodyPr/>
          <a:lstStyle/>
          <a:p>
            <a:r>
              <a:rPr lang="pt-BR" altLang="pt-BR" b="1" dirty="0" smtClean="0">
                <a:solidFill>
                  <a:srgbClr val="FF9900"/>
                </a:solidFill>
              </a:rPr>
              <a:t>CRIANDO UM BLOG E DISSEMINANDO IDEIAS</a:t>
            </a:r>
            <a:endParaRPr lang="pt-BR" altLang="pt-BR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>
                <a:solidFill>
                  <a:schemeClr val="accent2"/>
                </a:solidFill>
              </a:rPr>
              <a:t>BLOG?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341438"/>
            <a:ext cx="8229600" cy="4349750"/>
          </a:xfrm>
        </p:spPr>
        <p:txBody>
          <a:bodyPr/>
          <a:lstStyle/>
          <a:p>
            <a:pPr lvl="1"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pt-BR" altLang="pt-BR" dirty="0" smtClean="0">
              <a:solidFill>
                <a:srgbClr val="006600"/>
              </a:solidFill>
            </a:endParaRPr>
          </a:p>
          <a:p>
            <a:pPr lvl="1"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pt-BR" altLang="pt-BR" dirty="0">
              <a:solidFill>
                <a:srgbClr val="006600"/>
              </a:solidFill>
            </a:endParaRPr>
          </a:p>
          <a:p>
            <a:pPr lvl="1"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pt-BR" altLang="pt-BR" b="1" dirty="0" smtClean="0">
                <a:solidFill>
                  <a:schemeClr val="tx1"/>
                </a:solidFill>
              </a:rPr>
              <a:t>Os </a:t>
            </a:r>
            <a:r>
              <a:rPr lang="pt-BR" altLang="pt-BR" b="1" dirty="0">
                <a:solidFill>
                  <a:schemeClr val="tx1"/>
                </a:solidFill>
              </a:rPr>
              <a:t>Blogs são páginas pessoais, em formato de diários, atualizadas a qualquer momento, trazendo links para outros blogs do dia-a-dia ou temas específicos, como cinema, arte música, educação e gira em torno de comentários sobre atualidades. </a:t>
            </a:r>
          </a:p>
        </p:txBody>
      </p:sp>
    </p:spTree>
  </p:cSld>
  <p:clrMapOvr>
    <a:masterClrMapping/>
  </p:clrMapOvr>
  <p:transition advClick="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>
                <a:solidFill>
                  <a:schemeClr val="accent2"/>
                </a:solidFill>
              </a:rPr>
              <a:t>NA EDUCAÇÃO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idx="1"/>
          </p:nvPr>
        </p:nvSpPr>
        <p:spPr>
          <a:xfrm>
            <a:off x="395288" y="1484313"/>
            <a:ext cx="8229600" cy="4897437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pt-BR" altLang="pt-BR" sz="2800" dirty="0">
                <a:solidFill>
                  <a:schemeClr val="tx1"/>
                </a:solidFill>
              </a:rPr>
              <a:t>O Blog ainda é </a:t>
            </a:r>
            <a:r>
              <a:rPr lang="pt-BR" altLang="pt-BR" sz="2800" dirty="0" smtClean="0">
                <a:solidFill>
                  <a:schemeClr val="tx1"/>
                </a:solidFill>
              </a:rPr>
              <a:t>um recurso </a:t>
            </a:r>
            <a:r>
              <a:rPr lang="pt-BR" altLang="pt-BR" sz="2800" dirty="0">
                <a:solidFill>
                  <a:schemeClr val="tx1"/>
                </a:solidFill>
              </a:rPr>
              <a:t>de aprendizagem, mas a linguagem é bem conhecida dos adolescentes, que o utilizam para publicar páginas pessoais, como os tradicionais diários.</a:t>
            </a:r>
            <a:br>
              <a:rPr lang="pt-BR" altLang="pt-BR" sz="2800" dirty="0">
                <a:solidFill>
                  <a:schemeClr val="tx1"/>
                </a:solidFill>
              </a:rPr>
            </a:br>
            <a:endParaRPr lang="pt-BR" altLang="pt-BR" sz="2800" dirty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altLang="pt-BR" sz="2800" dirty="0">
                <a:solidFill>
                  <a:schemeClr val="tx1"/>
                </a:solidFill>
              </a:rPr>
              <a:t>Na sala de aula, serve para registrar os conhecimentos adquiridos  pela  turma, durante os projetos de estudos.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altLang="pt-BR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>
                <a:solidFill>
                  <a:schemeClr val="accent2"/>
                </a:solidFill>
              </a:rPr>
              <a:t>INTERAÇÃO</a:t>
            </a:r>
            <a:r>
              <a:rPr lang="pt-BR" altLang="pt-BR"/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pt-BR" altLang="pt-BR" sz="2800" dirty="0">
                <a:solidFill>
                  <a:schemeClr val="tx1"/>
                </a:solidFill>
              </a:rPr>
              <a:t>Sendo  possível  enriquecer os relatos com  links, fotos, vídeos, imagens e sons;</a:t>
            </a:r>
          </a:p>
          <a:p>
            <a:pPr algn="just">
              <a:buFont typeface="Wingdings" panose="05000000000000000000" pitchFamily="2" charset="2"/>
              <a:buNone/>
            </a:pPr>
            <a:endParaRPr lang="pt-BR" altLang="pt-BR" sz="2800" dirty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altLang="pt-BR" sz="2800" dirty="0">
                <a:solidFill>
                  <a:schemeClr val="tx1"/>
                </a:solidFill>
              </a:rPr>
              <a:t>Os professores podem acompanhar  e orientar as pesquisas abrindo novos canais de comunicação e  incentivando, com  isso,  o  convívio e aprendizagem das tecnologias envolvidas, convidando os  alunos para  criarem juntos o blog da turma.</a:t>
            </a:r>
          </a:p>
          <a:p>
            <a:pPr>
              <a:buFont typeface="Wingdings" panose="05000000000000000000" pitchFamily="2" charset="2"/>
              <a:buNone/>
            </a:pPr>
            <a:endParaRPr lang="pt-BR" altLang="pt-BR" sz="28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>
                <a:solidFill>
                  <a:schemeClr val="accent2"/>
                </a:solidFill>
              </a:rPr>
              <a:t>A CRIAÇÃO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557338"/>
            <a:ext cx="8229600" cy="468153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sz="2800" dirty="0">
                <a:solidFill>
                  <a:schemeClr val="tx1"/>
                </a:solidFill>
              </a:rPr>
              <a:t>Todo o processo - escolher o servidor, eleger e editar o visual, inscrever os participantes e decidir o nome e os “</a:t>
            </a:r>
            <a:r>
              <a:rPr lang="pt-BR" altLang="pt-BR" sz="2800" dirty="0" err="1">
                <a:solidFill>
                  <a:schemeClr val="tx1"/>
                </a:solidFill>
              </a:rPr>
              <a:t>objetivos”do</a:t>
            </a:r>
            <a:r>
              <a:rPr lang="pt-BR" altLang="pt-BR" sz="2800" dirty="0">
                <a:solidFill>
                  <a:schemeClr val="tx1"/>
                </a:solidFill>
              </a:rPr>
              <a:t> blog – pode ser feito coletivamente.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pt-BR" altLang="pt-BR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sz="2800" dirty="0">
                <a:solidFill>
                  <a:schemeClr val="tx1"/>
                </a:solidFill>
              </a:rPr>
              <a:t>Se cada </a:t>
            </a:r>
            <a:r>
              <a:rPr lang="pt-BR" altLang="pt-BR" sz="2800" dirty="0" smtClean="0">
                <a:solidFill>
                  <a:schemeClr val="tx1"/>
                </a:solidFill>
              </a:rPr>
              <a:t>pessoa </a:t>
            </a:r>
            <a:r>
              <a:rPr lang="pt-BR" altLang="pt-BR" sz="2800" dirty="0">
                <a:solidFill>
                  <a:schemeClr val="tx1"/>
                </a:solidFill>
              </a:rPr>
              <a:t>colaborar com o blog uma vez por semana, já serão várias novidades por dia; 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pt-BR" altLang="pt-BR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sz="2800" dirty="0">
                <a:solidFill>
                  <a:schemeClr val="tx1"/>
                </a:solidFill>
              </a:rPr>
              <a:t>É bom lembrar que os servidores tiram do ar os blogs que ficam muito tempo sem atualizações. </a:t>
            </a:r>
            <a:br>
              <a:rPr lang="pt-BR" altLang="pt-BR" sz="2800" dirty="0">
                <a:solidFill>
                  <a:schemeClr val="tx1"/>
                </a:solidFill>
              </a:rPr>
            </a:br>
            <a:r>
              <a:rPr lang="pt-BR" altLang="pt-BR" sz="2800" dirty="0">
                <a:solidFill>
                  <a:schemeClr val="tx1"/>
                </a:solidFill>
              </a:rPr>
              <a:t/>
            </a:r>
            <a:br>
              <a:rPr lang="pt-BR" altLang="pt-BR" sz="2800" dirty="0">
                <a:solidFill>
                  <a:schemeClr val="tx1"/>
                </a:solidFill>
              </a:rPr>
            </a:br>
            <a:endParaRPr lang="pt-BR" altLang="pt-BR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pt-BR" altLang="pt-BR" sz="28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15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852936"/>
            <a:ext cx="7765322" cy="970450"/>
          </a:xfrm>
        </p:spPr>
        <p:txBody>
          <a:bodyPr>
            <a:normAutofit fontScale="90000"/>
          </a:bodyPr>
          <a:lstStyle/>
          <a:p>
            <a:r>
              <a:rPr lang="pt-BR" altLang="pt-BR">
                <a:solidFill>
                  <a:schemeClr val="accent2"/>
                </a:solidFill>
              </a:rPr>
              <a:t>VAMOS CONSTRUIR O BLOG...</a:t>
            </a:r>
          </a:p>
        </p:txBody>
      </p:sp>
    </p:spTree>
  </p:cSld>
  <p:clrMapOvr>
    <a:masterClrMapping/>
  </p:clrMapOvr>
  <p:transition advClick="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Acesse o site do Blogger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164" y="1559549"/>
            <a:ext cx="6211686" cy="4808414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787587" y="6349410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hlinkClick r:id="rId4"/>
              </a:rPr>
              <a:t>https://www.blogger.com/about/?r=1-null_user</a:t>
            </a:r>
            <a:r>
              <a:rPr lang="pt-BR" dirty="0" smtClean="0"/>
              <a:t> </a:t>
            </a:r>
            <a:endParaRPr lang="pt-BR" dirty="0"/>
          </a:p>
        </p:txBody>
      </p:sp>
      <p:cxnSp>
        <p:nvCxnSpPr>
          <p:cNvPr id="7" name="Conector de seta reta 6"/>
          <p:cNvCxnSpPr/>
          <p:nvPr/>
        </p:nvCxnSpPr>
        <p:spPr>
          <a:xfrm flipH="1">
            <a:off x="4572000" y="1196752"/>
            <a:ext cx="4320480" cy="25202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687753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Clique em criar o blog e efetuar </a:t>
            </a:r>
            <a:r>
              <a:rPr lang="pt-BR" dirty="0" err="1" smtClean="0"/>
              <a:t>login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42" y="1611801"/>
            <a:ext cx="3742863" cy="289731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3284984"/>
            <a:ext cx="4336685" cy="3356992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V="1">
            <a:off x="10142" y="3212976"/>
            <a:ext cx="1871431" cy="36450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V="1">
            <a:off x="0" y="5301208"/>
            <a:ext cx="6804248" cy="15302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843231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Eu efetuei </a:t>
            </a:r>
            <a:r>
              <a:rPr lang="pt-BR" dirty="0" err="1" smtClean="0"/>
              <a:t>login</a:t>
            </a:r>
            <a:r>
              <a:rPr lang="pt-BR" dirty="0" smtClean="0"/>
              <a:t> com minha conta do </a:t>
            </a:r>
            <a:r>
              <a:rPr lang="pt-BR" dirty="0" err="1" smtClean="0"/>
              <a:t>gmail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772816"/>
            <a:ext cx="6480720" cy="501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0445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Defina um tema e layout  para seu blog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484784"/>
            <a:ext cx="6552728" cy="507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32854"/>
      </p:ext>
    </p:extLst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609600"/>
            <a:ext cx="8568952" cy="97045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Defina um título e o endereço do seu blog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12776"/>
            <a:ext cx="6912768" cy="5351116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4139952" y="2924944"/>
            <a:ext cx="1368152" cy="1440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 flipH="1">
            <a:off x="3779912" y="1580050"/>
            <a:ext cx="4968552" cy="10568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4139952" y="1598881"/>
            <a:ext cx="4608512" cy="12540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703740"/>
      </p:ext>
    </p:extLst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996952"/>
            <a:ext cx="7765322" cy="97045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O meu endereço ficou sendo: </a:t>
            </a:r>
            <a:br>
              <a:rPr lang="pt-BR" dirty="0" smtClean="0"/>
            </a:br>
            <a:r>
              <a:rPr lang="pt-BR" dirty="0" smtClean="0">
                <a:hlinkClick r:id="rId2"/>
              </a:rPr>
              <a:t>http://www.oxnar2.blogspot.com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4569034"/>
      </p:ext>
    </p:extLst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Insira novas postagens no seu blog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772816"/>
            <a:ext cx="6139491" cy="4752528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1691680" y="2492896"/>
            <a:ext cx="1224136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1740627"/>
      </p:ext>
    </p:extLst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Editando a postagem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03" y="1988840"/>
            <a:ext cx="8135888" cy="4406939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5536" y="2708920"/>
            <a:ext cx="4320480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8246862"/>
      </p:ext>
    </p:extLst>
  </p:cSld>
  <p:clrMapOvr>
    <a:masterClrMapping/>
  </p:clrMapOvr>
  <p:transition>
    <p:wedge/>
  </p:transition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Recursos e tecnologia">
  <a:themeElements>
    <a:clrScheme name="Recursos e tecnologia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Recursos e tecnologi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Recursos e tecnolog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cursos e tecnologi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cursos e tecnologi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cursos e tecnologi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cursos e tecnologi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cursos e tecnologi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ursos e tecnologi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ursos e tecnologi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ursos e tecnologi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ursos e tecnologi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ursos e tecnologi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ursos e tecnologi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rdósia">
  <a:themeElements>
    <a:clrScheme name="Ardósi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Ardósi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ósi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Recursos e tecnologia</Template>
  <TotalTime>2512</TotalTime>
  <Words>222</Words>
  <Application>Microsoft Office PowerPoint</Application>
  <PresentationFormat>Apresentação na tela (4:3)</PresentationFormat>
  <Paragraphs>30</Paragraphs>
  <Slides>14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Wingdings</vt:lpstr>
      <vt:lpstr>Recursos e tecnologia</vt:lpstr>
      <vt:lpstr>Ardósia</vt:lpstr>
      <vt:lpstr>BLOG</vt:lpstr>
      <vt:lpstr>BLOG?</vt:lpstr>
      <vt:lpstr>NA EDUCAÇÃO</vt:lpstr>
      <vt:lpstr>INTERAÇÃO </vt:lpstr>
      <vt:lpstr>A CRIAÇÃO</vt:lpstr>
      <vt:lpstr>VAMOS CONSTRUIR O BLOG...</vt:lpstr>
      <vt:lpstr>Acesse o site do Blogger</vt:lpstr>
      <vt:lpstr>Clique em criar o blog e efetuar login</vt:lpstr>
      <vt:lpstr>Eu efetuei login com minha conta do gmail</vt:lpstr>
      <vt:lpstr>Defina um tema e layout  para seu blog</vt:lpstr>
      <vt:lpstr>Defina um título e o endereço do seu blog</vt:lpstr>
      <vt:lpstr>O meu endereço ficou sendo:  http://www.oxnar2.blogspot.com </vt:lpstr>
      <vt:lpstr>Insira novas postagens no seu blog</vt:lpstr>
      <vt:lpstr>Editando a postagem</vt:lpstr>
    </vt:vector>
  </TitlesOfParts>
  <Manager/>
  <Company>SEDMS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BLOG</dc:title>
  <dc:subject/>
  <dc:creator>SEDMS</dc:creator>
  <cp:keywords/>
  <dc:description/>
  <cp:lastModifiedBy>Usuário do Windows</cp:lastModifiedBy>
  <cp:revision>68</cp:revision>
  <dcterms:created xsi:type="dcterms:W3CDTF">2008-06-24T20:05:21Z</dcterms:created>
  <dcterms:modified xsi:type="dcterms:W3CDTF">2017-10-02T00:31:24Z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TC012264321046</vt:lpwstr>
  </property>
</Properties>
</file>