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73"/>
  </p:notesMasterIdLst>
  <p:sldIdLst>
    <p:sldId id="259" r:id="rId2"/>
    <p:sldId id="261" r:id="rId3"/>
    <p:sldId id="313" r:id="rId4"/>
    <p:sldId id="314" r:id="rId5"/>
    <p:sldId id="263" r:id="rId6"/>
    <p:sldId id="272" r:id="rId7"/>
    <p:sldId id="273" r:id="rId8"/>
    <p:sldId id="274" r:id="rId9"/>
    <p:sldId id="275" r:id="rId10"/>
    <p:sldId id="277" r:id="rId11"/>
    <p:sldId id="282" r:id="rId12"/>
    <p:sldId id="276" r:id="rId13"/>
    <p:sldId id="293" r:id="rId14"/>
    <p:sldId id="278" r:id="rId15"/>
    <p:sldId id="283" r:id="rId16"/>
    <p:sldId id="279" r:id="rId17"/>
    <p:sldId id="280" r:id="rId18"/>
    <p:sldId id="284" r:id="rId19"/>
    <p:sldId id="281" r:id="rId20"/>
    <p:sldId id="264" r:id="rId21"/>
    <p:sldId id="266" r:id="rId22"/>
    <p:sldId id="271" r:id="rId23"/>
    <p:sldId id="267" r:id="rId24"/>
    <p:sldId id="268" r:id="rId25"/>
    <p:sldId id="269" r:id="rId26"/>
    <p:sldId id="270" r:id="rId27"/>
    <p:sldId id="285" r:id="rId28"/>
    <p:sldId id="287" r:id="rId29"/>
    <p:sldId id="286" r:id="rId30"/>
    <p:sldId id="288" r:id="rId31"/>
    <p:sldId id="289" r:id="rId32"/>
    <p:sldId id="290" r:id="rId33"/>
    <p:sldId id="291" r:id="rId34"/>
    <p:sldId id="301" r:id="rId35"/>
    <p:sldId id="303" r:id="rId36"/>
    <p:sldId id="304" r:id="rId37"/>
    <p:sldId id="305" r:id="rId38"/>
    <p:sldId id="306" r:id="rId39"/>
    <p:sldId id="316" r:id="rId40"/>
    <p:sldId id="317" r:id="rId41"/>
    <p:sldId id="320" r:id="rId42"/>
    <p:sldId id="318" r:id="rId43"/>
    <p:sldId id="319" r:id="rId44"/>
    <p:sldId id="322" r:id="rId45"/>
    <p:sldId id="321" r:id="rId46"/>
    <p:sldId id="332" r:id="rId47"/>
    <p:sldId id="326" r:id="rId48"/>
    <p:sldId id="327" r:id="rId49"/>
    <p:sldId id="328" r:id="rId50"/>
    <p:sldId id="329" r:id="rId51"/>
    <p:sldId id="330" r:id="rId52"/>
    <p:sldId id="331" r:id="rId53"/>
    <p:sldId id="334" r:id="rId54"/>
    <p:sldId id="333" r:id="rId55"/>
    <p:sldId id="335" r:id="rId56"/>
    <p:sldId id="336" r:id="rId57"/>
    <p:sldId id="337" r:id="rId58"/>
    <p:sldId id="324" r:id="rId59"/>
    <p:sldId id="325" r:id="rId60"/>
    <p:sldId id="315" r:id="rId61"/>
    <p:sldId id="307" r:id="rId62"/>
    <p:sldId id="308" r:id="rId63"/>
    <p:sldId id="309" r:id="rId64"/>
    <p:sldId id="310" r:id="rId65"/>
    <p:sldId id="311" r:id="rId66"/>
    <p:sldId id="312" r:id="rId67"/>
    <p:sldId id="292" r:id="rId68"/>
    <p:sldId id="299" r:id="rId69"/>
    <p:sldId id="297" r:id="rId70"/>
    <p:sldId id="298" r:id="rId71"/>
    <p:sldId id="296" r:id="rId72"/>
  </p:sldIdLst>
  <p:sldSz cx="9144000" cy="6858000" type="screen4x3"/>
  <p:notesSz cx="6858000" cy="9144000"/>
  <p:defaultTextStyle>
    <a:defPPr>
      <a:defRPr lang="pt-BR"/>
    </a:defPPr>
    <a:lvl1pPr marL="0" algn="l" defTabSz="914400" rtl="0" eaLnBrk="1" latinLnBrk="0" hangingPunct="1">
      <a:defRPr lang="pt-BR" sz="1800" kern="1200">
        <a:solidFill>
          <a:schemeClr val="tx1"/>
        </a:solidFill>
        <a:latin typeface="+mn-lt"/>
        <a:ea typeface="+mn-ea"/>
        <a:cs typeface="+mn-cs"/>
      </a:defRPr>
    </a:lvl1pPr>
    <a:lvl2pPr marL="457200" algn="l" defTabSz="914400" rtl="0" eaLnBrk="1" latinLnBrk="0" hangingPunct="1">
      <a:defRPr lang="pt-BR" sz="1800" kern="1200">
        <a:solidFill>
          <a:schemeClr val="tx1"/>
        </a:solidFill>
        <a:latin typeface="+mn-lt"/>
        <a:ea typeface="+mn-ea"/>
        <a:cs typeface="+mn-cs"/>
      </a:defRPr>
    </a:lvl2pPr>
    <a:lvl3pPr marL="914400" algn="l" defTabSz="914400" rtl="0" eaLnBrk="1" latinLnBrk="0" hangingPunct="1">
      <a:defRPr lang="pt-BR" sz="1800" kern="1200">
        <a:solidFill>
          <a:schemeClr val="tx1"/>
        </a:solidFill>
        <a:latin typeface="+mn-lt"/>
        <a:ea typeface="+mn-ea"/>
        <a:cs typeface="+mn-cs"/>
      </a:defRPr>
    </a:lvl3pPr>
    <a:lvl4pPr marL="1371600" algn="l" defTabSz="914400" rtl="0" eaLnBrk="1" latinLnBrk="0" hangingPunct="1">
      <a:defRPr lang="pt-BR" sz="1800" kern="1200">
        <a:solidFill>
          <a:schemeClr val="tx1"/>
        </a:solidFill>
        <a:latin typeface="+mn-lt"/>
        <a:ea typeface="+mn-ea"/>
        <a:cs typeface="+mn-cs"/>
      </a:defRPr>
    </a:lvl4pPr>
    <a:lvl5pPr marL="1828800" algn="l" defTabSz="914400" rtl="0" eaLnBrk="1" latinLnBrk="0" hangingPunct="1">
      <a:defRPr lang="pt-BR" sz="1800" kern="1200">
        <a:solidFill>
          <a:schemeClr val="tx1"/>
        </a:solidFill>
        <a:latin typeface="+mn-lt"/>
        <a:ea typeface="+mn-ea"/>
        <a:cs typeface="+mn-cs"/>
      </a:defRPr>
    </a:lvl5pPr>
    <a:lvl6pPr marL="2286000" algn="l" defTabSz="914400" rtl="0" eaLnBrk="1" latinLnBrk="0" hangingPunct="1">
      <a:defRPr lang="pt-BR" sz="1800" kern="1200">
        <a:solidFill>
          <a:schemeClr val="tx1"/>
        </a:solidFill>
        <a:latin typeface="+mn-lt"/>
        <a:ea typeface="+mn-ea"/>
        <a:cs typeface="+mn-cs"/>
      </a:defRPr>
    </a:lvl6pPr>
    <a:lvl7pPr marL="2743200" algn="l" defTabSz="914400" rtl="0" eaLnBrk="1" latinLnBrk="0" hangingPunct="1">
      <a:defRPr lang="pt-BR" sz="1800" kern="1200">
        <a:solidFill>
          <a:schemeClr val="tx1"/>
        </a:solidFill>
        <a:latin typeface="+mn-lt"/>
        <a:ea typeface="+mn-ea"/>
        <a:cs typeface="+mn-cs"/>
      </a:defRPr>
    </a:lvl7pPr>
    <a:lvl8pPr marL="3200400" algn="l" defTabSz="914400" rtl="0" eaLnBrk="1" latinLnBrk="0" hangingPunct="1">
      <a:defRPr lang="pt-BR" sz="1800" kern="1200">
        <a:solidFill>
          <a:schemeClr val="tx1"/>
        </a:solidFill>
        <a:latin typeface="+mn-lt"/>
        <a:ea typeface="+mn-ea"/>
        <a:cs typeface="+mn-cs"/>
      </a:defRPr>
    </a:lvl8pPr>
    <a:lvl9pPr marL="3657600" algn="l" defTabSz="914400" rtl="0" eaLnBrk="1" latinLnBrk="0" hangingPunct="1">
      <a:defRPr lang="pt-B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ção Padrão" id="{992832F5-EA01-48E5-B403-87E193F50680}">
          <p14:sldIdLst>
            <p14:sldId id="259"/>
          </p14:sldIdLst>
        </p14:section>
        <p14:section name="Visão Geral do Projeto" id="{087866C3-7028-482C-8D34-6BF5363FBD75}">
          <p14:sldIdLst>
            <p14:sldId id="261"/>
            <p14:sldId id="313"/>
            <p14:sldId id="314"/>
          </p14:sldIdLst>
        </p14:section>
        <p14:section name="Atualização de Status" id="{521DEF98-8796-4632-831A-16252E9A6054}">
          <p14:sldIdLst>
            <p14:sldId id="263"/>
            <p14:sldId id="272"/>
            <p14:sldId id="273"/>
            <p14:sldId id="274"/>
            <p14:sldId id="275"/>
            <p14:sldId id="277"/>
            <p14:sldId id="282"/>
            <p14:sldId id="276"/>
            <p14:sldId id="293"/>
            <p14:sldId id="278"/>
            <p14:sldId id="283"/>
            <p14:sldId id="279"/>
            <p14:sldId id="280"/>
            <p14:sldId id="284"/>
            <p14:sldId id="281"/>
          </p14:sldIdLst>
        </p14:section>
        <p14:section name="Linha do Tempo" id="{CF24EBA6-C924-424D-AC31-A4B9992A87E0}">
          <p14:sldIdLst>
            <p14:sldId id="264"/>
            <p14:sldId id="266"/>
            <p14:sldId id="271"/>
          </p14:sldIdLst>
        </p14:section>
        <p14:section name="Próximas Etapas e Itens de Ação" id="{C24C98EC-938D-4034-8DB8-5E8DBF16E3CB}">
          <p14:sldIdLst>
            <p14:sldId id="267"/>
            <p14:sldId id="268"/>
          </p14:sldIdLst>
        </p14:section>
        <p14:section name="Apêndice" id="{E35CCD6A-2288-476E-BC93-C75323AE1F32}">
          <p14:sldIdLst>
            <p14:sldId id="269"/>
            <p14:sldId id="270"/>
            <p14:sldId id="285"/>
            <p14:sldId id="287"/>
            <p14:sldId id="286"/>
            <p14:sldId id="288"/>
            <p14:sldId id="289"/>
            <p14:sldId id="290"/>
            <p14:sldId id="291"/>
            <p14:sldId id="301"/>
            <p14:sldId id="303"/>
            <p14:sldId id="304"/>
            <p14:sldId id="305"/>
            <p14:sldId id="306"/>
            <p14:sldId id="316"/>
            <p14:sldId id="317"/>
            <p14:sldId id="320"/>
            <p14:sldId id="318"/>
            <p14:sldId id="319"/>
            <p14:sldId id="322"/>
            <p14:sldId id="321"/>
            <p14:sldId id="332"/>
            <p14:sldId id="326"/>
            <p14:sldId id="327"/>
            <p14:sldId id="328"/>
            <p14:sldId id="329"/>
            <p14:sldId id="330"/>
            <p14:sldId id="331"/>
            <p14:sldId id="334"/>
            <p14:sldId id="333"/>
            <p14:sldId id="335"/>
            <p14:sldId id="336"/>
            <p14:sldId id="337"/>
            <p14:sldId id="324"/>
            <p14:sldId id="325"/>
            <p14:sldId id="315"/>
            <p14:sldId id="307"/>
            <p14:sldId id="308"/>
            <p14:sldId id="309"/>
            <p14:sldId id="310"/>
            <p14:sldId id="311"/>
            <p14:sldId id="312"/>
            <p14:sldId id="292"/>
            <p14:sldId id="299"/>
            <p14:sldId id="297"/>
            <p14:sldId id="298"/>
            <p14:sldId id="29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35" autoAdjust="0"/>
    <p:restoredTop sz="88187" autoAdjust="0"/>
  </p:normalViewPr>
  <p:slideViewPr>
    <p:cSldViewPr>
      <p:cViewPr varScale="1">
        <p:scale>
          <a:sx n="103" d="100"/>
          <a:sy n="103" d="100"/>
        </p:scale>
        <p:origin x="-1854" y="-90"/>
      </p:cViewPr>
      <p:guideLst>
        <p:guide orient="horz" pos="2160"/>
        <p:guide orient="horz" pos="576"/>
        <p:guide pos="2880"/>
        <p:guide pos="2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30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pt-BR" sz="1200"/>
            </a:lvl1pPr>
          </a:lstStyle>
          <a:p>
            <a:endParaRPr lang="pt-B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latinLnBrk="0">
              <a:defRPr lang="pt-BR" sz="1200"/>
            </a:lvl1pPr>
          </a:lstStyle>
          <a:p>
            <a:fld id="{724506C0-3FFE-45A5-803D-9F4FC5464A70}" type="datetimeFigureOut">
              <a:t>31/07/2015</a:t>
            </a:fld>
            <a:endParaRPr lang="pt-B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latinLnBrk="0">
              <a:defRPr lang="pt-BR" sz="1200"/>
            </a:lvl1pPr>
          </a:lstStyle>
          <a:p>
            <a:endParaRPr lang="pt-B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latinLnBrk="0">
              <a:defRPr lang="pt-BR" sz="1200"/>
            </a:lvl1pPr>
          </a:lstStyle>
          <a:p>
            <a:fld id="{F8646707-6BBD-41A9-B4DF-0C76A73A2D2A}" type="slidenum">
              <a:t>‹nº›</a:t>
            </a:fld>
            <a:endParaRPr lang="pt-BR"/>
          </a:p>
        </p:txBody>
      </p:sp>
    </p:spTree>
    <p:extLst>
      <p:ext uri="{BB962C8B-B14F-4D97-AF65-F5344CB8AC3E}">
        <p14:creationId xmlns:p14="http://schemas.microsoft.com/office/powerpoint/2010/main" val="469986275"/>
      </p:ext>
    </p:extLst>
  </p:cSld>
  <p:clrMap bg1="lt1" tx1="dk1" bg2="lt2" tx2="dk2" accent1="accent1" accent2="accent2" accent3="accent3" accent4="accent4" accent5="accent5" accent6="accent6" hlink="hlink" folHlink="folHlink"/>
  <p:notesStyle>
    <a:lvl1pPr marL="0" algn="l" defTabSz="914400" rtl="0" eaLnBrk="1" latinLnBrk="0" hangingPunct="1">
      <a:defRPr lang="pt-BR" sz="1200" kern="1200">
        <a:solidFill>
          <a:schemeClr val="tx1"/>
        </a:solidFill>
        <a:latin typeface="+mn-lt"/>
        <a:ea typeface="+mn-ea"/>
        <a:cs typeface="+mn-cs"/>
      </a:defRPr>
    </a:lvl1pPr>
    <a:lvl2pPr marL="457200" algn="l" defTabSz="914400" rtl="0" eaLnBrk="1" latinLnBrk="0" hangingPunct="1">
      <a:defRPr lang="pt-BR" sz="1200" kern="1200">
        <a:solidFill>
          <a:schemeClr val="tx1"/>
        </a:solidFill>
        <a:latin typeface="+mn-lt"/>
        <a:ea typeface="+mn-ea"/>
        <a:cs typeface="+mn-cs"/>
      </a:defRPr>
    </a:lvl2pPr>
    <a:lvl3pPr marL="914400" algn="l" defTabSz="914400" rtl="0" eaLnBrk="1" latinLnBrk="0" hangingPunct="1">
      <a:defRPr lang="pt-BR" sz="1200" kern="1200">
        <a:solidFill>
          <a:schemeClr val="tx1"/>
        </a:solidFill>
        <a:latin typeface="+mn-lt"/>
        <a:ea typeface="+mn-ea"/>
        <a:cs typeface="+mn-cs"/>
      </a:defRPr>
    </a:lvl3pPr>
    <a:lvl4pPr marL="1371600" algn="l" defTabSz="914400" rtl="0" eaLnBrk="1" latinLnBrk="0" hangingPunct="1">
      <a:defRPr lang="pt-BR" sz="1200" kern="1200">
        <a:solidFill>
          <a:schemeClr val="tx1"/>
        </a:solidFill>
        <a:latin typeface="+mn-lt"/>
        <a:ea typeface="+mn-ea"/>
        <a:cs typeface="+mn-cs"/>
      </a:defRPr>
    </a:lvl4pPr>
    <a:lvl5pPr marL="1828800" algn="l" defTabSz="914400" rtl="0" eaLnBrk="1" latinLnBrk="0" hangingPunct="1">
      <a:defRPr lang="pt-BR" sz="1200" kern="1200">
        <a:solidFill>
          <a:schemeClr val="tx1"/>
        </a:solidFill>
        <a:latin typeface="+mn-lt"/>
        <a:ea typeface="+mn-ea"/>
        <a:cs typeface="+mn-cs"/>
      </a:defRPr>
    </a:lvl5pPr>
    <a:lvl6pPr marL="2286000" algn="l" defTabSz="914400" rtl="0" eaLnBrk="1" latinLnBrk="0" hangingPunct="1">
      <a:defRPr lang="pt-BR" sz="1200" kern="1200">
        <a:solidFill>
          <a:schemeClr val="tx1"/>
        </a:solidFill>
        <a:latin typeface="+mn-lt"/>
        <a:ea typeface="+mn-ea"/>
        <a:cs typeface="+mn-cs"/>
      </a:defRPr>
    </a:lvl6pPr>
    <a:lvl7pPr marL="2743200" algn="l" defTabSz="914400" rtl="0" eaLnBrk="1" latinLnBrk="0" hangingPunct="1">
      <a:defRPr lang="pt-BR" sz="1200" kern="1200">
        <a:solidFill>
          <a:schemeClr val="tx1"/>
        </a:solidFill>
        <a:latin typeface="+mn-lt"/>
        <a:ea typeface="+mn-ea"/>
        <a:cs typeface="+mn-cs"/>
      </a:defRPr>
    </a:lvl7pPr>
    <a:lvl8pPr marL="3200400" algn="l" defTabSz="914400" rtl="0" eaLnBrk="1" latinLnBrk="0" hangingPunct="1">
      <a:defRPr lang="pt-BR" sz="1200" kern="1200">
        <a:solidFill>
          <a:schemeClr val="tx1"/>
        </a:solidFill>
        <a:latin typeface="+mn-lt"/>
        <a:ea typeface="+mn-ea"/>
        <a:cs typeface="+mn-cs"/>
      </a:defRPr>
    </a:lvl8pPr>
    <a:lvl9pPr marL="3657600" algn="l" defTabSz="914400" rtl="0" eaLnBrk="1" latinLnBrk="0" hangingPunct="1">
      <a:defRPr lang="pt-B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lang="pt-BR"/>
            </a:pPr>
            <a:r>
              <a:rPr lang="pt-BR" dirty="0" smtClean="0"/>
              <a:t>Este modelo pode ser usado como arquivo de partida para fornecer atualizações para um projeto</a:t>
            </a:r>
            <a:r>
              <a:rPr lang="pt-BR" baseline="0" dirty="0" smtClean="0"/>
              <a:t> do projeto.</a:t>
            </a:r>
            <a:endParaRPr lang="pt-BR" dirty="0" smtClean="0"/>
          </a:p>
          <a:p>
            <a:endParaRPr lang="pt-BR" baseline="0" dirty="0" smtClean="0"/>
          </a:p>
          <a:p>
            <a:pPr lvl="0"/>
            <a:r>
              <a:rPr lang="pt-BR" sz="1000" b="1" dirty="0" smtClean="0"/>
              <a:t>Seções</a:t>
            </a:r>
            <a:endParaRPr lang="pt-BR" sz="1000" b="0" dirty="0" smtClean="0"/>
          </a:p>
          <a:p>
            <a:pPr lvl="0"/>
            <a:r>
              <a:rPr lang="pt-BR" sz="1000" b="0" dirty="0" smtClean="0"/>
              <a:t>Clique com o botão direito em um slide para adicionar seções.</a:t>
            </a:r>
            <a:r>
              <a:rPr lang="pt-BR" sz="1000" b="0" baseline="0" dirty="0" smtClean="0"/>
              <a:t> Seções podem ajudar a organizar slides ou a facilitar a colaboração entre vários autores.</a:t>
            </a:r>
            <a:endParaRPr lang="pt-BR" sz="1000" b="0" dirty="0" smtClean="0"/>
          </a:p>
          <a:p>
            <a:pPr lvl="0"/>
            <a:endParaRPr lang="pt-BR" sz="1000" b="1" dirty="0" smtClean="0"/>
          </a:p>
          <a:p>
            <a:pPr lvl="0"/>
            <a:r>
              <a:rPr lang="pt-BR" sz="1000" b="1" dirty="0" smtClean="0"/>
              <a:t>Anotações</a:t>
            </a:r>
          </a:p>
          <a:p>
            <a:pPr lvl="0"/>
            <a:r>
              <a:rPr lang="pt-BR" sz="1000" dirty="0" smtClean="0"/>
              <a:t>Use a seção Anotações para anotações da apresentação ou para fornecer detalhes adicionais ao público.</a:t>
            </a:r>
            <a:r>
              <a:rPr lang="pt-BR" sz="1000" baseline="0" dirty="0" smtClean="0"/>
              <a:t> Exiba essas anotações no Modo de Exibição de Apresentação durante a sua apresentação. </a:t>
            </a:r>
          </a:p>
          <a:p>
            <a:pPr lvl="0">
              <a:buFontTx/>
              <a:buNone/>
            </a:pPr>
            <a:r>
              <a:rPr lang="pt-BR" sz="1000" dirty="0" smtClean="0"/>
              <a:t>Considere o tamanho da fonte (importante para acessibilidade, visibilidade, gravação em vídeo e produção online)</a:t>
            </a:r>
          </a:p>
          <a:p>
            <a:pPr lvl="0"/>
            <a:endParaRPr lang="pt-BR" sz="1000" dirty="0" smtClean="0"/>
          </a:p>
          <a:p>
            <a:pPr lvl="0">
              <a:buFontTx/>
              <a:buNone/>
            </a:pPr>
            <a:r>
              <a:rPr lang="pt-BR" sz="1000" b="1" dirty="0" smtClean="0"/>
              <a:t>Cores coordenadas </a:t>
            </a:r>
          </a:p>
          <a:p>
            <a:pPr lvl="0">
              <a:buFontTx/>
              <a:buNone/>
            </a:pPr>
            <a:r>
              <a:rPr lang="pt-BR" sz="1000" dirty="0" smtClean="0"/>
              <a:t>Preste atenção especial aos gráficos, tabelas e caixas de texto.</a:t>
            </a:r>
            <a:r>
              <a:rPr lang="pt-BR" sz="1000" baseline="0" dirty="0" smtClean="0"/>
              <a:t> </a:t>
            </a:r>
            <a:endParaRPr lang="pt-BR" sz="1000" dirty="0" smtClean="0"/>
          </a:p>
          <a:p>
            <a:pPr lvl="0"/>
            <a:r>
              <a:rPr lang="pt-BR" sz="1000" dirty="0" smtClean="0"/>
              <a:t>Leve em consideração que os participantes irão imprimir em preto-e-branco ou escala de cinza. Execute uma impressão de teste para ter certeza de que as suas cores irão funcionar quando forem impressas em preto-e-branco puros e escala de cinza.</a:t>
            </a:r>
          </a:p>
          <a:p>
            <a:pPr lvl="0">
              <a:buFontTx/>
              <a:buNone/>
            </a:pPr>
            <a:endParaRPr lang="pt-BR" sz="1000" dirty="0" smtClean="0"/>
          </a:p>
          <a:p>
            <a:pPr lvl="0">
              <a:buFontTx/>
              <a:buNone/>
            </a:pPr>
            <a:r>
              <a:rPr lang="pt-BR" sz="1000" b="1" dirty="0" smtClean="0"/>
              <a:t>Elementos gráficos, tabelas e gráficos</a:t>
            </a:r>
          </a:p>
          <a:p>
            <a:pPr lvl="0"/>
            <a:r>
              <a:rPr lang="pt-BR" sz="1000" dirty="0" smtClean="0"/>
              <a:t>Mantenha a simplicidade: se possível, use estilos e cores consistentes e não confusos.</a:t>
            </a:r>
          </a:p>
          <a:p>
            <a:pPr lvl="0"/>
            <a:r>
              <a:rPr lang="pt-BR" sz="1000" dirty="0" smtClean="0"/>
              <a:t>Rotule todos os gráficos e tabelas.</a:t>
            </a:r>
          </a:p>
          <a:p>
            <a:endParaRPr lang="pt-BR" dirty="0" smtClean="0"/>
          </a:p>
          <a:p>
            <a:endParaRPr lang="pt-BR" dirty="0" smtClean="0"/>
          </a:p>
        </p:txBody>
      </p:sp>
      <p:sp>
        <p:nvSpPr>
          <p:cNvPr id="4" name="Slide Number Placeholder 3"/>
          <p:cNvSpPr>
            <a:spLocks noGrp="1"/>
          </p:cNvSpPr>
          <p:nvPr>
            <p:ph type="sldNum" sz="quarter" idx="10"/>
          </p:nvPr>
        </p:nvSpPr>
        <p:spPr/>
        <p:txBody>
          <a:bodyPr/>
          <a:lstStyle/>
          <a:p>
            <a:fld id="{5E0C3846-8D4C-4326-8BC7-9B455A036298}" type="slidenum">
              <a:rPr lang="pt-BR" smtClean="0"/>
              <a:pPr/>
              <a:t>1</a:t>
            </a:fld>
            <a:endParaRPr lang="pt-B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t-BR" dirty="0" smtClean="0"/>
              <a:t>Do que se trata</a:t>
            </a:r>
            <a:r>
              <a:rPr lang="pt-BR" baseline="0" dirty="0" smtClean="0"/>
              <a:t> o projeto?</a:t>
            </a:r>
          </a:p>
          <a:p>
            <a:r>
              <a:rPr lang="pt-BR" dirty="0" smtClean="0"/>
              <a:t>Defina</a:t>
            </a:r>
            <a:r>
              <a:rPr lang="pt-BR" baseline="0" dirty="0" smtClean="0"/>
              <a:t> a meta deste projeto</a:t>
            </a:r>
          </a:p>
          <a:p>
            <a:pPr lvl="1"/>
            <a:r>
              <a:rPr lang="pt-BR" dirty="0" smtClean="0"/>
              <a:t>É semelhante a projetos anteriores ou se trata de um novo esforço?</a:t>
            </a:r>
          </a:p>
          <a:p>
            <a:r>
              <a:rPr lang="pt-BR" baseline="0" dirty="0" smtClean="0"/>
              <a:t>Defina o escopo deste projeto</a:t>
            </a:r>
          </a:p>
          <a:p>
            <a:pPr lvl="1"/>
            <a:r>
              <a:rPr lang="pt-BR" baseline="0" dirty="0" smtClean="0"/>
              <a:t>É um projeto independente ou está relacionado a outros projetos?</a:t>
            </a:r>
          </a:p>
          <a:p>
            <a:pPr lvl="0"/>
            <a:endParaRPr lang="pt-BR" baseline="0" dirty="0" smtClean="0"/>
          </a:p>
          <a:p>
            <a:pPr lvl="0"/>
            <a:r>
              <a:rPr lang="pt-BR" baseline="0" dirty="0" smtClean="0"/>
              <a:t>* Observe que este slide não é necessário para reuniões de status semanais</a:t>
            </a:r>
            <a:endParaRPr lang="pt-BR" dirty="0" smtClean="0"/>
          </a:p>
          <a:p>
            <a:endParaRPr lang="pt-BR" dirty="0"/>
          </a:p>
        </p:txBody>
      </p:sp>
      <p:sp>
        <p:nvSpPr>
          <p:cNvPr id="4" name="Slide Number Placeholder 3"/>
          <p:cNvSpPr>
            <a:spLocks noGrp="1"/>
          </p:cNvSpPr>
          <p:nvPr>
            <p:ph type="sldNum" sz="quarter" idx="10"/>
          </p:nvPr>
        </p:nvSpPr>
        <p:spPr/>
        <p:txBody>
          <a:bodyPr/>
          <a:lstStyle/>
          <a:p>
            <a:fld id="{5E0C3846-8D4C-4326-8BC7-9B455A036298}" type="slidenum">
              <a:rPr lang="pt-BR" smtClean="0"/>
              <a:pPr/>
              <a:t>2</a:t>
            </a:fld>
            <a:endParaRPr lang="pt-B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t-BR" baseline="0" dirty="0" smtClean="0"/>
              <a:t>Duplique este slide, conforme o necessário, se houver mais de uma questão.</a:t>
            </a:r>
          </a:p>
          <a:p>
            <a:r>
              <a:rPr lang="pt-BR" dirty="0" smtClean="0"/>
              <a:t>Este slide e slides relacionados</a:t>
            </a:r>
            <a:r>
              <a:rPr lang="pt-BR" baseline="0" dirty="0" smtClean="0"/>
              <a:t> pode ser movido para o anexo ou oculto, se necessário.</a:t>
            </a:r>
            <a:endParaRPr lang="pt-BR" dirty="0"/>
          </a:p>
        </p:txBody>
      </p:sp>
      <p:sp>
        <p:nvSpPr>
          <p:cNvPr id="4" name="Slide Number Placeholder 3"/>
          <p:cNvSpPr>
            <a:spLocks noGrp="1"/>
          </p:cNvSpPr>
          <p:nvPr>
            <p:ph type="sldNum" sz="quarter" idx="10"/>
          </p:nvPr>
        </p:nvSpPr>
        <p:spPr/>
        <p:txBody>
          <a:bodyPr/>
          <a:lstStyle/>
          <a:p>
            <a:fld id="{5E0C3846-8D4C-4326-8BC7-9B455A036298}" type="slidenum">
              <a:rPr lang="pt-BR" smtClean="0"/>
              <a:pPr/>
              <a:t>5</a:t>
            </a:fld>
            <a:endParaRPr lang="pt-B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t-BR" baseline="0" dirty="0" smtClean="0"/>
              <a:t>Duplique este slide, conforme o necessário, se houver mais de uma questão.</a:t>
            </a:r>
          </a:p>
          <a:p>
            <a:r>
              <a:rPr lang="pt-BR" dirty="0" smtClean="0"/>
              <a:t>Este slide e slides relacionados</a:t>
            </a:r>
            <a:r>
              <a:rPr lang="pt-BR" baseline="0" dirty="0" smtClean="0"/>
              <a:t> pode ser movido para o anexo ou oculto, se necessário.</a:t>
            </a:r>
            <a:endParaRPr lang="pt-BR" dirty="0"/>
          </a:p>
        </p:txBody>
      </p:sp>
      <p:sp>
        <p:nvSpPr>
          <p:cNvPr id="4" name="Slide Number Placeholder 3"/>
          <p:cNvSpPr>
            <a:spLocks noGrp="1"/>
          </p:cNvSpPr>
          <p:nvPr>
            <p:ph type="sldNum" sz="quarter" idx="10"/>
          </p:nvPr>
        </p:nvSpPr>
        <p:spPr/>
        <p:txBody>
          <a:bodyPr/>
          <a:lstStyle/>
          <a:p>
            <a:fld id="{5E0C3846-8D4C-4326-8BC7-9B455A036298}" type="slidenum">
              <a:rPr lang="pt-BR" smtClean="0"/>
              <a:pPr/>
              <a:t>6</a:t>
            </a:fld>
            <a:endParaRPr lang="pt-B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t-BR" baseline="0" dirty="0" smtClean="0"/>
              <a:t>Duplique este slide, conforme o necessário, se houver mais de uma questão.</a:t>
            </a:r>
          </a:p>
          <a:p>
            <a:r>
              <a:rPr lang="pt-BR" dirty="0" smtClean="0"/>
              <a:t>Este slide e slides relacionados</a:t>
            </a:r>
            <a:r>
              <a:rPr lang="pt-BR" baseline="0" dirty="0" smtClean="0"/>
              <a:t> pode ser movido para o anexo ou oculto, se necessário.</a:t>
            </a:r>
            <a:endParaRPr lang="pt-BR" dirty="0"/>
          </a:p>
        </p:txBody>
      </p:sp>
      <p:sp>
        <p:nvSpPr>
          <p:cNvPr id="4" name="Slide Number Placeholder 3"/>
          <p:cNvSpPr>
            <a:spLocks noGrp="1"/>
          </p:cNvSpPr>
          <p:nvPr>
            <p:ph type="sldNum" sz="quarter" idx="10"/>
          </p:nvPr>
        </p:nvSpPr>
        <p:spPr/>
        <p:txBody>
          <a:bodyPr/>
          <a:lstStyle/>
          <a:p>
            <a:fld id="{5E0C3846-8D4C-4326-8BC7-9B455A036298}" type="slidenum">
              <a:rPr lang="pt-BR" smtClean="0"/>
              <a:pPr/>
              <a:t>7</a:t>
            </a:fld>
            <a:endParaRPr lang="pt-B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t-BR" baseline="0" dirty="0" smtClean="0"/>
              <a:t>Duplique este slide, conforme o necessário, se houver mais de uma questão.</a:t>
            </a:r>
          </a:p>
          <a:p>
            <a:r>
              <a:rPr lang="pt-BR" dirty="0" smtClean="0"/>
              <a:t>Este slide e slides relacionados</a:t>
            </a:r>
            <a:r>
              <a:rPr lang="pt-BR" baseline="0" dirty="0" smtClean="0"/>
              <a:t> pode ser movido para o anexo ou oculto, se necessário.</a:t>
            </a:r>
            <a:endParaRPr lang="pt-BR" dirty="0"/>
          </a:p>
        </p:txBody>
      </p:sp>
      <p:sp>
        <p:nvSpPr>
          <p:cNvPr id="4" name="Slide Number Placeholder 3"/>
          <p:cNvSpPr>
            <a:spLocks noGrp="1"/>
          </p:cNvSpPr>
          <p:nvPr>
            <p:ph type="sldNum" sz="quarter" idx="10"/>
          </p:nvPr>
        </p:nvSpPr>
        <p:spPr/>
        <p:txBody>
          <a:bodyPr/>
          <a:lstStyle/>
          <a:p>
            <a:fld id="{5E0C3846-8D4C-4326-8BC7-9B455A036298}" type="slidenum">
              <a:rPr lang="pt-BR" smtClean="0"/>
              <a:pPr/>
              <a:t>8</a:t>
            </a:fld>
            <a:endParaRPr lang="pt-B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t-BR" baseline="0" dirty="0" smtClean="0"/>
              <a:t>Duplique este slide, conforme o necessário, se houver mais de uma questão.</a:t>
            </a:r>
          </a:p>
          <a:p>
            <a:r>
              <a:rPr lang="pt-BR" dirty="0" smtClean="0"/>
              <a:t>Este slide e slides relacionados</a:t>
            </a:r>
            <a:r>
              <a:rPr lang="pt-BR" baseline="0" dirty="0" smtClean="0"/>
              <a:t> pode ser movido para o anexo ou oculto, se necessário.</a:t>
            </a:r>
            <a:endParaRPr lang="pt-BR" dirty="0"/>
          </a:p>
        </p:txBody>
      </p:sp>
      <p:sp>
        <p:nvSpPr>
          <p:cNvPr id="4" name="Slide Number Placeholder 3"/>
          <p:cNvSpPr>
            <a:spLocks noGrp="1"/>
          </p:cNvSpPr>
          <p:nvPr>
            <p:ph type="sldNum" sz="quarter" idx="10"/>
          </p:nvPr>
        </p:nvSpPr>
        <p:spPr/>
        <p:txBody>
          <a:bodyPr/>
          <a:lstStyle/>
          <a:p>
            <a:fld id="{5E0C3846-8D4C-4326-8BC7-9B455A036298}" type="slidenum">
              <a:rPr lang="pt-BR" smtClean="0"/>
              <a:pPr/>
              <a:t>9</a:t>
            </a:fld>
            <a:endParaRPr lang="pt-B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t-BR" baseline="0" dirty="0" smtClean="0"/>
              <a:t>Duplique este slide, conforme o necessário, se houver mais de uma questão.</a:t>
            </a:r>
          </a:p>
          <a:p>
            <a:r>
              <a:rPr lang="pt-BR" dirty="0" smtClean="0"/>
              <a:t>Este slide e slides relacionados</a:t>
            </a:r>
            <a:r>
              <a:rPr lang="pt-BR" baseline="0" dirty="0" smtClean="0"/>
              <a:t> pode ser movido para o anexo ou oculto, se necessário.</a:t>
            </a:r>
            <a:endParaRPr lang="pt-BR" dirty="0"/>
          </a:p>
        </p:txBody>
      </p:sp>
      <p:sp>
        <p:nvSpPr>
          <p:cNvPr id="4" name="Slide Number Placeholder 3"/>
          <p:cNvSpPr>
            <a:spLocks noGrp="1"/>
          </p:cNvSpPr>
          <p:nvPr>
            <p:ph type="sldNum" sz="quarter" idx="10"/>
          </p:nvPr>
        </p:nvSpPr>
        <p:spPr/>
        <p:txBody>
          <a:bodyPr/>
          <a:lstStyle/>
          <a:p>
            <a:fld id="{5E0C3846-8D4C-4326-8BC7-9B455A036298}" type="slidenum">
              <a:rPr lang="pt-BR" smtClean="0"/>
              <a:pPr/>
              <a:t>10</a:t>
            </a:fld>
            <a:endParaRPr lang="pt-B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t-BR" baseline="0" dirty="0" smtClean="0"/>
              <a:t>Duplique este slide, conforme o necessário, se houver mais de uma questão.</a:t>
            </a:r>
          </a:p>
          <a:p>
            <a:r>
              <a:rPr lang="pt-BR" dirty="0" smtClean="0"/>
              <a:t>Este slide e slides relacionados</a:t>
            </a:r>
            <a:r>
              <a:rPr lang="pt-BR" baseline="0" dirty="0" smtClean="0"/>
              <a:t> pode ser movido para o anexo ou oculto, se necessário.</a:t>
            </a:r>
            <a:endParaRPr lang="pt-BR" dirty="0"/>
          </a:p>
        </p:txBody>
      </p:sp>
      <p:sp>
        <p:nvSpPr>
          <p:cNvPr id="4" name="Slide Number Placeholder 3"/>
          <p:cNvSpPr>
            <a:spLocks noGrp="1"/>
          </p:cNvSpPr>
          <p:nvPr>
            <p:ph type="sldNum" sz="quarter" idx="10"/>
          </p:nvPr>
        </p:nvSpPr>
        <p:spPr/>
        <p:txBody>
          <a:bodyPr/>
          <a:lstStyle/>
          <a:p>
            <a:fld id="{5E0C3846-8D4C-4326-8BC7-9B455A036298}" type="slidenum">
              <a:rPr lang="pt-BR" smtClean="0"/>
              <a:pPr/>
              <a:t>11</a:t>
            </a:fld>
            <a:endParaRPr lang="pt-B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t-BR" baseline="0" dirty="0" smtClean="0"/>
              <a:t>Duplique este slide, conforme o necessário, se houver mais de uma questão.</a:t>
            </a:r>
          </a:p>
          <a:p>
            <a:r>
              <a:rPr lang="pt-BR" dirty="0" smtClean="0"/>
              <a:t>Este slide e slides relacionados</a:t>
            </a:r>
            <a:r>
              <a:rPr lang="pt-BR" baseline="0" dirty="0" smtClean="0"/>
              <a:t> pode ser movido para o anexo ou oculto, se necessário.</a:t>
            </a:r>
            <a:endParaRPr lang="pt-BR" dirty="0"/>
          </a:p>
        </p:txBody>
      </p:sp>
      <p:sp>
        <p:nvSpPr>
          <p:cNvPr id="4" name="Slide Number Placeholder 3"/>
          <p:cNvSpPr>
            <a:spLocks noGrp="1"/>
          </p:cNvSpPr>
          <p:nvPr>
            <p:ph type="sldNum" sz="quarter" idx="10"/>
          </p:nvPr>
        </p:nvSpPr>
        <p:spPr/>
        <p:txBody>
          <a:bodyPr/>
          <a:lstStyle/>
          <a:p>
            <a:fld id="{5E0C3846-8D4C-4326-8BC7-9B455A036298}" type="slidenum">
              <a:rPr lang="pt-BR" smtClean="0"/>
              <a:pPr/>
              <a:t>12</a:t>
            </a:fld>
            <a:endParaRPr lang="pt-B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t-BR" baseline="0" dirty="0" smtClean="0"/>
              <a:t>Duplique este slide, conforme o necessário, se houver mais de uma questão.</a:t>
            </a:r>
          </a:p>
          <a:p>
            <a:r>
              <a:rPr lang="pt-BR" dirty="0" smtClean="0"/>
              <a:t>Este slide e slides relacionados</a:t>
            </a:r>
            <a:r>
              <a:rPr lang="pt-BR" baseline="0" dirty="0" smtClean="0"/>
              <a:t> pode ser movido para o anexo ou oculto, se necessário.</a:t>
            </a:r>
            <a:endParaRPr lang="pt-BR" dirty="0"/>
          </a:p>
        </p:txBody>
      </p:sp>
      <p:sp>
        <p:nvSpPr>
          <p:cNvPr id="4" name="Slide Number Placeholder 3"/>
          <p:cNvSpPr>
            <a:spLocks noGrp="1"/>
          </p:cNvSpPr>
          <p:nvPr>
            <p:ph type="sldNum" sz="quarter" idx="10"/>
          </p:nvPr>
        </p:nvSpPr>
        <p:spPr/>
        <p:txBody>
          <a:bodyPr/>
          <a:lstStyle/>
          <a:p>
            <a:fld id="{5E0C3846-8D4C-4326-8BC7-9B455A036298}" type="slidenum">
              <a:rPr lang="pt-BR" smtClean="0"/>
              <a:pPr/>
              <a:t>14</a:t>
            </a:fld>
            <a:endParaRPr lang="pt-B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t-BR" baseline="0" dirty="0" smtClean="0"/>
              <a:t>Duplique este slide, conforme o necessário, se houver mais de uma questão.</a:t>
            </a:r>
          </a:p>
          <a:p>
            <a:r>
              <a:rPr lang="pt-BR" dirty="0" smtClean="0"/>
              <a:t>Este slide e slides relacionados</a:t>
            </a:r>
            <a:r>
              <a:rPr lang="pt-BR" baseline="0" dirty="0" smtClean="0"/>
              <a:t> pode ser movido para o anexo ou oculto, se necessário.</a:t>
            </a:r>
            <a:endParaRPr lang="pt-BR" dirty="0"/>
          </a:p>
        </p:txBody>
      </p:sp>
      <p:sp>
        <p:nvSpPr>
          <p:cNvPr id="4" name="Slide Number Placeholder 3"/>
          <p:cNvSpPr>
            <a:spLocks noGrp="1"/>
          </p:cNvSpPr>
          <p:nvPr>
            <p:ph type="sldNum" sz="quarter" idx="10"/>
          </p:nvPr>
        </p:nvSpPr>
        <p:spPr/>
        <p:txBody>
          <a:bodyPr/>
          <a:lstStyle/>
          <a:p>
            <a:fld id="{5E0C3846-8D4C-4326-8BC7-9B455A036298}" type="slidenum">
              <a:rPr lang="pt-BR" smtClean="0"/>
              <a:pPr/>
              <a:t>15</a:t>
            </a:fld>
            <a:endParaRPr lang="pt-B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t-BR" baseline="0" dirty="0" smtClean="0"/>
              <a:t>Duplique este slide, conforme o necessário, se houver mais de uma questão.</a:t>
            </a:r>
          </a:p>
          <a:p>
            <a:r>
              <a:rPr lang="pt-BR" dirty="0" smtClean="0"/>
              <a:t>Este slide e slides relacionados</a:t>
            </a:r>
            <a:r>
              <a:rPr lang="pt-BR" baseline="0" dirty="0" smtClean="0"/>
              <a:t> pode ser movido para o anexo ou oculto, se necessário.</a:t>
            </a:r>
            <a:endParaRPr lang="pt-BR" dirty="0"/>
          </a:p>
        </p:txBody>
      </p:sp>
      <p:sp>
        <p:nvSpPr>
          <p:cNvPr id="4" name="Slide Number Placeholder 3"/>
          <p:cNvSpPr>
            <a:spLocks noGrp="1"/>
          </p:cNvSpPr>
          <p:nvPr>
            <p:ph type="sldNum" sz="quarter" idx="10"/>
          </p:nvPr>
        </p:nvSpPr>
        <p:spPr/>
        <p:txBody>
          <a:bodyPr/>
          <a:lstStyle/>
          <a:p>
            <a:fld id="{5E0C3846-8D4C-4326-8BC7-9B455A036298}" type="slidenum">
              <a:rPr lang="pt-BR" smtClean="0"/>
              <a:pPr/>
              <a:t>16</a:t>
            </a:fld>
            <a:endParaRPr lang="pt-B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t-BR" baseline="0" dirty="0" smtClean="0"/>
              <a:t>Duplique este slide, conforme o necessário, se houver mais de uma questão.</a:t>
            </a:r>
          </a:p>
          <a:p>
            <a:r>
              <a:rPr lang="pt-BR" dirty="0" smtClean="0"/>
              <a:t>Este slide e slides relacionados</a:t>
            </a:r>
            <a:r>
              <a:rPr lang="pt-BR" baseline="0" dirty="0" smtClean="0"/>
              <a:t> pode ser movido para o anexo ou oculto, se necessário.</a:t>
            </a:r>
            <a:endParaRPr lang="pt-BR" dirty="0"/>
          </a:p>
        </p:txBody>
      </p:sp>
      <p:sp>
        <p:nvSpPr>
          <p:cNvPr id="4" name="Slide Number Placeholder 3"/>
          <p:cNvSpPr>
            <a:spLocks noGrp="1"/>
          </p:cNvSpPr>
          <p:nvPr>
            <p:ph type="sldNum" sz="quarter" idx="10"/>
          </p:nvPr>
        </p:nvSpPr>
        <p:spPr/>
        <p:txBody>
          <a:bodyPr/>
          <a:lstStyle/>
          <a:p>
            <a:fld id="{5E0C3846-8D4C-4326-8BC7-9B455A036298}" type="slidenum">
              <a:rPr lang="pt-BR" smtClean="0"/>
              <a:pPr/>
              <a:t>17</a:t>
            </a:fld>
            <a:endParaRPr lang="pt-B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t-BR" baseline="0" dirty="0" smtClean="0"/>
              <a:t>Duplique este slide, conforme o necessário, se houver mais de uma questão.</a:t>
            </a:r>
          </a:p>
          <a:p>
            <a:r>
              <a:rPr lang="pt-BR" dirty="0" smtClean="0"/>
              <a:t>Este slide e slides relacionados</a:t>
            </a:r>
            <a:r>
              <a:rPr lang="pt-BR" baseline="0" dirty="0" smtClean="0"/>
              <a:t> pode ser movido para o anexo ou oculto, se necessário.</a:t>
            </a:r>
            <a:endParaRPr lang="pt-BR" dirty="0"/>
          </a:p>
        </p:txBody>
      </p:sp>
      <p:sp>
        <p:nvSpPr>
          <p:cNvPr id="4" name="Slide Number Placeholder 3"/>
          <p:cNvSpPr>
            <a:spLocks noGrp="1"/>
          </p:cNvSpPr>
          <p:nvPr>
            <p:ph type="sldNum" sz="quarter" idx="10"/>
          </p:nvPr>
        </p:nvSpPr>
        <p:spPr/>
        <p:txBody>
          <a:bodyPr/>
          <a:lstStyle/>
          <a:p>
            <a:fld id="{5E0C3846-8D4C-4326-8BC7-9B455A036298}" type="slidenum">
              <a:rPr lang="pt-BR" smtClean="0"/>
              <a:pPr/>
              <a:t>18</a:t>
            </a:fld>
            <a:endParaRPr lang="pt-B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t-BR" baseline="0" dirty="0" smtClean="0"/>
              <a:t>Duplique este slide, conforme o necessário, se houver mais de uma questão.</a:t>
            </a:r>
          </a:p>
          <a:p>
            <a:r>
              <a:rPr lang="pt-BR" dirty="0" smtClean="0"/>
              <a:t>Este slide e slides relacionados</a:t>
            </a:r>
            <a:r>
              <a:rPr lang="pt-BR" baseline="0" dirty="0" smtClean="0"/>
              <a:t> pode ser movido para o anexo ou oculto, se necessário.</a:t>
            </a:r>
            <a:endParaRPr lang="pt-BR" dirty="0"/>
          </a:p>
        </p:txBody>
      </p:sp>
      <p:sp>
        <p:nvSpPr>
          <p:cNvPr id="4" name="Slide Number Placeholder 3"/>
          <p:cNvSpPr>
            <a:spLocks noGrp="1"/>
          </p:cNvSpPr>
          <p:nvPr>
            <p:ph type="sldNum" sz="quarter" idx="10"/>
          </p:nvPr>
        </p:nvSpPr>
        <p:spPr/>
        <p:txBody>
          <a:bodyPr/>
          <a:lstStyle/>
          <a:p>
            <a:fld id="{5E0C3846-8D4C-4326-8BC7-9B455A036298}" type="slidenum">
              <a:rPr lang="pt-BR" smtClean="0"/>
              <a:pPr/>
              <a:t>19</a:t>
            </a:fld>
            <a:endParaRPr lang="pt-B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pt-BR" dirty="0" smtClean="0"/>
              <a:t>Os seguintes slides</a:t>
            </a:r>
            <a:r>
              <a:rPr lang="pt-BR" baseline="0" dirty="0" smtClean="0"/>
              <a:t> mostrar vários exemplos de linhas do tempo usando gráficos SmartArt.</a:t>
            </a:r>
            <a:endParaRPr lang="pt-BR" dirty="0" smtClean="0"/>
          </a:p>
          <a:p>
            <a:r>
              <a:rPr lang="pt-BR" dirty="0" smtClean="0"/>
              <a:t>Inclua uma linha do tempo para o projeto, marcando claramente as etapas,</a:t>
            </a:r>
            <a:r>
              <a:rPr lang="pt-BR" baseline="0" dirty="0" smtClean="0"/>
              <a:t> datas importantes, </a:t>
            </a:r>
            <a:r>
              <a:rPr lang="pt-BR" dirty="0" smtClean="0"/>
              <a:t>e destaque em ponto o projeto se encontra agora.</a:t>
            </a:r>
          </a:p>
          <a:p>
            <a:endParaRPr lang="pt-BR" dirty="0" smtClean="0"/>
          </a:p>
          <a:p>
            <a:endParaRPr lang="pt-BR" dirty="0" smtClean="0"/>
          </a:p>
        </p:txBody>
      </p:sp>
      <p:sp>
        <p:nvSpPr>
          <p:cNvPr id="4" name="Slide Number Placeholder 3"/>
          <p:cNvSpPr>
            <a:spLocks noGrp="1"/>
          </p:cNvSpPr>
          <p:nvPr>
            <p:ph type="sldNum" sz="quarter" idx="10"/>
          </p:nvPr>
        </p:nvSpPr>
        <p:spPr/>
        <p:txBody>
          <a:bodyPr/>
          <a:lstStyle/>
          <a:p>
            <a:fld id="{5E0C3846-8D4C-4326-8BC7-9B455A036298}" type="slidenum">
              <a:rPr lang="pt-BR" smtClean="0"/>
              <a:pPr/>
              <a:t>20</a:t>
            </a:fld>
            <a:endParaRPr lang="pt-B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6575" y="503238"/>
            <a:ext cx="3140075" cy="2354262"/>
          </a:xfrm>
        </p:spPr>
      </p:sp>
      <p:sp>
        <p:nvSpPr>
          <p:cNvPr id="3" name="Notes Placeholder 2"/>
          <p:cNvSpPr>
            <a:spLocks noGrp="1"/>
          </p:cNvSpPr>
          <p:nvPr>
            <p:ph type="body" idx="1"/>
          </p:nvPr>
        </p:nvSpPr>
        <p:spPr/>
        <p:txBody>
          <a:bodyPr>
            <a:normAutofit/>
          </a:bodyPr>
          <a:lstStyle/>
          <a:p>
            <a:endParaRPr lang="pt-BR" sz="1200" baseline="0"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6575" y="503238"/>
            <a:ext cx="3140075" cy="2354262"/>
          </a:xfrm>
        </p:spPr>
      </p:sp>
      <p:sp>
        <p:nvSpPr>
          <p:cNvPr id="3" name="Notes Placeholder 2"/>
          <p:cNvSpPr>
            <a:spLocks noGrp="1"/>
          </p:cNvSpPr>
          <p:nvPr>
            <p:ph type="body" idx="1"/>
          </p:nvPr>
        </p:nvSpPr>
        <p:spPr/>
        <p:txBody>
          <a:bodyPr>
            <a:normAutofit/>
          </a:bodyPr>
          <a:lstStyle/>
          <a:p>
            <a:endParaRPr lang="pt-BR" sz="1200" baseline="0"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pt-BR" dirty="0" smtClean="0"/>
              <a:t>Quais são as dependências</a:t>
            </a:r>
            <a:r>
              <a:rPr lang="pt-BR" baseline="0" dirty="0" smtClean="0"/>
              <a:t> que afetam a linha do tempo, os custos e a saída deste </a:t>
            </a:r>
            <a:r>
              <a:rPr lang="pt-BR" baseline="0" smtClean="0"/>
              <a:t>projeto?</a:t>
            </a:r>
            <a:endParaRPr lang="pt-BR" dirty="0" smtClean="0"/>
          </a:p>
        </p:txBody>
      </p:sp>
      <p:sp>
        <p:nvSpPr>
          <p:cNvPr id="4" name="Slide Number Placeholder 3"/>
          <p:cNvSpPr>
            <a:spLocks noGrp="1"/>
          </p:cNvSpPr>
          <p:nvPr>
            <p:ph type="sldNum" sz="quarter" idx="10"/>
          </p:nvPr>
        </p:nvSpPr>
        <p:spPr/>
        <p:txBody>
          <a:bodyPr/>
          <a:lstStyle/>
          <a:p>
            <a:fld id="{5E0C3846-8D4C-4326-8BC7-9B455A036298}" type="slidenum">
              <a:rPr lang="pt-BR" smtClean="0"/>
              <a:pPr/>
              <a:t>24</a:t>
            </a:fld>
            <a:endParaRPr lang="pt-B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lang="pt-BR"/>
            </a:pPr>
            <a:r>
              <a:rPr lang="pt-BR" dirty="0" smtClean="0"/>
              <a:t>Prepare slides para o apêndice</a:t>
            </a:r>
            <a:r>
              <a:rPr lang="pt-BR" baseline="0" dirty="0" smtClean="0"/>
              <a:t> caso detalhes adicionais ou slides complementares venham a ser necessários. O apêndice também será útil se a apresentação for distribuída posteriormente. </a:t>
            </a:r>
            <a:endParaRPr lang="pt-BR" dirty="0" smtClean="0"/>
          </a:p>
          <a:p>
            <a:endParaRPr lang="pt-BR" dirty="0"/>
          </a:p>
        </p:txBody>
      </p:sp>
      <p:sp>
        <p:nvSpPr>
          <p:cNvPr id="4" name="Slide Number Placeholder 3"/>
          <p:cNvSpPr>
            <a:spLocks noGrp="1"/>
          </p:cNvSpPr>
          <p:nvPr>
            <p:ph type="sldNum" sz="quarter" idx="10"/>
          </p:nvPr>
        </p:nvSpPr>
        <p:spPr/>
        <p:txBody>
          <a:bodyPr/>
          <a:lstStyle/>
          <a:p>
            <a:fld id="{5E0C3846-8D4C-4326-8BC7-9B455A036298}" type="slidenum">
              <a:rPr lang="pt-BR" smtClean="0"/>
              <a:pPr/>
              <a:t>25</a:t>
            </a:fld>
            <a:endParaRPr lang="pt-B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pt-BR" dirty="0"/>
          </a:p>
        </p:txBody>
      </p:sp>
      <p:sp>
        <p:nvSpPr>
          <p:cNvPr id="4" name="Slide Number Placeholder 3"/>
          <p:cNvSpPr>
            <a:spLocks noGrp="1"/>
          </p:cNvSpPr>
          <p:nvPr>
            <p:ph type="sldNum" sz="quarter" idx="10"/>
          </p:nvPr>
        </p:nvSpPr>
        <p:spPr/>
        <p:txBody>
          <a:bodyPr/>
          <a:lstStyle/>
          <a:p>
            <a:fld id="{5E0C3846-8D4C-4326-8BC7-9B455A036298}" type="slidenum">
              <a:rPr lang="pt-BR" smtClean="0"/>
              <a:pPr/>
              <a:t>26</a:t>
            </a:fld>
            <a:endParaRPr lang="pt-B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ide de Título">
    <p:spTree>
      <p:nvGrpSpPr>
        <p:cNvPr id="1" name=""/>
        <p:cNvGrpSpPr/>
        <p:nvPr/>
      </p:nvGrpSpPr>
      <p:grpSpPr>
        <a:xfrm>
          <a:off x="0" y="0"/>
          <a:ext cx="0" cy="0"/>
          <a:chOff x="0" y="0"/>
          <a:chExt cx="0" cy="0"/>
        </a:xfrm>
      </p:grpSpPr>
      <p:pic>
        <p:nvPicPr>
          <p:cNvPr id="1028" name="Picture 4" descr="http://retouchmag.net/mag/wp-content/uploads/2012/10/pile-of-books-with-one-book-open-on-white-backgrounds-wallpapers.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7975" y="-31819"/>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7236296" y="4704192"/>
            <a:ext cx="901373" cy="901373"/>
          </a:xfrm>
          <a:prstGeom prst="ellipse">
            <a:avLst/>
          </a:prstGeom>
          <a:ln>
            <a:noFill/>
          </a:ln>
          <a:effectLst>
            <a:outerShdw blurRad="292100" dist="76200" dir="2700000" algn="tl" rotWithShape="0">
              <a:srgbClr val="333333">
                <a:alpha val="50000"/>
              </a:srgbClr>
            </a:outerShdw>
          </a:effectLst>
        </p:spPr>
      </p:pic>
      <p:pic>
        <p:nvPicPr>
          <p:cNvPr id="9" name="Picture 8"/>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866451" y="4365104"/>
            <a:ext cx="1240461" cy="1240461"/>
          </a:xfrm>
          <a:prstGeom prst="ellipse">
            <a:avLst/>
          </a:prstGeom>
          <a:ln>
            <a:noFill/>
          </a:ln>
          <a:effectLst>
            <a:outerShdw blurRad="292100" dist="76200" dir="2700000" algn="tl" rotWithShape="0">
              <a:srgbClr val="333333">
                <a:alpha val="50000"/>
              </a:srgbClr>
            </a:outerShdw>
          </a:effectLst>
        </p:spPr>
      </p:pic>
      <p:sp>
        <p:nvSpPr>
          <p:cNvPr id="2" name="Title 1"/>
          <p:cNvSpPr>
            <a:spLocks noGrp="1"/>
          </p:cNvSpPr>
          <p:nvPr>
            <p:ph type="ctrTitle"/>
          </p:nvPr>
        </p:nvSpPr>
        <p:spPr>
          <a:xfrm>
            <a:off x="381000" y="381001"/>
            <a:ext cx="7772400" cy="761999"/>
          </a:xfrm>
        </p:spPr>
        <p:txBody>
          <a:bodyPr anchor="t"/>
          <a:lstStyle>
            <a:lvl1pPr algn="l" eaLnBrk="1" latinLnBrk="0" hangingPunct="1">
              <a:defRPr kumimoji="0" lang="pt-BR">
                <a:latin typeface="Georgia" pitchFamily="18" charset="0"/>
              </a:defRPr>
            </a:lvl1pPr>
          </a:lstStyle>
          <a:p>
            <a:pPr eaLnBrk="1" latinLnBrk="0" hangingPunct="1"/>
            <a:r>
              <a:rPr lang="pt-BR" smtClean="0"/>
              <a:t>Clique para editar o título mestre</a:t>
            </a:r>
            <a:endParaRPr/>
          </a:p>
        </p:txBody>
      </p:sp>
      <p:sp>
        <p:nvSpPr>
          <p:cNvPr id="4" name="Date Placeholder 3"/>
          <p:cNvSpPr>
            <a:spLocks noGrp="1"/>
          </p:cNvSpPr>
          <p:nvPr>
            <p:ph type="dt" sz="half" idx="10"/>
          </p:nvPr>
        </p:nvSpPr>
        <p:spPr/>
        <p:txBody>
          <a:bodyPr/>
          <a:lstStyle/>
          <a:p>
            <a:fld id="{F922158D-428B-4987-8B28-745A2AFA1252}" type="datetimeFigureOut">
              <a:t>31/07/2015</a:t>
            </a:fld>
            <a:endParaRPr kumimoji="0" lang="pt-BR"/>
          </a:p>
        </p:txBody>
      </p:sp>
      <p:sp>
        <p:nvSpPr>
          <p:cNvPr id="5" name="Footer Placeholder 4"/>
          <p:cNvSpPr>
            <a:spLocks noGrp="1"/>
          </p:cNvSpPr>
          <p:nvPr>
            <p:ph type="ftr" sz="quarter" idx="11"/>
          </p:nvPr>
        </p:nvSpPr>
        <p:spPr/>
        <p:txBody>
          <a:bodyPr/>
          <a:lstStyle/>
          <a:p>
            <a:endParaRPr kumimoji="0" lang="pt-BR"/>
          </a:p>
        </p:txBody>
      </p:sp>
      <p:sp>
        <p:nvSpPr>
          <p:cNvPr id="6" name="Slide Number Placeholder 5"/>
          <p:cNvSpPr>
            <a:spLocks noGrp="1"/>
          </p:cNvSpPr>
          <p:nvPr>
            <p:ph type="sldNum" sz="quarter" idx="12"/>
          </p:nvPr>
        </p:nvSpPr>
        <p:spPr/>
        <p:txBody>
          <a:bodyPr/>
          <a:lstStyle/>
          <a:p>
            <a:fld id="{515FC477-0A05-4F3E-8EE9-E015C9089D56}" type="slidenum">
              <a:t>‹nº›</a:t>
            </a:fld>
            <a:endParaRPr kumimoji="0" lang="pt-BR"/>
          </a:p>
        </p:txBody>
      </p:sp>
      <p:sp>
        <p:nvSpPr>
          <p:cNvPr id="11" name="AutoShape 2" descr="data:image/jpeg;base64,/9j/4AAQSkZJRgABAQAAAQABAAD/2wCEAAkGBxQSEhQUEhQVFRQVFBQVFBQUFBQUFBUUFBQWFhUUFBcYHCggGBolHBQUITEhJSkrLi4uFx8zODMsNygtLisBCgoKDg0OFBAQGCwcHxwsLCwsLCssLCwsLCwsLywsLCwsLCwsLCwsLCwsLCwsLCwsLCwsKywsLCwsLCwsLCwsLP/AABEIALEBHAMBIgACEQEDEQH/xAAcAAABBQEBAQAAAAAAAAAAAAAEAAIDBQYBBwj/xABEEAABAwEEBwUFBAkDBAMAAAABAAIDEQQFITESQVFhcZGhBiIygbETUmLB0TNCcpIHFCNDU4Lh8PEWorI0Y8LSFSRE/8QAGAEBAQEBAQAAAAAAAAAAAAAAAAECAwT/xAAmEQEBAAIBAwIGAwAAAAAAAAAAAQIREiExQVFhIjJCkaHhAxOB/9oADAMBAAIRAxEAPwD2pJJJed1JJJJA1yjcpHJjkETlA5TuULkEMiGcinoZyohkUBU8ihcggeg5kZIgpygqbWe8FZ2RtGqrdi9W8QwCCZqGmOKJOSEJxQRSphNAnSnFQWh1AgEncgnHFETOQekqiUFdqo9Jc0lFdkcomuSkcoWuRB8blOxyBjeiGPQGscjICq2N6OgcirSEo2JV8BVvZI6YlBKxqdSi7WpTZyoIZnqIRVU0Mdc1ySYAoNQkkkgS4upIGuTHJ7kwoI3KEqZyhKIiehXIp6GcioZFA5TyqByoHkQFqKOlKrLa7AoArKKuKt2qru5qtGoOzOoEICpbW9CudQIOF2KDtUmKlL6AqullxVQ20PQocuzvqoaoJdJcLlHVcLkHZHKEOTpCh9JAYx6njegGuU7HILGN6Ns71UxvVndsZkcAPNQaC6YtI11BXlNSHsdn0GgIloUU12CH0qmilkKUDaYlA6Z2i1VRaTijXP0nHYEyiDWJJJIEkkkgaUwp5TCgjcoipnKEoInoVyLehXoIJUO9ESoZwVA0xVNeD8Fb2hjthVFbq1xBHEICbvFAjmlBWY0CmfJQIIbTJih5ATkop5lDFfDGO7xREk1mfTAIA2R4zaeS1lgvKF4wIVvDDG7YqPNJIDsURYRqXqMt0xkZBZ+23U1rkGKc7ckw11LTvu5m5NFiYNYQZ42cnUVEbE5alsLBrCdRm0IMl+rOGpPDSMwtQ72e0IW2COmBCCka9brspYNFmk4YuxWX7PXf7abLutNTs3BekxRBoAClCooTIppzQIKznSKgJY1QWl1MkQ40CAL64bUVGx+xFMZgoGANRsbcERoUkkkUkkkkDSmlOKaUEb1EUPabY5jiCARq1YJjbeDmCOqCZ6FepzO06x6KF6AeVQ0U0magl1cQlVI0JsgTQ46LaY13Z4Epr5SAajIHdkB8yoGiBpzA5BKWwRkYt5EhOEtMxt6U+qme8DP+9SCjtNxxnIvHmD8lm737Bmb7O0aB+KOvUOC3Ei5GFZbDUeWf6AvKH7KeF4/G9h5FpHVFWaS+bOaGASAa2yRHppV6L0x6GcrzrPGMiztxa4xSax2hp2iJ7hzaCFlL4/SM8vPdc2mpwIPIr1tiZO0OFHAEbCAR1TlPQ4+7xKTt5IclA7trKV6/aOz1keavssBJ1+xjB5gVVXaOwdgf/wDnDT8EkregdTotc8fRONeXntfMmntTOV6PJ+i+x1q18zd2kxw6tr1VXbOwrI3END3NGTi3PDctcsU1WIPaKc61Y3Lek0jw0mpcQB5q2/09GDktR2M7PsdLp6IozLilsNVt+zd2CGIbSKk71cNUDjQAKaI4Lk0DvB+FAmWIUan2oYrkIQTSDuqrjNZKKxkfU0QB7ridqDkrqyBurMqyLqKus/iqny2jHBBrkkkkUkklxBxNKcmFAHecNW11j0VQcFoXqltMFCRyUpEBCjOGSkrUY8DuKFkBFcaUGJz8/Q81FTiUpsk27+6IP27gfPKnTmCPMLhtGFSKDburnwoQeexAX+sCgANMKYjdQZJxNddcxzIAwVW60t2jzw16PrgpRIm10O9mNuJJy3vH0Uk7an8n/KqqnTEZOPNOZbXazXLPdWnqm00JtbMePswPz1KbZgNIcJDhveNyjdaqmpGtuXwkkZ8U6C1sG4UAAprqa79iAi1khjiM6GnGmCjLVy1Ttc0gEEnUabRqKlIVAzpyHEUGGhrp43EfLzXY5NIVG0jkSK9FHI46WIBBkYBkTgNI+dRrTrGasaccQTjWuJO1AmuBrTUSPMYFcPzHqpSFHJ8x6hRUziiGIMHEIovUgyvamZ89pjssf3We0kOzTJa0caNcfMLSdn7s/V2BtanWTrKbYbraySSYjvyEEncAGtHkAE+3TyA90Lox5WL3VKlD8Fmn26RuLhgnM7RMIzofmoLd8lXKWqyVlvv9qanAnBXcdtqDQqgnTxJSNHDS1BZy875LCG7UR2etxcHNOVcOCCxhmzO3LhqREUeGKDtB77dgUnt661Bt0k3SSLkU5NeMMDRDySnUov1wDxVbxGHMIOyWh7PE0EbRguttrTnUcfqpmSNcMCHDcQUHabH7vL6KAsOByIPA1QttiqK7PRVNpgIy+irpL1mi+86mw94dVNrpaPZjuOHnqUEzdfkfkf72oCPtAw4OA8jToVOL0idrpXOo+ibXSGU8deONcvWnVqFk8q4Cgy1Z11d7k9FvkacnVGeGOO30PNATn/BrXZTq5v5UA7xhkctlXUI1mudAMdrE2Spa01xGBIOBBp3gPIO5qOZ2NSf5huoa+jvzBQsmAdsB7tKUoKkDXqNRwcEBksxpVp2tpQ+KuBwyHyKZDaSa4Y5jVgdR3gggoWJwaSw5Hu03U7p5AtrtaFGZNHHYTWubsBpUGuoo7DWCoqyitQdyB5/1BC62YHI6q+Srnvo6tcMxif5hwpQ+RSlm0XVwpnlqr3x6O5oLIuVpd02k2mtuHlqVI2gGGSnsVo0Hg6jgeBSUsWLn94mn33ZCtdGPM6xsw+alszaMb+EaqatmpDOeCC7u/v8AEZ0BpUbdWPBFwjujCmAw2YZLTLpQ9oOXH5E/JEFCWw+HifQ/VZqw6J3e6o2yM03geZ4DH++KrbO7Mq5uRniefwj1Py5KRasHQqOSBT6S4SujmrLVBUUp0VFargY45UqtcSmOjBVGQj7Mxtx1ptmsDmyGhOitY6HDAKuljcM2oMj2juuRwJbqxHFVVyX17MFkg0XBegOdUZdFQXj2ebMa0pvVQUbW17QahJs+GCz7Oyk7H1bIdDYrNvZ+X+Ig9Sqh55CuyO3oemKypM0jl1SfO4YPiLhtYQ7zINKdUTGE+qCmlihee5J7N+oGrHeQdQlV1utdts+OErd4x6LTTQNcKOaCDqIqhDdYHgLmD3WuIb+WtOimmpWMP6Q2VpNCWnWQfkUXHfdktA7krQfddQHyqpe0HZJswOmKn32gA9AF5tfPYG0RkmF7XDY4mN3/AK9Qkm+69PDXXpd5FSMto9VnrTK5ms8/kswJLysucc4G1oMjecZIT4+3T60mYxx1h7Bpc6VCf105RfC+HN1+f+EXH2nIweK788OOY1LPNvqxy+ISRHax2m38rseqey7o3/ZWqJ26QOjPSqnFrcrVMvqJ9caE667669WfMrrwHDuvDsMnYGmVK7xhXDFoKx81yWluIYJBtic1/QHS6IJt5vjNHBzTscC08irxvhOjeytfSpacDjTvVbXMEY7HeSilkycRQ5U1A1wPAHoVm7H2hdtVtB2gDsHUI34rPWLoZHLVtB4hi3S1GpFN9MW+aUM1W0FatALRWmGpuPm1N9tFJlVpxxBORFD8uSFke5lK7ammR94k6tTvIoaWtjtIIoMgBo5+Hz3gjyRJcqRs1HDLHEasDTT3bHc1YtlWasXMMntIyMS4RubSlahzhQ+X1VusvZZyDStA6gPCoWmqtS9GLHXKvvB2LeDv/FHEqrvN3ebwPUj6KZdlnc6N9AtRYIdGNoIyFfM4n1WYuuPTkY3VWp4DE/TzWuLlcUydquJj30TRItMpw0LowUHtN6ex5KqJWpska4JCmvkKAeeIakObAc6okgnJTBhoqBG2PBCSWY1V1GMEi0IHUxXYnVKZGa4J8k7I89lSRjTiBj0UErrUBnVu8g05ioCfG8EVBBG0EEKGC2xO8L2u4HHkh7SyEmpqHe8wlrvMjPzUXSwqkCs3abwMZoJQ4bJAA78zKD/ag/8AUzK0cS07QQ5vWh6Jyi8a19N6Dt1kDgcK7xSo8jgVTNvUuFY3h3DPkcUJP2glZnq2tqhpQX97SEkhoI3HQd1wWRvC/Y392dgI2Txh3J30K2V7doRK0iRjTXWKtPzC87veF9SY6Ee6Tis47ldelgeW77FJi0Pj3wyaTfyyV9Qof9NNP2NrZXU2Vjojw0gXBVdooD34y07W93/jgomzH7sh4Ooeq7xxsi1lsNvs+Ia9zR9+J3tG/wC3Eck+DttOO7LoyAZtlaHf8gq2z31JGcy07Wk0Vk3tGX4StjlH/cYHHnmmvZN+42G/bFL9rZmsO2IuZ0BojorFZJPsp3sOx4DxzFCqN36lJ4onRHbE80/KVE+5mZ2e0An3ZBonnks3FqZVcTxTQY+NnvNxHmNSJsd8g4HEbCs+y02qDxNJG0d4KVl5Qy+Mezf7zcOYWLg6TJqNMFvczGIBxy1Cu0YIiwT4UxwyrXI4jz1eSzUZezvNIe33m/MZhWFkvBriK4HKu7YVixrTSNkWmuq1acY2jA/VYqKZXFyWvRkpqdh56v73qRLGnLlT3o7vj8I9SrJzlTXg/wDaeQ+ZTLszj3XnZtnjfwaPU/8AirmacNBJyCr7qboRNGsjSPF2P05KqvO8PaO0W+Fp5natTpGbN0c68C41UNrvtsQ7xqdTRmfoFmbxvvQq2MguyLvut3DaVNcXZmW0n2krjHGcdI/av/CD4RvPkp1rWpOtFsvieeQNjBLswxmobXHIDeaLVWGxytA9q/Sd7rfCOJzd0CNu2wRWdmhE0NGs5lx2uOZKLaNfVbmOmLlvsgJdsomg14qVxrlzUDgQqylINExsi4JjsXHvrlnuCokbWql0UK2c6wiGyKCSIBdnEL+5I1pOxwof5SfklCyir74vH2fdexpadbydE8aNNPNKs7gLz7LQE6Ucj4XfCajkfnVUU8tpgOi5zJm6sdF3XM8lZ2i1ktqxrAPhmc9nLQNPKipLZOx2DnAE/l6rFbjkt4xuwkrGfjFBXcTgfIlA2y7Q8Va4HZq6KK0WWZoJjdUHZ3hyOCqxbHRnvx0+KE6B4lh7jjyTSh7VYpovA5zeGHTWo29qbbFgSHjZI30xoruy3sHYNex/wP8A2b/yuwPkU60OhOEsZj3kED82Lequ/WGlOzttG40nsv8ANG7HjQ0RkVrsE/gmEbj92XuHhU4FKfs9FIKscCNX+QqW39lXDILUsZ1VzaezBcKxlrxq0SHLPXh2ZcM4yPKirX3VLEatLmn4C4HojrJ2it0P7wvb7so0xzOPVbntWaqbRcbhlXgcVXSXdI3IVW8h7ZRP/wCos1DrdEa9D9UTG+wT+CYMJ+7IC31V5WJxleanSbmCE5lpO1ekT9kNIVYWvG1p0h0VRa+xztnROcTjWas96Pbk4ooXkx/2sbXbwKOU8/ZSQZIGW4Zm/drwV+GnxQfZo2VrDK6M7HYhFuBzkZQ/xYsR/M1ZqSCRmbHDfQomxXs5utZuO28c9d2ns1rLKVIcw5OGI/oVcQWjIg7wVmrLeLHZ90nMjI/iGRVhD3MW4sOYGNN7fouOWLvMpXo9ltOmxrtox460BK3Tm0dpaPKgr0QXZy2VDm1+Ieh+SNszwJXuOTR8h8qrFZ1ra1va36LdFvid0b/eCyFut5d+zj4Fw17gdQ3/AOUr3vAucccTnuGpo3oKOUMGOG7X5q9yTSyu6xNZRzu84ZbBwC0MV7Pbrw3/ANVj/wBbkd4QGDac+v0UMwA70slaa3Gg6mq1Gb7t2O10bfE4H8NT6Jz+2wPhie78RDR815faO0sEeEY0z8Iw83FU9s7SzPwbSMfDi7mfotzGs6j6GuK+2WhlSWteDQs0h5Uric1bOovA+xDbvY9s9rfJJO1wc1pHca4GoOdXEHy3L2WwX1HMAYw93FpaOqtmmbrwPcMa0THSg7OYXJHBx7xr8LfmoZANWi0cKlEStmYM6c072zdVOYQwYTlTkKLosrRnQncAOiDLW39Icthl9leFlOhWgtMH2bmk4OLHeHeNInDWrGWSzXi0vsVrbpkVLQ7X8UTsAfKq0rW6YIe3A5ggGvFVFq7G2RwNIWNca4tBBB94UIoVehNysHbrJbLM46cRcPfhrlvbr5gIVt6Ry4Pwdsd+zdwx7pO4LaM7M2uEfsLa9zdTLQ1sreAPip5rL38+0MJFru8St1TWYaZ4lhxHNThL2dZ/LPqn2Dfq7m4xSlu53d9e6U2e8XNwtEWkPeaKH6HogLM6zuOjZ7Q6F/8ABl7hB/A/+qIfLNFhJGHt95ndrvoQWnks3DKOk4Zdsp/vT9fk11js0/geAfcfga+efkmGwWmD7N7tHZXTbyNQmudZpcD+zd8Q0Pq3qFLHZJ4hWCUluoE1aeFajkpsy/juPeaDNvGh/aw0Pvwkxu8xkVY2W9q/ZztPwTjQdw0hgUNJeuq0wfzMw6H6pn6hZpvspWg+6/unkVejHVbSWs/vbOae/HR7emPRQCyWabwOAPunA8jiqt1zTw4xucPwk05ZJjryflPE2T4qaD+YTSCrV2Tz0RXgqS1dmXDUryy3lH9yaSE+7J32c1ax22alS1kzdsZFeScrDUYSK7JYz3HuZ+Fzh6JxhtH8aT87ls7ZeENMYn6Xu6NFTTW1x8MYaNriB6q8qaUnsbR/Fk/M5O/VrR/FeOLqeqLlth+9IBuYCf6KAS18LHuO0kNHRXdNRH7Kf+Oeel6AqCWxvd4pGO/FED10QUaQ/X7NnGr3dapUIzkf5aMY+qbNKl12ke4fwuc3o4EImxyyRnCpGtrsDzqQeae+3xj94Twle70XBbm5jTptOXNyvWpNeF/c1tAe1zcBWj2nAtrnhs1q6vG16DXAZud0H9a8ljor3hGLzQgHGgNR7tW4HgiYb/jlZ7RxDSKgtJrllxqudwb36j2MJx/3H5fVBWu94YScdJ41DvOrvOTeiq33hNaTowscQdYwHm7+oRdi7GnxTuw91gPr/hbmMndmqy09pJpDoxNDa5UGm8/LoV2x9nrRaHVmLmjbJUn+Uf4W4uq7Y4x+yjA1VoXE8dGvUq1bE7Y88GBo/wByu/RnbPXZ2PgbQuaXna4n0GCv2XbFSmizZQ0XHh1aeyeeL2geuKkEcuTY42jXU19Aozbt1l1MBGjRoGQ0W4cDRX90R6AxJPGnoFRiFw8fs+ALmf0PJSxPk1MoNokQa+GcDYuz29o1iuwYmvALJume3KEuO0vY4nmaqwss8msxs3aWkRtwyrvQaGOSgq6gJ20FPJDyW+MHF3QD1QkbWuORfTW7Bv0PJG0O0Ddogog4ONcORy5qcny4IeKTaigUETSdvTFMlYdruimBxTnOCCmvO4YLSKTxNl/G1ppwOYWXvP8AR8Gmtimks3/b0jLCf5H5eS3rHhclO5WWxNPDe0NjtNkP/wBqztlj/jWarfzMORVXBeEVawTOjd7slYz5nIr3qVoJoRhwqgrZclnlBDrOx1RjVjfVXcveN4Z54fLdPJG3zMwftWNkbtoPVuHRc/WbHN4gYjwqOY+gWttn6NIdMuhnkgJyYwgsG3A5oG3/AKPX6PdlZM7Y6Mxk/wA7D8lOM8V0/u382P26fr8KuzWSZgrZpw9vu6WkOSe69SMLTB/MwfJVF5dn5rL3ntlh+Md9n5mYjzCZZ78tDRmydvk409VOFOWF8/ddCy2ab7N4B912B6qKS4pI8YyRvaVXi9rLJhLG6J20YhWVja4Y2a0hw90u+RWbLAPaRO6gc5xogZbI0YyPHmalS33ebwSJpQ34WZ8gs3PfAH2bKn3n4nktTGpteBzB4GV+J+AQdrvhjcHPr8LMPTFUjjNNnpHgCAj7L2VmdjQDzxWuM8pbQs9+vOEbQ0bTif75qvlc9/jcT54csls7H2QDcZDU7MSFZDstE4ULG7vFX1V3J2YvX3ecMbTLE7lOIpX5NJ3k/Mr0GPstGw4MadlSaclaWe7RSjg3gGNp1S5Qlvjo83svZuWTIgu2YkDi7JaK7+xTG09odN2sV0WjiG1J5rYsu8ZVNNgwHRFwxBooBgpcqRFd1lZEA0MNPgbo9XK8s1mgP7lo3vOkfmgWP2qVlpbqNeAJWRexWKM68Ng7o6KR92xHUPMVVTFazqDuSnbanayGDyJ/ogKddzR90cghJLqb7ox3BdbebBgNJ53VKIjtBf8AuzxJogrjdTBjoDkE3/48amjiWhWvsfhPDTw9U9sTiPABvJqgrorK1mQaN9ACpg8DZwGfREvsxGRbX8J+SBeJQ7u+z86g8qIDGyUzXRa27eh+iBdZnGhfLTc3Dqp2uAwGmd+JQXkylbkkkiOa1O7JcSQNYmWjJdSQAx5og6kkkAdtzRNm8KSSCuvv7N3Ar56P/Uu/EfVJJdMWcht5eFVlh8Y4pJK+Fw7h7w+0dxTbNmupI6/TW9ujwDgruzJJLnWUpzUy4koHjJdCSSgmYnrqSqArf93irazZDguJIHyIC2akkkF3YfAOCllySSQNhVhAkkgMcqq9lxJBDZM1YJJIP//Z"/>
          <p:cNvSpPr>
            <a:spLocks noChangeAspect="1" noChangeArrowheads="1"/>
          </p:cNvSpPr>
          <p:nvPr userDrawn="1"/>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nodeType="withEffect">
                                  <p:stCondLst>
                                    <p:cond delay="500"/>
                                  </p:stCondLst>
                                  <p:iterate type="lt">
                                    <p:tmPct val="5000"/>
                                  </p:iterate>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srcRect l="-92" t="50811" r="45394" b="-590"/>
          <a:stretch/>
        </p:blipFill>
        <p:spPr>
          <a:xfrm>
            <a:off x="-13647" y="0"/>
            <a:ext cx="9157648" cy="5582272"/>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85800" y="1066799"/>
            <a:ext cx="1979920" cy="2013807"/>
          </a:xfrm>
          <a:prstGeom prst="ellipse">
            <a:avLst/>
          </a:prstGeom>
          <a:ln>
            <a:noFill/>
          </a:ln>
          <a:effectLst>
            <a:outerShdw blurRad="292100" dist="139700" dir="2700000" algn="tl" rotWithShape="0">
              <a:srgbClr val="333333">
                <a:alpha val="65000"/>
              </a:srgbClr>
            </a:outerShdw>
          </a:effectLst>
        </p:spPr>
      </p:pic>
      <p:sp>
        <p:nvSpPr>
          <p:cNvPr id="2" name="Title 1"/>
          <p:cNvSpPr>
            <a:spLocks noGrp="1"/>
          </p:cNvSpPr>
          <p:nvPr>
            <p:ph type="title" hasCustomPrompt="1"/>
          </p:nvPr>
        </p:nvSpPr>
        <p:spPr>
          <a:xfrm>
            <a:off x="3768304" y="1905000"/>
            <a:ext cx="5105400" cy="1143001"/>
          </a:xfrm>
        </p:spPr>
        <p:txBody>
          <a:bodyPr anchor="b" anchorCtr="0">
            <a:normAutofit/>
          </a:bodyPr>
          <a:lstStyle>
            <a:lvl1pPr algn="l" eaLnBrk="1" latinLnBrk="0" hangingPunct="1">
              <a:defRPr kumimoji="0" lang="pt-BR" sz="3600" b="0" cap="none">
                <a:latin typeface="Georgia" pitchFamily="18" charset="0"/>
              </a:defRPr>
            </a:lvl1pPr>
          </a:lstStyle>
          <a:p>
            <a:r>
              <a:rPr kumimoji="0" lang="pt-BR"/>
              <a:t>Clique para editar o título Mestre</a:t>
            </a:r>
          </a:p>
        </p:txBody>
      </p:sp>
      <p:sp>
        <p:nvSpPr>
          <p:cNvPr id="3" name="Text Placeholder 2"/>
          <p:cNvSpPr>
            <a:spLocks noGrp="1"/>
          </p:cNvSpPr>
          <p:nvPr>
            <p:ph type="body" idx="1"/>
          </p:nvPr>
        </p:nvSpPr>
        <p:spPr>
          <a:xfrm>
            <a:off x="3810000" y="3048000"/>
            <a:ext cx="5105400" cy="1500187"/>
          </a:xfrm>
        </p:spPr>
        <p:txBody>
          <a:bodyPr anchor="t"/>
          <a:lstStyle>
            <a:lvl1pPr marL="0" indent="0" eaLnBrk="1" latinLnBrk="0" hangingPunct="1">
              <a:buNone/>
              <a:defRPr kumimoji="0" lang="pt-BR" sz="2000">
                <a:solidFill>
                  <a:schemeClr val="tx1"/>
                </a:solidFill>
                <a:latin typeface="Georgia" pitchFamily="18" charset="0"/>
              </a:defRPr>
            </a:lvl1pPr>
            <a:lvl2pPr marL="457200" indent="0" eaLnBrk="1" latinLnBrk="0" hangingPunct="1">
              <a:buNone/>
              <a:defRPr kumimoji="0" lang="pt-BR" sz="1800">
                <a:solidFill>
                  <a:schemeClr val="tx1">
                    <a:tint val="75000"/>
                  </a:schemeClr>
                </a:solidFill>
              </a:defRPr>
            </a:lvl2pPr>
            <a:lvl3pPr marL="914400" indent="0" eaLnBrk="1" latinLnBrk="0" hangingPunct="1">
              <a:buNone/>
              <a:defRPr kumimoji="0" lang="pt-BR" sz="1600">
                <a:solidFill>
                  <a:schemeClr val="tx1">
                    <a:tint val="75000"/>
                  </a:schemeClr>
                </a:solidFill>
              </a:defRPr>
            </a:lvl3pPr>
            <a:lvl4pPr marL="1371600" indent="0" eaLnBrk="1" latinLnBrk="0" hangingPunct="1">
              <a:buNone/>
              <a:defRPr kumimoji="0" lang="pt-BR" sz="1400">
                <a:solidFill>
                  <a:schemeClr val="tx1">
                    <a:tint val="75000"/>
                  </a:schemeClr>
                </a:solidFill>
              </a:defRPr>
            </a:lvl4pPr>
            <a:lvl5pPr marL="1828800" indent="0" eaLnBrk="1" latinLnBrk="0" hangingPunct="1">
              <a:buNone/>
              <a:defRPr kumimoji="0" lang="pt-BR" sz="1400">
                <a:solidFill>
                  <a:schemeClr val="tx1">
                    <a:tint val="75000"/>
                  </a:schemeClr>
                </a:solidFill>
              </a:defRPr>
            </a:lvl5pPr>
            <a:lvl6pPr marL="2286000" indent="0" eaLnBrk="1" latinLnBrk="0" hangingPunct="1">
              <a:buNone/>
              <a:defRPr kumimoji="0" lang="pt-BR" sz="1400">
                <a:solidFill>
                  <a:schemeClr val="tx1">
                    <a:tint val="75000"/>
                  </a:schemeClr>
                </a:solidFill>
              </a:defRPr>
            </a:lvl6pPr>
            <a:lvl7pPr marL="2743200" indent="0" eaLnBrk="1" latinLnBrk="0" hangingPunct="1">
              <a:buNone/>
              <a:defRPr kumimoji="0" lang="pt-BR" sz="1400">
                <a:solidFill>
                  <a:schemeClr val="tx1">
                    <a:tint val="75000"/>
                  </a:schemeClr>
                </a:solidFill>
              </a:defRPr>
            </a:lvl7pPr>
            <a:lvl8pPr marL="3200400" indent="0" eaLnBrk="1" latinLnBrk="0" hangingPunct="1">
              <a:buNone/>
              <a:defRPr kumimoji="0" lang="pt-BR" sz="1400">
                <a:solidFill>
                  <a:schemeClr val="tx1">
                    <a:tint val="75000"/>
                  </a:schemeClr>
                </a:solidFill>
              </a:defRPr>
            </a:lvl8pPr>
            <a:lvl9pPr marL="3657600" indent="0" eaLnBrk="1" latinLnBrk="0" hangingPunct="1">
              <a:buNone/>
              <a:defRPr kumimoji="0" lang="pt-BR" sz="1400">
                <a:solidFill>
                  <a:schemeClr val="tx1">
                    <a:tint val="75000"/>
                  </a:schemeClr>
                </a:solidFill>
              </a:defRPr>
            </a:lvl9pPr>
          </a:lstStyle>
          <a:p>
            <a:pPr lvl="0" eaLnBrk="1" latinLnBrk="0" hangingPunct="1"/>
            <a:r>
              <a:rPr lang="pt-BR" smtClean="0"/>
              <a:t>Clique para editar o texto mestre</a:t>
            </a:r>
          </a:p>
        </p:txBody>
      </p:sp>
      <p:sp>
        <p:nvSpPr>
          <p:cNvPr id="4" name="Date Placeholder 3"/>
          <p:cNvSpPr>
            <a:spLocks noGrp="1"/>
          </p:cNvSpPr>
          <p:nvPr>
            <p:ph type="dt" sz="half" idx="10"/>
          </p:nvPr>
        </p:nvSpPr>
        <p:spPr/>
        <p:txBody>
          <a:bodyPr/>
          <a:lstStyle/>
          <a:p>
            <a:fld id="{F922158D-428B-4987-8B28-745A2AFA1252}" type="datetimeFigureOut">
              <a:t>31/07/2015</a:t>
            </a:fld>
            <a:endParaRPr kumimoji="0" lang="pt-BR"/>
          </a:p>
        </p:txBody>
      </p:sp>
      <p:sp>
        <p:nvSpPr>
          <p:cNvPr id="5" name="Footer Placeholder 4"/>
          <p:cNvSpPr>
            <a:spLocks noGrp="1"/>
          </p:cNvSpPr>
          <p:nvPr>
            <p:ph type="ftr" sz="quarter" idx="11"/>
          </p:nvPr>
        </p:nvSpPr>
        <p:spPr/>
        <p:txBody>
          <a:bodyPr/>
          <a:lstStyle/>
          <a:p>
            <a:endParaRPr kumimoji="0" lang="pt-BR"/>
          </a:p>
        </p:txBody>
      </p:sp>
      <p:sp>
        <p:nvSpPr>
          <p:cNvPr id="6" name="Slide Number Placeholder 5"/>
          <p:cNvSpPr>
            <a:spLocks noGrp="1"/>
          </p:cNvSpPr>
          <p:nvPr>
            <p:ph type="sldNum" sz="quarter" idx="12"/>
          </p:nvPr>
        </p:nvSpPr>
        <p:spPr/>
        <p:txBody>
          <a:bodyPr/>
          <a:lstStyle/>
          <a:p>
            <a:fld id="{515FC477-0A05-4F3E-8EE9-E015C9089D56}" type="slidenum">
              <a:t>‹nº›</a:t>
            </a:fld>
            <a:endParaRPr kumimoji="0" lang="pt-B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914400"/>
          </a:xfrm>
        </p:spPr>
        <p:txBody>
          <a:bodyPr anchor="t">
            <a:normAutofit/>
          </a:bodyPr>
          <a:lstStyle>
            <a:lvl1pPr algn="l" eaLnBrk="1" latinLnBrk="0" hangingPunct="1">
              <a:defRPr kumimoji="0" lang="pt-BR" sz="2800">
                <a:latin typeface="Georgia" pitchFamily="18" charset="0"/>
              </a:defRPr>
            </a:lvl1pPr>
          </a:lstStyle>
          <a:p>
            <a:pPr eaLnBrk="1" latinLnBrk="0" hangingPunct="1"/>
            <a:r>
              <a:rPr lang="pt-BR" smtClean="0"/>
              <a:t>Clique para editar o título mestre</a:t>
            </a:r>
            <a:endParaRPr/>
          </a:p>
        </p:txBody>
      </p:sp>
      <p:sp>
        <p:nvSpPr>
          <p:cNvPr id="3" name="Content Placeholder 2"/>
          <p:cNvSpPr>
            <a:spLocks noGrp="1"/>
          </p:cNvSpPr>
          <p:nvPr>
            <p:ph idx="1"/>
          </p:nvPr>
        </p:nvSpPr>
        <p:spPr/>
        <p:txBody>
          <a:bodyPr>
            <a:normAutofit/>
          </a:bodyPr>
          <a:lstStyle>
            <a:lvl1pPr marL="342900" indent="-342900" eaLnBrk="1" latinLnBrk="0" hangingPunct="1">
              <a:lnSpc>
                <a:spcPct val="150000"/>
              </a:lnSpc>
              <a:spcBef>
                <a:spcPts val="0"/>
              </a:spcBef>
              <a:buSzPct val="130000"/>
              <a:buFont typeface="Arial" pitchFamily="34" charset="0"/>
              <a:buChar char="•"/>
              <a:defRPr kumimoji="0" lang="pt-BR" sz="2000">
                <a:latin typeface="Georgia" pitchFamily="18" charset="0"/>
              </a:defRPr>
            </a:lvl1pPr>
            <a:lvl2pPr marL="571500" indent="-228600" eaLnBrk="1" latinLnBrk="0" hangingPunct="1">
              <a:lnSpc>
                <a:spcPct val="150000"/>
              </a:lnSpc>
              <a:spcBef>
                <a:spcPts val="0"/>
              </a:spcBef>
              <a:buSzPct val="60000"/>
              <a:buFont typeface="Courier New" pitchFamily="49" charset="0"/>
              <a:buChar char="o"/>
              <a:defRPr kumimoji="0" lang="pt-BR" sz="1800">
                <a:latin typeface="Georgia" pitchFamily="18" charset="0"/>
              </a:defRPr>
            </a:lvl2pPr>
            <a:lvl3pPr eaLnBrk="1" latinLnBrk="0" hangingPunct="1">
              <a:defRPr kumimoji="0" lang="pt-BR" sz="2000">
                <a:latin typeface="Georgia" pitchFamily="18" charset="0"/>
              </a:defRPr>
            </a:lvl3pPr>
            <a:lvl4pPr eaLnBrk="1" latinLnBrk="0" hangingPunct="1">
              <a:defRPr kumimoji="0" lang="pt-BR" sz="2000">
                <a:latin typeface="Georgia" pitchFamily="18" charset="0"/>
              </a:defRPr>
            </a:lvl4pPr>
            <a:lvl5pPr eaLnBrk="1" latinLnBrk="0" hangingPunct="1">
              <a:defRPr kumimoji="0" lang="pt-BR" sz="2000">
                <a:latin typeface="Georgia" pitchFamily="18" charset="0"/>
              </a:defRPr>
            </a:lvl5pPr>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a:p>
        </p:txBody>
      </p:sp>
      <p:sp>
        <p:nvSpPr>
          <p:cNvPr id="4" name="Date Placeholder 3"/>
          <p:cNvSpPr>
            <a:spLocks noGrp="1"/>
          </p:cNvSpPr>
          <p:nvPr>
            <p:ph type="dt" sz="half" idx="10"/>
          </p:nvPr>
        </p:nvSpPr>
        <p:spPr/>
        <p:txBody>
          <a:bodyPr/>
          <a:lstStyle/>
          <a:p>
            <a:fld id="{F922158D-428B-4987-8B28-745A2AFA1252}" type="datetimeFigureOut">
              <a:t>31/07/2015</a:t>
            </a:fld>
            <a:endParaRPr kumimoji="0" lang="pt-BR"/>
          </a:p>
        </p:txBody>
      </p:sp>
      <p:sp>
        <p:nvSpPr>
          <p:cNvPr id="5" name="Footer Placeholder 4"/>
          <p:cNvSpPr>
            <a:spLocks noGrp="1"/>
          </p:cNvSpPr>
          <p:nvPr>
            <p:ph type="ftr" sz="quarter" idx="11"/>
          </p:nvPr>
        </p:nvSpPr>
        <p:spPr/>
        <p:txBody>
          <a:bodyPr/>
          <a:lstStyle/>
          <a:p>
            <a:endParaRPr kumimoji="0" lang="pt-BR"/>
          </a:p>
        </p:txBody>
      </p:sp>
      <p:sp>
        <p:nvSpPr>
          <p:cNvPr id="6" name="Slide Number Placeholder 5"/>
          <p:cNvSpPr>
            <a:spLocks noGrp="1"/>
          </p:cNvSpPr>
          <p:nvPr>
            <p:ph type="sldNum" sz="quarter" idx="12"/>
          </p:nvPr>
        </p:nvSpPr>
        <p:spPr/>
        <p:txBody>
          <a:bodyPr/>
          <a:lstStyle/>
          <a:p>
            <a:fld id="{515FC477-0A05-4F3E-8EE9-E015C9089D56}" type="slidenum">
              <a:t>‹nº›</a:t>
            </a:fld>
            <a:endParaRPr kumimoji="0" lang="pt-B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lang="pt-BR" smtClean="0"/>
              <a:t>Clique para editar o título mestre</a:t>
            </a:r>
            <a:endParaRPr/>
          </a:p>
        </p:txBody>
      </p:sp>
      <p:sp>
        <p:nvSpPr>
          <p:cNvPr id="3" name="Content Placeholder 2"/>
          <p:cNvSpPr>
            <a:spLocks noGrp="1"/>
          </p:cNvSpPr>
          <p:nvPr>
            <p:ph sz="half" idx="1"/>
          </p:nvPr>
        </p:nvSpPr>
        <p:spPr>
          <a:xfrm>
            <a:off x="457200" y="1828800"/>
            <a:ext cx="4038600" cy="4297363"/>
          </a:xfrm>
        </p:spPr>
        <p:txBody>
          <a:bodyPr>
            <a:normAutofit/>
          </a:bodyPr>
          <a:lstStyle>
            <a:lvl1pPr eaLnBrk="1" latinLnBrk="0" hangingPunct="1">
              <a:defRPr kumimoji="0" lang="pt-BR" sz="2400"/>
            </a:lvl1pPr>
            <a:lvl2pPr eaLnBrk="1" latinLnBrk="0" hangingPunct="1">
              <a:defRPr kumimoji="0" lang="pt-BR" sz="2000"/>
            </a:lvl2pPr>
            <a:lvl3pPr eaLnBrk="1" latinLnBrk="0" hangingPunct="1">
              <a:defRPr kumimoji="0" lang="pt-BR" sz="1800"/>
            </a:lvl3pPr>
            <a:lvl4pPr eaLnBrk="1" latinLnBrk="0" hangingPunct="1">
              <a:defRPr kumimoji="0" lang="pt-BR" sz="1600"/>
            </a:lvl4pPr>
            <a:lvl5pPr eaLnBrk="1" latinLnBrk="0" hangingPunct="1">
              <a:defRPr kumimoji="0" lang="pt-BR" sz="1600"/>
            </a:lvl5pPr>
            <a:lvl6pPr eaLnBrk="1" latinLnBrk="0" hangingPunct="1">
              <a:defRPr kumimoji="0" lang="pt-BR" sz="1800"/>
            </a:lvl6pPr>
            <a:lvl7pPr eaLnBrk="1" latinLnBrk="0" hangingPunct="1">
              <a:defRPr kumimoji="0" lang="pt-BR" sz="1800"/>
            </a:lvl7pPr>
            <a:lvl8pPr eaLnBrk="1" latinLnBrk="0" hangingPunct="1">
              <a:defRPr kumimoji="0" lang="pt-BR" sz="1800"/>
            </a:lvl8pPr>
            <a:lvl9pPr eaLnBrk="1" latinLnBrk="0" hangingPunct="1">
              <a:defRPr kumimoji="0" lang="pt-BR" sz="1800"/>
            </a:lvl9pPr>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a:p>
        </p:txBody>
      </p:sp>
      <p:sp>
        <p:nvSpPr>
          <p:cNvPr id="4" name="Content Placeholder 3"/>
          <p:cNvSpPr>
            <a:spLocks noGrp="1"/>
          </p:cNvSpPr>
          <p:nvPr>
            <p:ph sz="half" idx="2"/>
          </p:nvPr>
        </p:nvSpPr>
        <p:spPr>
          <a:xfrm>
            <a:off x="4648200" y="1828800"/>
            <a:ext cx="4038600" cy="4297363"/>
          </a:xfrm>
        </p:spPr>
        <p:txBody>
          <a:bodyPr>
            <a:normAutofit/>
          </a:bodyPr>
          <a:lstStyle>
            <a:lvl1pPr eaLnBrk="1" latinLnBrk="0" hangingPunct="1">
              <a:defRPr kumimoji="0" lang="pt-BR" sz="2400"/>
            </a:lvl1pPr>
            <a:lvl2pPr eaLnBrk="1" latinLnBrk="0" hangingPunct="1">
              <a:defRPr kumimoji="0" lang="pt-BR" sz="2000"/>
            </a:lvl2pPr>
            <a:lvl3pPr eaLnBrk="1" latinLnBrk="0" hangingPunct="1">
              <a:defRPr kumimoji="0" lang="pt-BR" sz="1800"/>
            </a:lvl3pPr>
            <a:lvl4pPr eaLnBrk="1" latinLnBrk="0" hangingPunct="1">
              <a:defRPr kumimoji="0" lang="pt-BR" sz="1600"/>
            </a:lvl4pPr>
            <a:lvl5pPr eaLnBrk="1" latinLnBrk="0" hangingPunct="1">
              <a:defRPr kumimoji="0" lang="pt-BR" sz="1600"/>
            </a:lvl5pPr>
            <a:lvl6pPr eaLnBrk="1" latinLnBrk="0" hangingPunct="1">
              <a:defRPr kumimoji="0" lang="pt-BR" sz="1800"/>
            </a:lvl6pPr>
            <a:lvl7pPr eaLnBrk="1" latinLnBrk="0" hangingPunct="1">
              <a:defRPr kumimoji="0" lang="pt-BR" sz="1800"/>
            </a:lvl7pPr>
            <a:lvl8pPr eaLnBrk="1" latinLnBrk="0" hangingPunct="1">
              <a:defRPr kumimoji="0" lang="pt-BR" sz="1800"/>
            </a:lvl8pPr>
            <a:lvl9pPr eaLnBrk="1" latinLnBrk="0" hangingPunct="1">
              <a:defRPr kumimoji="0" lang="pt-BR" sz="1800"/>
            </a:lvl9pPr>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a:p>
        </p:txBody>
      </p:sp>
      <p:sp>
        <p:nvSpPr>
          <p:cNvPr id="5" name="Date Placeholder 4"/>
          <p:cNvSpPr>
            <a:spLocks noGrp="1"/>
          </p:cNvSpPr>
          <p:nvPr>
            <p:ph type="dt" sz="half" idx="10"/>
          </p:nvPr>
        </p:nvSpPr>
        <p:spPr/>
        <p:txBody>
          <a:bodyPr/>
          <a:lstStyle/>
          <a:p>
            <a:fld id="{F922158D-428B-4987-8B28-745A2AFA1252}" type="datetimeFigureOut">
              <a:t>31/07/2015</a:t>
            </a:fld>
            <a:endParaRPr kumimoji="0" lang="pt-BR"/>
          </a:p>
        </p:txBody>
      </p:sp>
      <p:sp>
        <p:nvSpPr>
          <p:cNvPr id="6" name="Footer Placeholder 5"/>
          <p:cNvSpPr>
            <a:spLocks noGrp="1"/>
          </p:cNvSpPr>
          <p:nvPr>
            <p:ph type="ftr" sz="quarter" idx="11"/>
          </p:nvPr>
        </p:nvSpPr>
        <p:spPr/>
        <p:txBody>
          <a:bodyPr/>
          <a:lstStyle/>
          <a:p>
            <a:endParaRPr kumimoji="0" lang="pt-BR"/>
          </a:p>
        </p:txBody>
      </p:sp>
      <p:sp>
        <p:nvSpPr>
          <p:cNvPr id="7" name="Slide Number Placeholder 6"/>
          <p:cNvSpPr>
            <a:spLocks noGrp="1"/>
          </p:cNvSpPr>
          <p:nvPr>
            <p:ph type="sldNum" sz="quarter" idx="12"/>
          </p:nvPr>
        </p:nvSpPr>
        <p:spPr/>
        <p:txBody>
          <a:bodyPr/>
          <a:lstStyle/>
          <a:p>
            <a:fld id="{515FC477-0A05-4F3E-8EE9-E015C9089D56}" type="slidenum">
              <a:t>‹nº›</a:t>
            </a:fld>
            <a:endParaRPr kumimoji="0" lang="pt-BR"/>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609600"/>
          </a:xfrm>
        </p:spPr>
        <p:txBody>
          <a:bodyPr/>
          <a:lstStyle>
            <a:lvl1pPr eaLnBrk="1" latinLnBrk="0" hangingPunct="1">
              <a:defRPr kumimoji="0" lang="pt-BR"/>
            </a:lvl1pPr>
          </a:lstStyle>
          <a:p>
            <a:pPr eaLnBrk="1" latinLnBrk="0" hangingPunct="1"/>
            <a:r>
              <a:rPr lang="pt-BR" smtClean="0"/>
              <a:t>Clique para editar o título mestre</a:t>
            </a:r>
            <a:endParaRPr/>
          </a:p>
        </p:txBody>
      </p:sp>
      <p:sp>
        <p:nvSpPr>
          <p:cNvPr id="3" name="Text Placeholder 2"/>
          <p:cNvSpPr>
            <a:spLocks noGrp="1"/>
          </p:cNvSpPr>
          <p:nvPr>
            <p:ph type="body" idx="1"/>
          </p:nvPr>
        </p:nvSpPr>
        <p:spPr>
          <a:xfrm>
            <a:off x="457200" y="1535113"/>
            <a:ext cx="4040188" cy="639762"/>
          </a:xfrm>
        </p:spPr>
        <p:txBody>
          <a:bodyPr anchor="b">
            <a:noAutofit/>
          </a:bodyPr>
          <a:lstStyle>
            <a:lvl1pPr marL="0" indent="0" eaLnBrk="1" latinLnBrk="0" hangingPunct="1">
              <a:buNone/>
              <a:defRPr kumimoji="0" lang="pt-BR" sz="2000" b="1"/>
            </a:lvl1pPr>
            <a:lvl2pPr marL="457200" indent="0" eaLnBrk="1" latinLnBrk="0" hangingPunct="1">
              <a:buNone/>
              <a:defRPr kumimoji="0" lang="pt-BR" sz="2000" b="1"/>
            </a:lvl2pPr>
            <a:lvl3pPr marL="914400" indent="0" eaLnBrk="1" latinLnBrk="0" hangingPunct="1">
              <a:buNone/>
              <a:defRPr kumimoji="0" lang="pt-BR" sz="1800" b="1"/>
            </a:lvl3pPr>
            <a:lvl4pPr marL="1371600" indent="0" eaLnBrk="1" latinLnBrk="0" hangingPunct="1">
              <a:buNone/>
              <a:defRPr kumimoji="0" lang="pt-BR" sz="1600" b="1"/>
            </a:lvl4pPr>
            <a:lvl5pPr marL="1828800" indent="0" eaLnBrk="1" latinLnBrk="0" hangingPunct="1">
              <a:buNone/>
              <a:defRPr kumimoji="0" lang="pt-BR" sz="1600" b="1"/>
            </a:lvl5pPr>
            <a:lvl6pPr marL="2286000" indent="0" eaLnBrk="1" latinLnBrk="0" hangingPunct="1">
              <a:buNone/>
              <a:defRPr kumimoji="0" lang="pt-BR" sz="1600" b="1"/>
            </a:lvl6pPr>
            <a:lvl7pPr marL="2743200" indent="0" eaLnBrk="1" latinLnBrk="0" hangingPunct="1">
              <a:buNone/>
              <a:defRPr kumimoji="0" lang="pt-BR" sz="1600" b="1"/>
            </a:lvl7pPr>
            <a:lvl8pPr marL="3200400" indent="0" eaLnBrk="1" latinLnBrk="0" hangingPunct="1">
              <a:buNone/>
              <a:defRPr kumimoji="0" lang="pt-BR" sz="1600" b="1"/>
            </a:lvl8pPr>
            <a:lvl9pPr marL="3657600" indent="0" eaLnBrk="1" latinLnBrk="0" hangingPunct="1">
              <a:buNone/>
              <a:defRPr kumimoji="0" lang="pt-BR" sz="1600" b="1"/>
            </a:lvl9pPr>
          </a:lstStyle>
          <a:p>
            <a:pPr lvl="0" eaLnBrk="1" latinLnBrk="0" hangingPunct="1"/>
            <a:r>
              <a:rPr lang="pt-BR" smtClean="0"/>
              <a:t>Clique para editar o texto mestre</a:t>
            </a:r>
          </a:p>
        </p:txBody>
      </p:sp>
      <p:sp>
        <p:nvSpPr>
          <p:cNvPr id="4" name="Content Placeholder 3"/>
          <p:cNvSpPr>
            <a:spLocks noGrp="1"/>
          </p:cNvSpPr>
          <p:nvPr>
            <p:ph sz="half" idx="2"/>
          </p:nvPr>
        </p:nvSpPr>
        <p:spPr>
          <a:xfrm>
            <a:off x="457200" y="2174875"/>
            <a:ext cx="4040188" cy="3951288"/>
          </a:xfrm>
        </p:spPr>
        <p:txBody>
          <a:bodyPr>
            <a:normAutofit/>
          </a:bodyPr>
          <a:lstStyle>
            <a:lvl1pPr eaLnBrk="1" latinLnBrk="0" hangingPunct="1">
              <a:defRPr kumimoji="0" lang="pt-BR" sz="2000"/>
            </a:lvl1pPr>
            <a:lvl2pPr eaLnBrk="1" latinLnBrk="0" hangingPunct="1">
              <a:defRPr kumimoji="0" lang="pt-BR" sz="1800"/>
            </a:lvl2pPr>
            <a:lvl3pPr eaLnBrk="1" latinLnBrk="0" hangingPunct="1">
              <a:defRPr kumimoji="0" lang="pt-BR" sz="1600"/>
            </a:lvl3pPr>
            <a:lvl4pPr eaLnBrk="1" latinLnBrk="0" hangingPunct="1">
              <a:defRPr kumimoji="0" lang="pt-BR" sz="1400"/>
            </a:lvl4pPr>
            <a:lvl5pPr eaLnBrk="1" latinLnBrk="0" hangingPunct="1">
              <a:defRPr kumimoji="0" lang="pt-BR" sz="1400"/>
            </a:lvl5pPr>
            <a:lvl6pPr eaLnBrk="1" latinLnBrk="0" hangingPunct="1">
              <a:defRPr kumimoji="0" lang="pt-BR" sz="1600"/>
            </a:lvl6pPr>
            <a:lvl7pPr eaLnBrk="1" latinLnBrk="0" hangingPunct="1">
              <a:defRPr kumimoji="0" lang="pt-BR" sz="1600"/>
            </a:lvl7pPr>
            <a:lvl8pPr eaLnBrk="1" latinLnBrk="0" hangingPunct="1">
              <a:defRPr kumimoji="0" lang="pt-BR" sz="1600"/>
            </a:lvl8pPr>
            <a:lvl9pPr eaLnBrk="1" latinLnBrk="0" hangingPunct="1">
              <a:defRPr kumimoji="0" lang="pt-BR" sz="1600"/>
            </a:lvl9pPr>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a:p>
        </p:txBody>
      </p:sp>
      <p:sp>
        <p:nvSpPr>
          <p:cNvPr id="5" name="Text Placeholder 4"/>
          <p:cNvSpPr>
            <a:spLocks noGrp="1"/>
          </p:cNvSpPr>
          <p:nvPr>
            <p:ph type="body" sz="quarter" idx="3"/>
          </p:nvPr>
        </p:nvSpPr>
        <p:spPr>
          <a:xfrm>
            <a:off x="4645025" y="1535113"/>
            <a:ext cx="4041775" cy="639762"/>
          </a:xfrm>
        </p:spPr>
        <p:txBody>
          <a:bodyPr anchor="b">
            <a:noAutofit/>
          </a:bodyPr>
          <a:lstStyle>
            <a:lvl1pPr marL="0" indent="0" eaLnBrk="1" latinLnBrk="0" hangingPunct="1">
              <a:buNone/>
              <a:defRPr kumimoji="0" lang="pt-BR" sz="2000" b="1"/>
            </a:lvl1pPr>
            <a:lvl2pPr marL="457200" indent="0" eaLnBrk="1" latinLnBrk="0" hangingPunct="1">
              <a:buNone/>
              <a:defRPr kumimoji="0" lang="pt-BR" sz="2000" b="1"/>
            </a:lvl2pPr>
            <a:lvl3pPr marL="914400" indent="0" eaLnBrk="1" latinLnBrk="0" hangingPunct="1">
              <a:buNone/>
              <a:defRPr kumimoji="0" lang="pt-BR" sz="1800" b="1"/>
            </a:lvl3pPr>
            <a:lvl4pPr marL="1371600" indent="0" eaLnBrk="1" latinLnBrk="0" hangingPunct="1">
              <a:buNone/>
              <a:defRPr kumimoji="0" lang="pt-BR" sz="1600" b="1"/>
            </a:lvl4pPr>
            <a:lvl5pPr marL="1828800" indent="0" eaLnBrk="1" latinLnBrk="0" hangingPunct="1">
              <a:buNone/>
              <a:defRPr kumimoji="0" lang="pt-BR" sz="1600" b="1"/>
            </a:lvl5pPr>
            <a:lvl6pPr marL="2286000" indent="0" eaLnBrk="1" latinLnBrk="0" hangingPunct="1">
              <a:buNone/>
              <a:defRPr kumimoji="0" lang="pt-BR" sz="1600" b="1"/>
            </a:lvl6pPr>
            <a:lvl7pPr marL="2743200" indent="0" eaLnBrk="1" latinLnBrk="0" hangingPunct="1">
              <a:buNone/>
              <a:defRPr kumimoji="0" lang="pt-BR" sz="1600" b="1"/>
            </a:lvl7pPr>
            <a:lvl8pPr marL="3200400" indent="0" eaLnBrk="1" latinLnBrk="0" hangingPunct="1">
              <a:buNone/>
              <a:defRPr kumimoji="0" lang="pt-BR" sz="1600" b="1"/>
            </a:lvl8pPr>
            <a:lvl9pPr marL="3657600" indent="0" eaLnBrk="1" latinLnBrk="0" hangingPunct="1">
              <a:buNone/>
              <a:defRPr kumimoji="0" lang="pt-BR" sz="1600" b="1"/>
            </a:lvl9pPr>
          </a:lstStyle>
          <a:p>
            <a:pPr lvl="0" eaLnBrk="1" latinLnBrk="0" hangingPunct="1"/>
            <a:r>
              <a:rPr lang="pt-BR" smtClean="0"/>
              <a:t>Clique para editar o texto mestre</a:t>
            </a:r>
          </a:p>
        </p:txBody>
      </p:sp>
      <p:sp>
        <p:nvSpPr>
          <p:cNvPr id="6" name="Content Placeholder 5"/>
          <p:cNvSpPr>
            <a:spLocks noGrp="1"/>
          </p:cNvSpPr>
          <p:nvPr>
            <p:ph sz="quarter" idx="4"/>
          </p:nvPr>
        </p:nvSpPr>
        <p:spPr>
          <a:xfrm>
            <a:off x="4645025" y="2174875"/>
            <a:ext cx="4041775" cy="3951288"/>
          </a:xfrm>
        </p:spPr>
        <p:txBody>
          <a:bodyPr>
            <a:normAutofit/>
          </a:bodyPr>
          <a:lstStyle>
            <a:lvl1pPr eaLnBrk="1" latinLnBrk="0" hangingPunct="1">
              <a:defRPr kumimoji="0" lang="pt-BR" sz="2000"/>
            </a:lvl1pPr>
            <a:lvl2pPr eaLnBrk="1" latinLnBrk="0" hangingPunct="1">
              <a:defRPr kumimoji="0" lang="pt-BR" sz="1800"/>
            </a:lvl2pPr>
            <a:lvl3pPr eaLnBrk="1" latinLnBrk="0" hangingPunct="1">
              <a:defRPr kumimoji="0" lang="pt-BR" sz="1600"/>
            </a:lvl3pPr>
            <a:lvl4pPr eaLnBrk="1" latinLnBrk="0" hangingPunct="1">
              <a:defRPr kumimoji="0" lang="pt-BR" sz="1400"/>
            </a:lvl4pPr>
            <a:lvl5pPr eaLnBrk="1" latinLnBrk="0" hangingPunct="1">
              <a:defRPr kumimoji="0" lang="pt-BR" sz="1400"/>
            </a:lvl5pPr>
            <a:lvl6pPr eaLnBrk="1" latinLnBrk="0" hangingPunct="1">
              <a:defRPr kumimoji="0" lang="pt-BR" sz="1600"/>
            </a:lvl6pPr>
            <a:lvl7pPr eaLnBrk="1" latinLnBrk="0" hangingPunct="1">
              <a:defRPr kumimoji="0" lang="pt-BR" sz="1600"/>
            </a:lvl7pPr>
            <a:lvl8pPr eaLnBrk="1" latinLnBrk="0" hangingPunct="1">
              <a:defRPr kumimoji="0" lang="pt-BR" sz="1600"/>
            </a:lvl8pPr>
            <a:lvl9pPr eaLnBrk="1" latinLnBrk="0" hangingPunct="1">
              <a:defRPr kumimoji="0" lang="pt-BR" sz="1600"/>
            </a:lvl9pPr>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a:p>
        </p:txBody>
      </p:sp>
      <p:sp>
        <p:nvSpPr>
          <p:cNvPr id="7" name="Date Placeholder 6"/>
          <p:cNvSpPr>
            <a:spLocks noGrp="1"/>
          </p:cNvSpPr>
          <p:nvPr>
            <p:ph type="dt" sz="half" idx="10"/>
          </p:nvPr>
        </p:nvSpPr>
        <p:spPr/>
        <p:txBody>
          <a:bodyPr/>
          <a:lstStyle/>
          <a:p>
            <a:fld id="{F922158D-428B-4987-8B28-745A2AFA1252}" type="datetimeFigureOut">
              <a:t>31/07/2015</a:t>
            </a:fld>
            <a:endParaRPr kumimoji="0" lang="pt-BR"/>
          </a:p>
        </p:txBody>
      </p:sp>
      <p:sp>
        <p:nvSpPr>
          <p:cNvPr id="8" name="Footer Placeholder 7"/>
          <p:cNvSpPr>
            <a:spLocks noGrp="1"/>
          </p:cNvSpPr>
          <p:nvPr>
            <p:ph type="ftr" sz="quarter" idx="11"/>
          </p:nvPr>
        </p:nvSpPr>
        <p:spPr/>
        <p:txBody>
          <a:bodyPr/>
          <a:lstStyle/>
          <a:p>
            <a:endParaRPr kumimoji="0" lang="pt-BR"/>
          </a:p>
        </p:txBody>
      </p:sp>
      <p:sp>
        <p:nvSpPr>
          <p:cNvPr id="9" name="Slide Number Placeholder 8"/>
          <p:cNvSpPr>
            <a:spLocks noGrp="1"/>
          </p:cNvSpPr>
          <p:nvPr>
            <p:ph type="sldNum" sz="quarter" idx="12"/>
          </p:nvPr>
        </p:nvSpPr>
        <p:spPr/>
        <p:txBody>
          <a:bodyPr/>
          <a:lstStyle/>
          <a:p>
            <a:fld id="{515FC477-0A05-4F3E-8EE9-E015C9089D56}" type="slidenum">
              <a:t>‹nº›</a:t>
            </a:fld>
            <a:endParaRPr kumimoji="0" lang="pt-BR"/>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lvl1pPr eaLnBrk="1" latinLnBrk="0" hangingPunct="1">
              <a:defRPr kumimoji="0" lang="pt-BR" sz="2800"/>
            </a:lvl1pPr>
          </a:lstStyle>
          <a:p>
            <a:pPr eaLnBrk="1" latinLnBrk="0" hangingPunct="1"/>
            <a:r>
              <a:rPr lang="pt-BR" smtClean="0"/>
              <a:t>Clique para editar o título mestre</a:t>
            </a:r>
            <a:endParaRPr/>
          </a:p>
        </p:txBody>
      </p:sp>
      <p:sp>
        <p:nvSpPr>
          <p:cNvPr id="3" name="Date Placeholder 2"/>
          <p:cNvSpPr>
            <a:spLocks noGrp="1"/>
          </p:cNvSpPr>
          <p:nvPr>
            <p:ph type="dt" sz="half" idx="10"/>
          </p:nvPr>
        </p:nvSpPr>
        <p:spPr/>
        <p:txBody>
          <a:bodyPr/>
          <a:lstStyle/>
          <a:p>
            <a:fld id="{F922158D-428B-4987-8B28-745A2AFA1252}" type="datetimeFigureOut">
              <a:t>31/07/2015</a:t>
            </a:fld>
            <a:endParaRPr kumimoji="0" lang="pt-BR"/>
          </a:p>
        </p:txBody>
      </p:sp>
      <p:sp>
        <p:nvSpPr>
          <p:cNvPr id="4" name="Footer Placeholder 3"/>
          <p:cNvSpPr>
            <a:spLocks noGrp="1"/>
          </p:cNvSpPr>
          <p:nvPr>
            <p:ph type="ftr" sz="quarter" idx="11"/>
          </p:nvPr>
        </p:nvSpPr>
        <p:spPr/>
        <p:txBody>
          <a:bodyPr/>
          <a:lstStyle/>
          <a:p>
            <a:endParaRPr kumimoji="0" lang="pt-BR"/>
          </a:p>
        </p:txBody>
      </p:sp>
      <p:sp>
        <p:nvSpPr>
          <p:cNvPr id="5" name="Slide Number Placeholder 4"/>
          <p:cNvSpPr>
            <a:spLocks noGrp="1"/>
          </p:cNvSpPr>
          <p:nvPr>
            <p:ph type="sldNum" sz="quarter" idx="12"/>
          </p:nvPr>
        </p:nvSpPr>
        <p:spPr/>
        <p:txBody>
          <a:bodyPr/>
          <a:lstStyle/>
          <a:p>
            <a:fld id="{515FC477-0A05-4F3E-8EE9-E015C9089D56}" type="slidenum">
              <a:t>‹nº›</a:t>
            </a:fld>
            <a:endParaRPr kumimoji="0" lang="pt-BR"/>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22158D-428B-4987-8B28-745A2AFA1252}" type="datetimeFigureOut">
              <a:t>31/07/2015</a:t>
            </a:fld>
            <a:endParaRPr kumimoji="0" lang="pt-BR"/>
          </a:p>
        </p:txBody>
      </p:sp>
      <p:sp>
        <p:nvSpPr>
          <p:cNvPr id="3" name="Footer Placeholder 2"/>
          <p:cNvSpPr>
            <a:spLocks noGrp="1"/>
          </p:cNvSpPr>
          <p:nvPr>
            <p:ph type="ftr" sz="quarter" idx="11"/>
          </p:nvPr>
        </p:nvSpPr>
        <p:spPr/>
        <p:txBody>
          <a:bodyPr/>
          <a:lstStyle/>
          <a:p>
            <a:endParaRPr kumimoji="0" lang="pt-BR"/>
          </a:p>
        </p:txBody>
      </p:sp>
      <p:sp>
        <p:nvSpPr>
          <p:cNvPr id="4" name="Slide Number Placeholder 3"/>
          <p:cNvSpPr>
            <a:spLocks noGrp="1"/>
          </p:cNvSpPr>
          <p:nvPr>
            <p:ph type="sldNum" sz="quarter" idx="12"/>
          </p:nvPr>
        </p:nvSpPr>
        <p:spPr/>
        <p:txBody>
          <a:bodyPr/>
          <a:lstStyle/>
          <a:p>
            <a:fld id="{515FC477-0A05-4F3E-8EE9-E015C9089D56}" type="slidenum">
              <a:t>‹nº›</a:t>
            </a:fld>
            <a:endParaRPr kumimoji="0" lang="pt-BR"/>
          </a:p>
        </p:txBody>
      </p:sp>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3008313" cy="762000"/>
          </a:xfrm>
        </p:spPr>
        <p:txBody>
          <a:bodyPr anchor="b"/>
          <a:lstStyle>
            <a:lvl1pPr algn="l" eaLnBrk="1" latinLnBrk="0" hangingPunct="1">
              <a:defRPr kumimoji="0" lang="pt-BR" sz="2000" b="1"/>
            </a:lvl1pPr>
          </a:lstStyle>
          <a:p>
            <a:pPr eaLnBrk="1" latinLnBrk="0" hangingPunct="1"/>
            <a:r>
              <a:rPr lang="pt-BR" smtClean="0"/>
              <a:t>Clique para editar o título mestre</a:t>
            </a:r>
            <a:endParaRPr/>
          </a:p>
        </p:txBody>
      </p:sp>
      <p:sp>
        <p:nvSpPr>
          <p:cNvPr id="3" name="Content Placeholder 2"/>
          <p:cNvSpPr>
            <a:spLocks noGrp="1"/>
          </p:cNvSpPr>
          <p:nvPr>
            <p:ph idx="1"/>
          </p:nvPr>
        </p:nvSpPr>
        <p:spPr>
          <a:xfrm>
            <a:off x="3575050" y="914400"/>
            <a:ext cx="5111750" cy="5211763"/>
          </a:xfrm>
        </p:spPr>
        <p:txBody>
          <a:bodyPr>
            <a:normAutofit/>
          </a:bodyPr>
          <a:lstStyle>
            <a:lvl1pPr eaLnBrk="1" latinLnBrk="0" hangingPunct="1">
              <a:defRPr kumimoji="0" lang="pt-BR" sz="2800"/>
            </a:lvl1pPr>
            <a:lvl2pPr eaLnBrk="1" latinLnBrk="0" hangingPunct="1">
              <a:defRPr kumimoji="0" lang="pt-BR" sz="2400"/>
            </a:lvl2pPr>
            <a:lvl3pPr eaLnBrk="1" latinLnBrk="0" hangingPunct="1">
              <a:defRPr kumimoji="0" lang="pt-BR" sz="2000"/>
            </a:lvl3pPr>
            <a:lvl4pPr eaLnBrk="1" latinLnBrk="0" hangingPunct="1">
              <a:defRPr kumimoji="0" lang="pt-BR" sz="1800"/>
            </a:lvl4pPr>
            <a:lvl5pPr eaLnBrk="1" latinLnBrk="0" hangingPunct="1">
              <a:defRPr kumimoji="0" lang="pt-BR" sz="1800"/>
            </a:lvl5pPr>
            <a:lvl6pPr eaLnBrk="1" latinLnBrk="0" hangingPunct="1">
              <a:defRPr kumimoji="0" lang="pt-BR" sz="2000"/>
            </a:lvl6pPr>
            <a:lvl7pPr eaLnBrk="1" latinLnBrk="0" hangingPunct="1">
              <a:defRPr kumimoji="0" lang="pt-BR" sz="2000"/>
            </a:lvl7pPr>
            <a:lvl8pPr eaLnBrk="1" latinLnBrk="0" hangingPunct="1">
              <a:defRPr kumimoji="0" lang="pt-BR" sz="2000"/>
            </a:lvl8pPr>
            <a:lvl9pPr eaLnBrk="1" latinLnBrk="0" hangingPunct="1">
              <a:defRPr kumimoji="0" lang="pt-BR" sz="2000"/>
            </a:lvl9pPr>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a:p>
        </p:txBody>
      </p:sp>
      <p:sp>
        <p:nvSpPr>
          <p:cNvPr id="4" name="Text Placeholder 3"/>
          <p:cNvSpPr>
            <a:spLocks noGrp="1"/>
          </p:cNvSpPr>
          <p:nvPr>
            <p:ph type="body" sz="half" idx="2"/>
          </p:nvPr>
        </p:nvSpPr>
        <p:spPr>
          <a:xfrm>
            <a:off x="457200" y="1752600"/>
            <a:ext cx="3008313" cy="4373563"/>
          </a:xfrm>
        </p:spPr>
        <p:txBody>
          <a:bodyPr/>
          <a:lstStyle>
            <a:lvl1pPr marL="0" indent="0" eaLnBrk="1" latinLnBrk="0" hangingPunct="1">
              <a:buNone/>
              <a:defRPr kumimoji="0" lang="pt-BR" sz="1400"/>
            </a:lvl1pPr>
            <a:lvl2pPr marL="457200" indent="0" eaLnBrk="1" latinLnBrk="0" hangingPunct="1">
              <a:buNone/>
              <a:defRPr kumimoji="0" lang="pt-BR" sz="1200"/>
            </a:lvl2pPr>
            <a:lvl3pPr marL="914400" indent="0" eaLnBrk="1" latinLnBrk="0" hangingPunct="1">
              <a:buNone/>
              <a:defRPr kumimoji="0" lang="pt-BR" sz="1000"/>
            </a:lvl3pPr>
            <a:lvl4pPr marL="1371600" indent="0" eaLnBrk="1" latinLnBrk="0" hangingPunct="1">
              <a:buNone/>
              <a:defRPr kumimoji="0" lang="pt-BR" sz="900"/>
            </a:lvl4pPr>
            <a:lvl5pPr marL="1828800" indent="0" eaLnBrk="1" latinLnBrk="0" hangingPunct="1">
              <a:buNone/>
              <a:defRPr kumimoji="0" lang="pt-BR" sz="900"/>
            </a:lvl5pPr>
            <a:lvl6pPr marL="2286000" indent="0" eaLnBrk="1" latinLnBrk="0" hangingPunct="1">
              <a:buNone/>
              <a:defRPr kumimoji="0" lang="pt-BR" sz="900"/>
            </a:lvl6pPr>
            <a:lvl7pPr marL="2743200" indent="0" eaLnBrk="1" latinLnBrk="0" hangingPunct="1">
              <a:buNone/>
              <a:defRPr kumimoji="0" lang="pt-BR" sz="900"/>
            </a:lvl7pPr>
            <a:lvl8pPr marL="3200400" indent="0" eaLnBrk="1" latinLnBrk="0" hangingPunct="1">
              <a:buNone/>
              <a:defRPr kumimoji="0" lang="pt-BR" sz="900"/>
            </a:lvl8pPr>
            <a:lvl9pPr marL="3657600" indent="0" eaLnBrk="1" latinLnBrk="0" hangingPunct="1">
              <a:buNone/>
              <a:defRPr kumimoji="0" lang="pt-BR" sz="900"/>
            </a:lvl9pPr>
          </a:lstStyle>
          <a:p>
            <a:pPr lvl="0" eaLnBrk="1" latinLnBrk="0" hangingPunct="1"/>
            <a:r>
              <a:rPr lang="pt-BR" smtClean="0"/>
              <a:t>Clique para editar o texto mestre</a:t>
            </a:r>
          </a:p>
        </p:txBody>
      </p:sp>
      <p:sp>
        <p:nvSpPr>
          <p:cNvPr id="5" name="Date Placeholder 4"/>
          <p:cNvSpPr>
            <a:spLocks noGrp="1"/>
          </p:cNvSpPr>
          <p:nvPr>
            <p:ph type="dt" sz="half" idx="10"/>
          </p:nvPr>
        </p:nvSpPr>
        <p:spPr/>
        <p:txBody>
          <a:bodyPr/>
          <a:lstStyle/>
          <a:p>
            <a:fld id="{F922158D-428B-4987-8B28-745A2AFA1252}" type="datetimeFigureOut">
              <a:t>31/07/2015</a:t>
            </a:fld>
            <a:endParaRPr kumimoji="0" lang="pt-BR"/>
          </a:p>
        </p:txBody>
      </p:sp>
      <p:sp>
        <p:nvSpPr>
          <p:cNvPr id="6" name="Footer Placeholder 5"/>
          <p:cNvSpPr>
            <a:spLocks noGrp="1"/>
          </p:cNvSpPr>
          <p:nvPr>
            <p:ph type="ftr" sz="quarter" idx="11"/>
          </p:nvPr>
        </p:nvSpPr>
        <p:spPr/>
        <p:txBody>
          <a:bodyPr/>
          <a:lstStyle/>
          <a:p>
            <a:endParaRPr kumimoji="0" lang="pt-BR"/>
          </a:p>
        </p:txBody>
      </p:sp>
      <p:sp>
        <p:nvSpPr>
          <p:cNvPr id="7" name="Slide Number Placeholder 6"/>
          <p:cNvSpPr>
            <a:spLocks noGrp="1"/>
          </p:cNvSpPr>
          <p:nvPr>
            <p:ph type="sldNum" sz="quarter" idx="12"/>
          </p:nvPr>
        </p:nvSpPr>
        <p:spPr/>
        <p:txBody>
          <a:bodyPr/>
          <a:lstStyle/>
          <a:p>
            <a:fld id="{515FC477-0A05-4F3E-8EE9-E015C9089D56}" type="slidenum">
              <a:t>‹nº›</a:t>
            </a:fld>
            <a:endParaRPr kumimoji="0" lang="pt-B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eaLnBrk="1" latinLnBrk="0" hangingPunct="1">
              <a:defRPr kumimoji="0" lang="pt-BR" sz="2000" b="1"/>
            </a:lvl1pPr>
          </a:lstStyle>
          <a:p>
            <a:pPr eaLnBrk="1" latinLnBrk="0" hangingPunct="1"/>
            <a:r>
              <a:rPr lang="pt-BR" smtClean="0"/>
              <a:t>Clique para editar o título mestre</a:t>
            </a:r>
            <a:endParaRPr/>
          </a:p>
        </p:txBody>
      </p:sp>
      <p:sp>
        <p:nvSpPr>
          <p:cNvPr id="3" name="Picture Placeholder 2"/>
          <p:cNvSpPr>
            <a:spLocks noGrp="1"/>
          </p:cNvSpPr>
          <p:nvPr>
            <p:ph type="pic" idx="1"/>
          </p:nvPr>
        </p:nvSpPr>
        <p:spPr>
          <a:xfrm>
            <a:off x="1792288" y="612775"/>
            <a:ext cx="5486400" cy="4114800"/>
          </a:xfrm>
        </p:spPr>
        <p:txBody>
          <a:bodyPr/>
          <a:lstStyle>
            <a:lvl1pPr marL="0" indent="0" eaLnBrk="1" latinLnBrk="0" hangingPunct="1">
              <a:buNone/>
              <a:defRPr kumimoji="0" lang="pt-BR" sz="3200"/>
            </a:lvl1pPr>
            <a:lvl2pPr marL="457200" indent="0" eaLnBrk="1" latinLnBrk="0" hangingPunct="1">
              <a:buNone/>
              <a:defRPr kumimoji="0" lang="pt-BR" sz="2800"/>
            </a:lvl2pPr>
            <a:lvl3pPr marL="914400" indent="0" eaLnBrk="1" latinLnBrk="0" hangingPunct="1">
              <a:buNone/>
              <a:defRPr kumimoji="0" lang="pt-BR" sz="2400"/>
            </a:lvl3pPr>
            <a:lvl4pPr marL="1371600" indent="0" eaLnBrk="1" latinLnBrk="0" hangingPunct="1">
              <a:buNone/>
              <a:defRPr kumimoji="0" lang="pt-BR" sz="2000"/>
            </a:lvl4pPr>
            <a:lvl5pPr marL="1828800" indent="0" eaLnBrk="1" latinLnBrk="0" hangingPunct="1">
              <a:buNone/>
              <a:defRPr kumimoji="0" lang="pt-BR" sz="2000"/>
            </a:lvl5pPr>
            <a:lvl6pPr marL="2286000" indent="0" eaLnBrk="1" latinLnBrk="0" hangingPunct="1">
              <a:buNone/>
              <a:defRPr kumimoji="0" lang="pt-BR" sz="2000"/>
            </a:lvl6pPr>
            <a:lvl7pPr marL="2743200" indent="0" eaLnBrk="1" latinLnBrk="0" hangingPunct="1">
              <a:buNone/>
              <a:defRPr kumimoji="0" lang="pt-BR" sz="2000"/>
            </a:lvl7pPr>
            <a:lvl8pPr marL="3200400" indent="0" eaLnBrk="1" latinLnBrk="0" hangingPunct="1">
              <a:buNone/>
              <a:defRPr kumimoji="0" lang="pt-BR" sz="2000"/>
            </a:lvl8pPr>
            <a:lvl9pPr marL="3657600" indent="0" eaLnBrk="1" latinLnBrk="0" hangingPunct="1">
              <a:buNone/>
              <a:defRPr kumimoji="0" lang="pt-BR" sz="2000"/>
            </a:lvl9pPr>
          </a:lstStyle>
          <a:p>
            <a:pPr eaLnBrk="1" latinLnBrk="0" hangingPunct="1"/>
            <a:r>
              <a:rPr lang="pt-BR" smtClean="0"/>
              <a:t>Clique no ícone para adicionar uma imagem</a:t>
            </a:r>
            <a:endParaRPr/>
          </a:p>
        </p:txBody>
      </p:sp>
      <p:sp>
        <p:nvSpPr>
          <p:cNvPr id="4" name="Text Placeholder 3"/>
          <p:cNvSpPr>
            <a:spLocks noGrp="1"/>
          </p:cNvSpPr>
          <p:nvPr>
            <p:ph type="body" sz="half" idx="2"/>
          </p:nvPr>
        </p:nvSpPr>
        <p:spPr>
          <a:xfrm>
            <a:off x="1792288" y="5367338"/>
            <a:ext cx="5486400" cy="804862"/>
          </a:xfrm>
        </p:spPr>
        <p:txBody>
          <a:bodyPr/>
          <a:lstStyle>
            <a:lvl1pPr marL="0" indent="0" eaLnBrk="1" latinLnBrk="0" hangingPunct="1">
              <a:buNone/>
              <a:defRPr kumimoji="0" lang="pt-BR" sz="1400"/>
            </a:lvl1pPr>
            <a:lvl2pPr marL="457200" indent="0" eaLnBrk="1" latinLnBrk="0" hangingPunct="1">
              <a:buNone/>
              <a:defRPr kumimoji="0" lang="pt-BR" sz="1200"/>
            </a:lvl2pPr>
            <a:lvl3pPr marL="914400" indent="0" eaLnBrk="1" latinLnBrk="0" hangingPunct="1">
              <a:buNone/>
              <a:defRPr kumimoji="0" lang="pt-BR" sz="1000"/>
            </a:lvl3pPr>
            <a:lvl4pPr marL="1371600" indent="0" eaLnBrk="1" latinLnBrk="0" hangingPunct="1">
              <a:buNone/>
              <a:defRPr kumimoji="0" lang="pt-BR" sz="900"/>
            </a:lvl4pPr>
            <a:lvl5pPr marL="1828800" indent="0" eaLnBrk="1" latinLnBrk="0" hangingPunct="1">
              <a:buNone/>
              <a:defRPr kumimoji="0" lang="pt-BR" sz="900"/>
            </a:lvl5pPr>
            <a:lvl6pPr marL="2286000" indent="0" eaLnBrk="1" latinLnBrk="0" hangingPunct="1">
              <a:buNone/>
              <a:defRPr kumimoji="0" lang="pt-BR" sz="900"/>
            </a:lvl6pPr>
            <a:lvl7pPr marL="2743200" indent="0" eaLnBrk="1" latinLnBrk="0" hangingPunct="1">
              <a:buNone/>
              <a:defRPr kumimoji="0" lang="pt-BR" sz="900"/>
            </a:lvl7pPr>
            <a:lvl8pPr marL="3200400" indent="0" eaLnBrk="1" latinLnBrk="0" hangingPunct="1">
              <a:buNone/>
              <a:defRPr kumimoji="0" lang="pt-BR" sz="900"/>
            </a:lvl8pPr>
            <a:lvl9pPr marL="3657600" indent="0" eaLnBrk="1" latinLnBrk="0" hangingPunct="1">
              <a:buNone/>
              <a:defRPr kumimoji="0" lang="pt-BR" sz="900"/>
            </a:lvl9pPr>
          </a:lstStyle>
          <a:p>
            <a:pPr lvl="0" eaLnBrk="1" latinLnBrk="0" hangingPunct="1"/>
            <a:r>
              <a:rPr lang="pt-BR" smtClean="0"/>
              <a:t>Clique para editar o texto mestre</a:t>
            </a:r>
          </a:p>
        </p:txBody>
      </p:sp>
      <p:sp>
        <p:nvSpPr>
          <p:cNvPr id="5" name="Date Placeholder 4"/>
          <p:cNvSpPr>
            <a:spLocks noGrp="1"/>
          </p:cNvSpPr>
          <p:nvPr>
            <p:ph type="dt" sz="half" idx="10"/>
          </p:nvPr>
        </p:nvSpPr>
        <p:spPr/>
        <p:txBody>
          <a:bodyPr/>
          <a:lstStyle/>
          <a:p>
            <a:fld id="{F922158D-428B-4987-8B28-745A2AFA1252}" type="datetimeFigureOut">
              <a:t>31/07/2015</a:t>
            </a:fld>
            <a:endParaRPr kumimoji="0" lang="pt-BR"/>
          </a:p>
        </p:txBody>
      </p:sp>
      <p:sp>
        <p:nvSpPr>
          <p:cNvPr id="6" name="Footer Placeholder 5"/>
          <p:cNvSpPr>
            <a:spLocks noGrp="1"/>
          </p:cNvSpPr>
          <p:nvPr>
            <p:ph type="ftr" sz="quarter" idx="11"/>
          </p:nvPr>
        </p:nvSpPr>
        <p:spPr/>
        <p:txBody>
          <a:bodyPr/>
          <a:lstStyle/>
          <a:p>
            <a:endParaRPr kumimoji="0" lang="pt-BR"/>
          </a:p>
        </p:txBody>
      </p:sp>
      <p:sp>
        <p:nvSpPr>
          <p:cNvPr id="7" name="Slide Number Placeholder 6"/>
          <p:cNvSpPr>
            <a:spLocks noGrp="1"/>
          </p:cNvSpPr>
          <p:nvPr>
            <p:ph type="sldNum" sz="quarter" idx="12"/>
          </p:nvPr>
        </p:nvSpPr>
        <p:spPr/>
        <p:txBody>
          <a:bodyPr/>
          <a:lstStyle/>
          <a:p>
            <a:fld id="{515FC477-0A05-4F3E-8EE9-E015C9089D56}" type="slidenum">
              <a:t>‹nº›</a:t>
            </a:fld>
            <a:endParaRPr kumimoji="0" lang="pt-B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lang="pt-BR" smtClean="0"/>
              <a:t>Clique para editar o título mestre</a:t>
            </a:r>
            <a:endParaRPr/>
          </a:p>
        </p:txBody>
      </p:sp>
      <p:sp>
        <p:nvSpPr>
          <p:cNvPr id="3" name="Vertical Text Placeholder 2"/>
          <p:cNvSpPr>
            <a:spLocks noGrp="1"/>
          </p:cNvSpPr>
          <p:nvPr>
            <p:ph type="body" orient="vert" idx="1"/>
          </p:nvPr>
        </p:nvSpPr>
        <p:spPr/>
        <p:txBody>
          <a:bodyPr vert="eaVert"/>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a:p>
        </p:txBody>
      </p:sp>
      <p:sp>
        <p:nvSpPr>
          <p:cNvPr id="4" name="Date Placeholder 3"/>
          <p:cNvSpPr>
            <a:spLocks noGrp="1"/>
          </p:cNvSpPr>
          <p:nvPr>
            <p:ph type="dt" sz="half" idx="10"/>
          </p:nvPr>
        </p:nvSpPr>
        <p:spPr/>
        <p:txBody>
          <a:bodyPr/>
          <a:lstStyle/>
          <a:p>
            <a:fld id="{F922158D-428B-4987-8B28-745A2AFA1252}" type="datetimeFigureOut">
              <a:t>31/07/2015</a:t>
            </a:fld>
            <a:endParaRPr kumimoji="0" lang="pt-BR"/>
          </a:p>
        </p:txBody>
      </p:sp>
      <p:sp>
        <p:nvSpPr>
          <p:cNvPr id="5" name="Footer Placeholder 4"/>
          <p:cNvSpPr>
            <a:spLocks noGrp="1"/>
          </p:cNvSpPr>
          <p:nvPr>
            <p:ph type="ftr" sz="quarter" idx="11"/>
          </p:nvPr>
        </p:nvSpPr>
        <p:spPr/>
        <p:txBody>
          <a:bodyPr/>
          <a:lstStyle/>
          <a:p>
            <a:endParaRPr kumimoji="0" lang="pt-BR"/>
          </a:p>
        </p:txBody>
      </p:sp>
      <p:sp>
        <p:nvSpPr>
          <p:cNvPr id="6" name="Slide Number Placeholder 5"/>
          <p:cNvSpPr>
            <a:spLocks noGrp="1"/>
          </p:cNvSpPr>
          <p:nvPr>
            <p:ph type="sldNum" sz="quarter" idx="12"/>
          </p:nvPr>
        </p:nvSpPr>
        <p:spPr/>
        <p:txBody>
          <a:bodyPr/>
          <a:lstStyle/>
          <a:p>
            <a:fld id="{515FC477-0A05-4F3E-8EE9-E015C9089D56}" type="slidenum">
              <a:t>‹nº›</a:t>
            </a:fld>
            <a:endParaRPr kumimoji="0" lang="pt-BR"/>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0"/>
            <a:ext cx="2057400" cy="5211763"/>
          </a:xfrm>
        </p:spPr>
        <p:txBody>
          <a:bodyPr vert="eaVert"/>
          <a:lstStyle/>
          <a:p>
            <a:pPr eaLnBrk="1" latinLnBrk="0" hangingPunct="1"/>
            <a:r>
              <a:rPr lang="pt-BR" smtClean="0"/>
              <a:t>Clique para editar o título mestre</a:t>
            </a:r>
            <a:endParaRPr/>
          </a:p>
        </p:txBody>
      </p:sp>
      <p:sp>
        <p:nvSpPr>
          <p:cNvPr id="3" name="Vertical Text Placeholder 2"/>
          <p:cNvSpPr>
            <a:spLocks noGrp="1"/>
          </p:cNvSpPr>
          <p:nvPr>
            <p:ph type="body" orient="vert" idx="1"/>
          </p:nvPr>
        </p:nvSpPr>
        <p:spPr>
          <a:xfrm>
            <a:off x="457200" y="914400"/>
            <a:ext cx="6019800" cy="5211763"/>
          </a:xfrm>
        </p:spPr>
        <p:txBody>
          <a:bodyPr vert="eaVert"/>
          <a:lstStyle/>
          <a:p>
            <a:pPr lvl="0" eaLnBrk="1" latinLnBrk="0" hangingPunct="1"/>
            <a:r>
              <a:rPr lang="pt-BR" smtClean="0"/>
              <a:t>Clique para editar 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a:p>
        </p:txBody>
      </p:sp>
      <p:sp>
        <p:nvSpPr>
          <p:cNvPr id="4" name="Date Placeholder 3"/>
          <p:cNvSpPr>
            <a:spLocks noGrp="1"/>
          </p:cNvSpPr>
          <p:nvPr>
            <p:ph type="dt" sz="half" idx="10"/>
          </p:nvPr>
        </p:nvSpPr>
        <p:spPr/>
        <p:txBody>
          <a:bodyPr/>
          <a:lstStyle/>
          <a:p>
            <a:fld id="{F922158D-428B-4987-8B28-745A2AFA1252}" type="datetimeFigureOut">
              <a:t>31/07/2015</a:t>
            </a:fld>
            <a:endParaRPr kumimoji="0" lang="pt-BR"/>
          </a:p>
        </p:txBody>
      </p:sp>
      <p:sp>
        <p:nvSpPr>
          <p:cNvPr id="5" name="Footer Placeholder 4"/>
          <p:cNvSpPr>
            <a:spLocks noGrp="1"/>
          </p:cNvSpPr>
          <p:nvPr>
            <p:ph type="ftr" sz="quarter" idx="11"/>
          </p:nvPr>
        </p:nvSpPr>
        <p:spPr/>
        <p:txBody>
          <a:bodyPr/>
          <a:lstStyle/>
          <a:p>
            <a:endParaRPr kumimoji="0" lang="pt-BR"/>
          </a:p>
        </p:txBody>
      </p:sp>
      <p:sp>
        <p:nvSpPr>
          <p:cNvPr id="6" name="Slide Number Placeholder 5"/>
          <p:cNvSpPr>
            <a:spLocks noGrp="1"/>
          </p:cNvSpPr>
          <p:nvPr>
            <p:ph type="sldNum" sz="quarter" idx="12"/>
          </p:nvPr>
        </p:nvSpPr>
        <p:spPr/>
        <p:txBody>
          <a:bodyPr/>
          <a:lstStyle/>
          <a:p>
            <a:fld id="{515FC477-0A05-4F3E-8EE9-E015C9089D56}" type="slidenum">
              <a:t>‹nº›</a:t>
            </a:fld>
            <a:endParaRPr kumimoji="0" lang="pt-BR"/>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914400"/>
            <a:ext cx="8229600" cy="914400"/>
          </a:xfrm>
          <a:prstGeom prst="rect">
            <a:avLst/>
          </a:prstGeom>
        </p:spPr>
        <p:txBody>
          <a:bodyPr vert="horz" lIns="91440" tIns="45720" rIns="91440" bIns="45720" rtlCol="0" anchor="ctr">
            <a:normAutofit/>
          </a:bodyPr>
          <a:lstStyle/>
          <a:p>
            <a:pPr eaLnBrk="1" latinLnBrk="0" hangingPunct="1"/>
            <a:r>
              <a:rPr kumimoji="0" lang="pt-BR" smtClean="0"/>
              <a:t>Clique para editar o título mestre</a:t>
            </a:r>
            <a:endParaRPr kumimoji="0" lang="en-US" smtClean="0"/>
          </a:p>
        </p:txBody>
      </p:sp>
      <p:sp>
        <p:nvSpPr>
          <p:cNvPr id="3" name="Text Placeholder 2"/>
          <p:cNvSpPr>
            <a:spLocks noGrp="1"/>
          </p:cNvSpPr>
          <p:nvPr>
            <p:ph type="body" idx="1"/>
          </p:nvPr>
        </p:nvSpPr>
        <p:spPr>
          <a:xfrm>
            <a:off x="457200" y="1828800"/>
            <a:ext cx="8229600" cy="4297363"/>
          </a:xfrm>
          <a:prstGeom prst="rect">
            <a:avLst/>
          </a:prstGeom>
        </p:spPr>
        <p:txBody>
          <a:bodyPr vert="horz" lIns="91440" tIns="45720" rIns="91440" bIns="45720" rtlCol="0">
            <a:normAutofit/>
          </a:bodyPr>
          <a:lstStyle/>
          <a:p>
            <a:pPr lvl="0" eaLnBrk="1" latinLnBrk="0" hangingPunct="1"/>
            <a:r>
              <a:rPr kumimoji="0" lang="pt-BR" smtClean="0"/>
              <a:t>Clique para editar o texto mestre</a:t>
            </a:r>
          </a:p>
          <a:p>
            <a:pPr lvl="1" eaLnBrk="1" latinLnBrk="0" hangingPunct="1"/>
            <a:r>
              <a:rPr kumimoji="0" lang="pt-BR" smtClean="0"/>
              <a:t>Segundo nível</a:t>
            </a:r>
          </a:p>
          <a:p>
            <a:pPr lvl="2" eaLnBrk="1" latinLnBrk="0" hangingPunct="1"/>
            <a:r>
              <a:rPr kumimoji="0" lang="pt-BR" smtClean="0"/>
              <a:t>Terceiro nível</a:t>
            </a:r>
          </a:p>
          <a:p>
            <a:pPr lvl="3" eaLnBrk="1" latinLnBrk="0" hangingPunct="1"/>
            <a:r>
              <a:rPr kumimoji="0" lang="pt-BR" smtClean="0"/>
              <a:t>Quarto nível</a:t>
            </a:r>
          </a:p>
          <a:p>
            <a:pPr lvl="4" eaLnBrk="1" latinLnBrk="0" hangingPunct="1"/>
            <a:r>
              <a:rPr kumimoji="0" lang="pt-BR" smtClean="0"/>
              <a:t>Quinto nível</a:t>
            </a:r>
            <a:endParaRPr kumimoji="0"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latinLnBrk="0" hangingPunct="1">
              <a:defRPr kumimoji="0" lang="pt-BR" sz="1200">
                <a:solidFill>
                  <a:schemeClr val="tx1">
                    <a:tint val="75000"/>
                  </a:schemeClr>
                </a:solidFill>
              </a:defRPr>
            </a:lvl1pPr>
          </a:lstStyle>
          <a:p>
            <a:fld id="{F922158D-428B-4987-8B28-745A2AFA1252}" type="datetimeFigureOut">
              <a:t>31/07/2015</a:t>
            </a:fld>
            <a:endParaRPr kumimoji="0" lang="pt-B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latinLnBrk="0" hangingPunct="1">
              <a:defRPr kumimoji="0" lang="pt-BR" sz="1200">
                <a:solidFill>
                  <a:schemeClr val="tx1">
                    <a:tint val="75000"/>
                  </a:schemeClr>
                </a:solidFill>
              </a:defRPr>
            </a:lvl1pPr>
          </a:lstStyle>
          <a:p>
            <a:endParaRPr kumimoji="0" lang="pt-B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latinLnBrk="0" hangingPunct="1">
              <a:defRPr kumimoji="0" lang="pt-BR" sz="1200">
                <a:solidFill>
                  <a:schemeClr val="tx1">
                    <a:tint val="75000"/>
                  </a:schemeClr>
                </a:solidFill>
              </a:defRPr>
            </a:lvl1pPr>
          </a:lstStyle>
          <a:p>
            <a:fld id="{515FC477-0A05-4F3E-8EE9-E015C9089D56}" type="slidenum">
              <a:t>‹nº›</a:t>
            </a:fld>
            <a:endParaRPr kumimoji="0" lang="pt-BR"/>
          </a:p>
        </p:txBody>
      </p:sp>
      <p:pic>
        <p:nvPicPr>
          <p:cNvPr id="7" name="Picture 6"/>
          <p:cNvPicPr>
            <a:picLocks noChangeAspect="1"/>
          </p:cNvPicPr>
          <p:nvPr/>
        </p:nvPicPr>
        <p:blipFill rotWithShape="1">
          <a:blip r:embed="rId13" cstate="email">
            <a:extLst>
              <a:ext uri="{28A0092B-C50C-407E-A947-70E740481C1C}">
                <a14:useLocalDpi xmlns:a14="http://schemas.microsoft.com/office/drawing/2010/main"/>
              </a:ext>
            </a:extLst>
          </a:blip>
          <a:srcRect l="-144"/>
          <a:stretch/>
        </p:blipFill>
        <p:spPr>
          <a:xfrm>
            <a:off x="-13251" y="0"/>
            <a:ext cx="9157252" cy="66044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fade/>
  </p:transition>
  <p:timing>
    <p:tnLst>
      <p:par>
        <p:cTn id="1" dur="indefinite" restart="never" nodeType="tmRoot"/>
      </p:par>
    </p:tnLst>
  </p:timing>
  <p:txStyles>
    <p:titleStyle>
      <a:lvl1pPr algn="l" defTabSz="914400" rtl="0" eaLnBrk="1" latinLnBrk="0" hangingPunct="1">
        <a:spcBef>
          <a:spcPct val="0"/>
        </a:spcBef>
        <a:buNone/>
        <a:defRPr kumimoji="0" lang="pt-BR" sz="28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0" lang="pt-B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0" lang="pt-B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0" lang="pt-B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0" lang="pt-B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0" lang="pt-B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0" lang="pt-B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pt-B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pt-B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pt-BR" sz="2000" kern="1200">
          <a:solidFill>
            <a:schemeClr val="tx1"/>
          </a:solidFill>
          <a:latin typeface="+mn-lt"/>
          <a:ea typeface="+mn-ea"/>
          <a:cs typeface="+mn-cs"/>
        </a:defRPr>
      </a:lvl9pPr>
    </p:bodyStyle>
    <p:otherStyle>
      <a:defPPr>
        <a:defRPr kumimoji="0" lang="pt-BR"/>
      </a:defPPr>
      <a:lvl1pPr marL="0" algn="l" defTabSz="914400" rtl="0" eaLnBrk="1" latinLnBrk="0" hangingPunct="1">
        <a:defRPr kumimoji="0" lang="pt-BR" sz="1800" kern="1200">
          <a:solidFill>
            <a:schemeClr val="tx1"/>
          </a:solidFill>
          <a:latin typeface="+mn-lt"/>
          <a:ea typeface="+mn-ea"/>
          <a:cs typeface="+mn-cs"/>
        </a:defRPr>
      </a:lvl1pPr>
      <a:lvl2pPr marL="457200" algn="l" defTabSz="914400" rtl="0" eaLnBrk="1" latinLnBrk="0" hangingPunct="1">
        <a:defRPr kumimoji="0" lang="pt-BR" sz="1800" kern="1200">
          <a:solidFill>
            <a:schemeClr val="tx1"/>
          </a:solidFill>
          <a:latin typeface="+mn-lt"/>
          <a:ea typeface="+mn-ea"/>
          <a:cs typeface="+mn-cs"/>
        </a:defRPr>
      </a:lvl2pPr>
      <a:lvl3pPr marL="914400" algn="l" defTabSz="914400" rtl="0" eaLnBrk="1" latinLnBrk="0" hangingPunct="1">
        <a:defRPr kumimoji="0" lang="pt-BR" sz="1800" kern="1200">
          <a:solidFill>
            <a:schemeClr val="tx1"/>
          </a:solidFill>
          <a:latin typeface="+mn-lt"/>
          <a:ea typeface="+mn-ea"/>
          <a:cs typeface="+mn-cs"/>
        </a:defRPr>
      </a:lvl3pPr>
      <a:lvl4pPr marL="1371600" algn="l" defTabSz="914400" rtl="0" eaLnBrk="1" latinLnBrk="0" hangingPunct="1">
        <a:defRPr kumimoji="0" lang="pt-BR" sz="1800" kern="1200">
          <a:solidFill>
            <a:schemeClr val="tx1"/>
          </a:solidFill>
          <a:latin typeface="+mn-lt"/>
          <a:ea typeface="+mn-ea"/>
          <a:cs typeface="+mn-cs"/>
        </a:defRPr>
      </a:lvl4pPr>
      <a:lvl5pPr marL="1828800" algn="l" defTabSz="914400" rtl="0" eaLnBrk="1" latinLnBrk="0" hangingPunct="1">
        <a:defRPr kumimoji="0" lang="pt-BR" sz="1800" kern="1200">
          <a:solidFill>
            <a:schemeClr val="tx1"/>
          </a:solidFill>
          <a:latin typeface="+mn-lt"/>
          <a:ea typeface="+mn-ea"/>
          <a:cs typeface="+mn-cs"/>
        </a:defRPr>
      </a:lvl5pPr>
      <a:lvl6pPr marL="2286000" algn="l" defTabSz="914400" rtl="0" eaLnBrk="1" latinLnBrk="0" hangingPunct="1">
        <a:defRPr kumimoji="0" lang="pt-BR" sz="1800" kern="1200">
          <a:solidFill>
            <a:schemeClr val="tx1"/>
          </a:solidFill>
          <a:latin typeface="+mn-lt"/>
          <a:ea typeface="+mn-ea"/>
          <a:cs typeface="+mn-cs"/>
        </a:defRPr>
      </a:lvl6pPr>
      <a:lvl7pPr marL="2743200" algn="l" defTabSz="914400" rtl="0" eaLnBrk="1" latinLnBrk="0" hangingPunct="1">
        <a:defRPr kumimoji="0" lang="pt-BR" sz="1800" kern="1200">
          <a:solidFill>
            <a:schemeClr val="tx1"/>
          </a:solidFill>
          <a:latin typeface="+mn-lt"/>
          <a:ea typeface="+mn-ea"/>
          <a:cs typeface="+mn-cs"/>
        </a:defRPr>
      </a:lvl7pPr>
      <a:lvl8pPr marL="3200400" algn="l" defTabSz="914400" rtl="0" eaLnBrk="1" latinLnBrk="0" hangingPunct="1">
        <a:defRPr kumimoji="0" lang="pt-BR" sz="1800" kern="1200">
          <a:solidFill>
            <a:schemeClr val="tx1"/>
          </a:solidFill>
          <a:latin typeface="+mn-lt"/>
          <a:ea typeface="+mn-ea"/>
          <a:cs typeface="+mn-cs"/>
        </a:defRPr>
      </a:lvl8pPr>
      <a:lvl9pPr marL="3657600" algn="l" defTabSz="914400" rtl="0" eaLnBrk="1" latinLnBrk="0" hangingPunct="1">
        <a:defRPr kumimoji="0" lang="pt-B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3.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uploaded.net/file/xjpsdv1h"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5.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6.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8.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9.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11.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K65HKO4LeJI" TargetMode="External"/><Relationship Id="rId2" Type="http://schemas.openxmlformats.org/officeDocument/2006/relationships/hyperlink" Target="https://www.youtube.com/watch?v=17XvNAr0sac" TargetMode="External"/><Relationship Id="rId1" Type="http://schemas.openxmlformats.org/officeDocument/2006/relationships/slideLayout" Target="../slideLayouts/slideLayout3.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12.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1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14.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15.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16.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17.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ags" Target="../tags/tag18.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0.xml"/><Relationship Id="rId1" Type="http://schemas.openxmlformats.org/officeDocument/2006/relationships/tags" Target="../tags/tag19.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ags" Target="../tags/tag2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3.xml"/><Relationship Id="rId4" Type="http://schemas.openxmlformats.org/officeDocument/2006/relationships/image" Target="../media/image35.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3.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3.xml"/><Relationship Id="rId4" Type="http://schemas.openxmlformats.org/officeDocument/2006/relationships/image" Target="../media/image43.jpeg"/></Relationships>
</file>

<file path=ppt/slides/_rels/slide4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3.xml"/><Relationship Id="rId5" Type="http://schemas.openxmlformats.org/officeDocument/2006/relationships/image" Target="../media/image48.png"/><Relationship Id="rId4" Type="http://schemas.openxmlformats.org/officeDocument/2006/relationships/image" Target="../media/image47.jpeg"/></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bexar.polarislibrary.com/default.aspx?ctx=3.1033.0.0.6" TargetMode="Externa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hyperlink" Target="http://bndigital.bn.br/acervodigital" TargetMode="Externa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hyperlink" Target="http://www.dominiopublico.gov.br/pesquisa/PesquisaConteudoForm.jsp" TargetMode="Externa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www.wdl.org/pt/search/?q=A+ILHA+PERDIDA&amp;qla=pt" TargetMode="Externa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www2.senado.leg.br/bdsf/" TargetMode="Externa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hyperlink" Target="http://www.fastcoexist.com/1681760/this-new-library-of-the-future-brings-you-your-books-via-robot?" TargetMode="Externa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s://www.youtube.com/watch?v=scyQPk6n0xA" TargetMode="Externa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hyperlink" Target="http://veja.abril.com.br/acervodigital/" TargetMode="Externa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custDataLst>
              <p:tags r:id="rId2"/>
            </p:custDataLst>
          </p:nvPr>
        </p:nvSpPr>
        <p:spPr>
          <a:xfrm>
            <a:off x="3779912" y="6381328"/>
            <a:ext cx="5275052" cy="409600"/>
          </a:xfrm>
        </p:spPr>
        <p:txBody>
          <a:bodyPr>
            <a:normAutofit fontScale="92500" lnSpcReduction="10000"/>
          </a:bodyPr>
          <a:lstStyle/>
          <a:p>
            <a:r>
              <a:rPr lang="pt-BR" dirty="0" smtClean="0"/>
              <a:t>Prof. André Aparecido da Silva</a:t>
            </a:r>
            <a:endParaRPr lang="pt-BR" dirty="0"/>
          </a:p>
        </p:txBody>
      </p:sp>
      <p:sp>
        <p:nvSpPr>
          <p:cNvPr id="4" name="Subtitle 2"/>
          <p:cNvSpPr txBox="1">
            <a:spLocks/>
          </p:cNvSpPr>
          <p:nvPr/>
        </p:nvSpPr>
        <p:spPr>
          <a:xfrm>
            <a:off x="3347864" y="2420888"/>
            <a:ext cx="5275052" cy="1295400"/>
          </a:xfrm>
          <a:prstGeom prst="rect">
            <a:avLst/>
          </a:prstGeom>
        </p:spPr>
        <p:txBody>
          <a:bodyPr>
            <a:normAutofit fontScale="77500" lnSpcReduction="20000"/>
          </a:bodyPr>
          <a:lstStyle>
            <a:lvl1pPr marL="0" indent="0" algn="ctr" defTabSz="914400" rtl="0" eaLnBrk="1" latinLnBrk="0" hangingPunct="1">
              <a:spcBef>
                <a:spcPct val="20000"/>
              </a:spcBef>
              <a:buFont typeface="Arial" pitchFamily="34" charset="0"/>
              <a:buNone/>
              <a:defRPr kumimoji="0" lang="pt-BR" sz="3600" kern="1200" baseline="0">
                <a:solidFill>
                  <a:schemeClr val="tx1"/>
                </a:solidFill>
                <a:latin typeface="Georgia" pitchFamily="18" charset="0"/>
                <a:ea typeface="+mn-ea"/>
                <a:cs typeface="+mn-cs"/>
              </a:defRPr>
            </a:lvl1pPr>
            <a:lvl2pPr marL="457200" indent="0" algn="ctr" defTabSz="914400" rtl="0" eaLnBrk="1" latinLnBrk="0" hangingPunct="1">
              <a:spcBef>
                <a:spcPct val="20000"/>
              </a:spcBef>
              <a:buFont typeface="Arial" pitchFamily="34" charset="0"/>
              <a:buNone/>
              <a:defRPr kumimoji="0" lang="pt-B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kumimoji="0" lang="pt-B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kumimoji="0" lang="pt-B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kumimoji="0" lang="pt-B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kumimoji="0" lang="pt-B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kumimoji="0" lang="pt-B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kumimoji="0" lang="pt-B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kumimoji="0" lang="pt-BR" sz="2000" kern="1200">
                <a:solidFill>
                  <a:schemeClr val="tx1">
                    <a:tint val="75000"/>
                  </a:schemeClr>
                </a:solidFill>
                <a:latin typeface="+mn-lt"/>
                <a:ea typeface="+mn-ea"/>
                <a:cs typeface="+mn-cs"/>
              </a:defRPr>
            </a:lvl9pPr>
          </a:lstStyle>
          <a:p>
            <a:r>
              <a:rPr lang="pt-BR" dirty="0" smtClean="0"/>
              <a:t>MÓDULO 12 </a:t>
            </a:r>
          </a:p>
          <a:p>
            <a:endParaRPr lang="pt-BR" dirty="0" smtClean="0"/>
          </a:p>
          <a:p>
            <a:r>
              <a:rPr lang="pt-BR" dirty="0" smtClean="0"/>
              <a:t>BIBLIOTECA ESCOLAR</a:t>
            </a:r>
            <a:endParaRPr lang="pt-BR"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4648200" cy="914400"/>
          </a:xfrm>
        </p:spPr>
        <p:txBody>
          <a:bodyPr/>
          <a:lstStyle/>
          <a:p>
            <a:r>
              <a:rPr lang="pt-BR" dirty="0" smtClean="0"/>
              <a:t>HISTÓRIA DO LIVRO</a:t>
            </a:r>
            <a:endParaRPr lang="pt-BR" dirty="0"/>
          </a:p>
        </p:txBody>
      </p:sp>
      <p:sp>
        <p:nvSpPr>
          <p:cNvPr id="5" name="Content Placeholder 4"/>
          <p:cNvSpPr>
            <a:spLocks noGrp="1"/>
          </p:cNvSpPr>
          <p:nvPr>
            <p:ph idx="1"/>
          </p:nvPr>
        </p:nvSpPr>
        <p:spPr>
          <a:xfrm>
            <a:off x="457200" y="1828800"/>
            <a:ext cx="4648200" cy="4297363"/>
          </a:xfrm>
        </p:spPr>
        <p:txBody>
          <a:bodyPr>
            <a:normAutofit/>
          </a:bodyPr>
          <a:lstStyle/>
          <a:p>
            <a:pPr algn="just"/>
            <a:r>
              <a:rPr lang="pt-BR" b="1" dirty="0"/>
              <a:t>O</a:t>
            </a:r>
            <a:r>
              <a:rPr lang="pt-BR" dirty="0"/>
              <a:t> livro tem aproximadamente seis mil anos de história para ser contada. </a:t>
            </a:r>
            <a:endParaRPr lang="pt-BR" dirty="0" smtClean="0"/>
          </a:p>
          <a:p>
            <a:pPr algn="just"/>
            <a:endParaRPr lang="pt-BR" dirty="0"/>
          </a:p>
          <a:p>
            <a:pPr algn="just"/>
            <a:r>
              <a:rPr lang="pt-BR" dirty="0" smtClean="0"/>
              <a:t>O </a:t>
            </a:r>
            <a:r>
              <a:rPr lang="pt-BR" dirty="0"/>
              <a:t>homem utilizou os mais diferentes tipos de materiais para registrar a sua passagem pelo planeta e difundir seus conhecimentos e experiências</a:t>
            </a:r>
            <a:r>
              <a:rPr lang="pt-BR" dirty="0" smtClean="0"/>
              <a:t>.</a:t>
            </a:r>
            <a:endParaRPr lang="pt-BR" dirty="0"/>
          </a:p>
        </p:txBody>
      </p:sp>
      <p:pic>
        <p:nvPicPr>
          <p:cNvPr id="20482" name="Picture 2" descr="http://1.bp.blogspot.com/-VP0p6njY5wY/UXcrJ_kbgdI/AAAAAAAABDA/80E8rzY0uaI/s640/historia+do+livro+8.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436096" y="1628800"/>
            <a:ext cx="3350146" cy="305752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 Livro...</a:t>
            </a:r>
            <a:endParaRPr lang="pt-BR" dirty="0"/>
          </a:p>
        </p:txBody>
      </p:sp>
      <p:sp>
        <p:nvSpPr>
          <p:cNvPr id="3" name="Espaço Reservado para Conteúdo 2"/>
          <p:cNvSpPr>
            <a:spLocks noGrp="1"/>
          </p:cNvSpPr>
          <p:nvPr>
            <p:ph idx="1"/>
          </p:nvPr>
        </p:nvSpPr>
        <p:spPr/>
        <p:txBody>
          <a:bodyPr/>
          <a:lstStyle/>
          <a:p>
            <a:pPr algn="just"/>
            <a:endParaRPr lang="pt-BR" dirty="0" smtClean="0"/>
          </a:p>
          <a:p>
            <a:pPr algn="just"/>
            <a:r>
              <a:rPr lang="pt-BR" dirty="0" smtClean="0"/>
              <a:t>Os </a:t>
            </a:r>
            <a:r>
              <a:rPr lang="pt-BR" dirty="0"/>
              <a:t>livros </a:t>
            </a:r>
            <a:r>
              <a:rPr lang="pt-BR" dirty="0" smtClean="0"/>
              <a:t>para </a:t>
            </a:r>
            <a:r>
              <a:rPr lang="pt-BR" dirty="0"/>
              <a:t>você ter uma </a:t>
            </a:r>
            <a:r>
              <a:rPr lang="pt-BR" dirty="0" err="1"/>
              <a:t>idéia</a:t>
            </a:r>
            <a:r>
              <a:rPr lang="pt-BR" dirty="0"/>
              <a:t>, </a:t>
            </a:r>
            <a:r>
              <a:rPr lang="pt-BR" dirty="0" smtClean="0"/>
              <a:t>escritos </a:t>
            </a:r>
            <a:r>
              <a:rPr lang="pt-BR" dirty="0"/>
              <a:t>manualmente e só eram encontrados nos palácios e nos templos, sendo usados por sacerdotes e reis, que eram os poucos privilegiados que sabiam ler e escrever. O livro representava uma ostentação, um objeto de luxo. </a:t>
            </a:r>
          </a:p>
        </p:txBody>
      </p:sp>
    </p:spTree>
    <p:extLst>
      <p:ext uri="{BB962C8B-B14F-4D97-AF65-F5344CB8AC3E}">
        <p14:creationId xmlns:p14="http://schemas.microsoft.com/office/powerpoint/2010/main" val="1092741929"/>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Com a tecnologias</a:t>
            </a:r>
            <a:endParaRPr lang="pt-BR" dirty="0"/>
          </a:p>
        </p:txBody>
      </p:sp>
      <p:sp>
        <p:nvSpPr>
          <p:cNvPr id="3" name="Espaço Reservado para Conteúdo 2"/>
          <p:cNvSpPr>
            <a:spLocks noGrp="1"/>
          </p:cNvSpPr>
          <p:nvPr>
            <p:ph idx="1"/>
          </p:nvPr>
        </p:nvSpPr>
        <p:spPr/>
        <p:txBody>
          <a:bodyPr/>
          <a:lstStyle/>
          <a:p>
            <a:pPr algn="just"/>
            <a:endParaRPr lang="pt-BR" dirty="0" smtClean="0"/>
          </a:p>
          <a:p>
            <a:pPr algn="just"/>
            <a:r>
              <a:rPr lang="pt-BR" dirty="0" smtClean="0"/>
              <a:t>Surgem os E-books e os áudio books.</a:t>
            </a:r>
            <a:endParaRPr lang="pt-BR" dirty="0"/>
          </a:p>
        </p:txBody>
      </p:sp>
      <p:pic>
        <p:nvPicPr>
          <p:cNvPr id="1026" name="Picture 2" descr="http://2.bp.blogspot.com/_xhEvZTPzQxI/S4Kt8jcj4II/AAAAAAAAB40/bJAfMXMlGns/s320/steve+jobs.jpg">
            <a:hlinkClick r:id="rId2"/>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15616" y="4437112"/>
            <a:ext cx="1805001" cy="2304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4130060"/>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Livros mais vendidos de toda história </a:t>
            </a:r>
            <a:endParaRPr lang="pt-BR" dirty="0"/>
          </a:p>
        </p:txBody>
      </p:sp>
      <p:sp>
        <p:nvSpPr>
          <p:cNvPr id="5" name="Content Placeholder 4"/>
          <p:cNvSpPr>
            <a:spLocks noGrp="1"/>
          </p:cNvSpPr>
          <p:nvPr>
            <p:ph idx="1"/>
          </p:nvPr>
        </p:nvSpPr>
        <p:spPr>
          <a:xfrm>
            <a:off x="251520" y="4797152"/>
            <a:ext cx="8229600" cy="1728192"/>
          </a:xfrm>
        </p:spPr>
        <p:txBody>
          <a:bodyPr>
            <a:normAutofit fontScale="25000" lnSpcReduction="20000"/>
          </a:bodyPr>
          <a:lstStyle/>
          <a:p>
            <a:pPr marL="0" indent="0" algn="just">
              <a:buNone/>
            </a:pPr>
            <a:r>
              <a:rPr lang="pt-BR" sz="6400" dirty="0"/>
              <a:t>livro Código da Vinci, lançado em 2004, é um </a:t>
            </a:r>
            <a:r>
              <a:rPr lang="pt-BR" sz="6400" dirty="0" err="1"/>
              <a:t>best</a:t>
            </a:r>
            <a:r>
              <a:rPr lang="pt-BR" sz="6400" dirty="0"/>
              <a:t> </a:t>
            </a:r>
            <a:r>
              <a:rPr lang="pt-BR" sz="6400" dirty="0" err="1"/>
              <a:t>seller</a:t>
            </a:r>
            <a:r>
              <a:rPr lang="pt-BR" sz="6400" dirty="0"/>
              <a:t> polêmico, em especial pelo questionamento da divindade de Jesus Cristo; o autor é Dan Brown, escritor norte-americano. No ano 2006 foi lançado filme a partir do livro, O Código da Vinci, com Tom Hanks no papel principal</a:t>
            </a:r>
            <a:r>
              <a:rPr lang="pt-BR" sz="6400" dirty="0" smtClean="0"/>
              <a:t>.</a:t>
            </a:r>
            <a:endParaRPr lang="pt-BR" dirty="0"/>
          </a:p>
        </p:txBody>
      </p:sp>
      <p:pic>
        <p:nvPicPr>
          <p:cNvPr id="2052" name="Picture 4" descr="codigo davinci um dos livros mais vendidos de todos os tempo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1484784"/>
            <a:ext cx="5715000" cy="29908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Livros mais vendidos de toda história </a:t>
            </a:r>
            <a:endParaRPr lang="pt-BR" dirty="0"/>
          </a:p>
        </p:txBody>
      </p:sp>
      <p:sp>
        <p:nvSpPr>
          <p:cNvPr id="5" name="Content Placeholder 4"/>
          <p:cNvSpPr>
            <a:spLocks noGrp="1"/>
          </p:cNvSpPr>
          <p:nvPr>
            <p:ph idx="1"/>
          </p:nvPr>
        </p:nvSpPr>
        <p:spPr>
          <a:xfrm>
            <a:off x="457200" y="1828801"/>
            <a:ext cx="8229600" cy="592088"/>
          </a:xfrm>
        </p:spPr>
        <p:txBody>
          <a:bodyPr/>
          <a:lstStyle/>
          <a:p>
            <a:r>
              <a:rPr lang="pt-BR" dirty="0"/>
              <a:t>Ela, a Feiticeira – 83 Milhões</a:t>
            </a:r>
          </a:p>
          <a:p>
            <a:pPr>
              <a:lnSpc>
                <a:spcPct val="150000"/>
              </a:lnSpc>
            </a:pPr>
            <a:endParaRPr lang="pt-BR" dirty="0"/>
          </a:p>
        </p:txBody>
      </p:sp>
      <p:pic>
        <p:nvPicPr>
          <p:cNvPr id="13314" name="Picture 2" descr="Ela a Feiticeira um dos livros mais vendidos no mundo"/>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572000" y="1628800"/>
            <a:ext cx="4247663" cy="2520280"/>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2"/>
          <p:cNvSpPr/>
          <p:nvPr/>
        </p:nvSpPr>
        <p:spPr>
          <a:xfrm>
            <a:off x="323528" y="4149080"/>
            <a:ext cx="8064896" cy="2308324"/>
          </a:xfrm>
          <a:prstGeom prst="rect">
            <a:avLst/>
          </a:prstGeom>
        </p:spPr>
        <p:txBody>
          <a:bodyPr wrap="square">
            <a:spAutoFit/>
          </a:bodyPr>
          <a:lstStyle/>
          <a:p>
            <a:endParaRPr lang="pt-BR" dirty="0" smtClean="0"/>
          </a:p>
          <a:p>
            <a:pPr algn="just"/>
            <a:r>
              <a:rPr lang="pt-BR" dirty="0" smtClean="0"/>
              <a:t>O </a:t>
            </a:r>
            <a:r>
              <a:rPr lang="pt-BR" dirty="0"/>
              <a:t>livro Ela, a Feiticeira é de 1887, do escritor inglês Henry </a:t>
            </a:r>
            <a:r>
              <a:rPr lang="pt-BR" dirty="0" err="1"/>
              <a:t>Haggard</a:t>
            </a:r>
            <a:r>
              <a:rPr lang="pt-BR" dirty="0"/>
              <a:t>, autor também do livro famoso As Minas do Rei Salomão, e ocupa a nona posição desta seleção. </a:t>
            </a:r>
            <a:endParaRPr lang="pt-BR" dirty="0" smtClean="0"/>
          </a:p>
          <a:p>
            <a:pPr algn="just"/>
            <a:endParaRPr lang="pt-BR" dirty="0"/>
          </a:p>
          <a:p>
            <a:pPr algn="just"/>
            <a:r>
              <a:rPr lang="pt-BR" dirty="0" smtClean="0"/>
              <a:t>O </a:t>
            </a:r>
            <a:r>
              <a:rPr lang="pt-BR" dirty="0"/>
              <a:t>livro trata das aventuras do professor </a:t>
            </a:r>
            <a:r>
              <a:rPr lang="pt-BR" dirty="0" err="1"/>
              <a:t>Horace</a:t>
            </a:r>
            <a:r>
              <a:rPr lang="pt-BR" dirty="0"/>
              <a:t> Holly e o pupilo Leo </a:t>
            </a:r>
            <a:r>
              <a:rPr lang="pt-BR" dirty="0" err="1"/>
              <a:t>Vincey</a:t>
            </a:r>
            <a:r>
              <a:rPr lang="pt-BR" dirty="0"/>
              <a:t>. Ambos ao seguir coordenadas registradas em objeto do pai de Leo, se deparam em região inexplorada, localizada pelo interior da África</a:t>
            </a:r>
            <a:r>
              <a:rPr lang="pt-BR" dirty="0" smtClean="0"/>
              <a:t>.</a:t>
            </a:r>
            <a:endParaRPr lang="pt-BR" dirty="0"/>
          </a:p>
        </p:txBody>
      </p:sp>
    </p:spTree>
    <p:custDataLst>
      <p:tags r:id="rId1"/>
    </p:custDataLst>
    <p:extLst>
      <p:ext uri="{BB962C8B-B14F-4D97-AF65-F5344CB8AC3E}">
        <p14:creationId xmlns:p14="http://schemas.microsoft.com/office/powerpoint/2010/main" val="2963738955"/>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Livros mais vendidos de toda história </a:t>
            </a:r>
            <a:endParaRPr lang="pt-BR" dirty="0"/>
          </a:p>
        </p:txBody>
      </p:sp>
      <p:sp>
        <p:nvSpPr>
          <p:cNvPr id="5" name="Content Placeholder 4"/>
          <p:cNvSpPr>
            <a:spLocks noGrp="1"/>
          </p:cNvSpPr>
          <p:nvPr>
            <p:ph idx="1"/>
          </p:nvPr>
        </p:nvSpPr>
        <p:spPr>
          <a:xfrm>
            <a:off x="539552" y="1556792"/>
            <a:ext cx="8229600" cy="592088"/>
          </a:xfrm>
        </p:spPr>
        <p:txBody>
          <a:bodyPr>
            <a:normAutofit/>
          </a:bodyPr>
          <a:lstStyle/>
          <a:p>
            <a:r>
              <a:rPr lang="pt-BR" dirty="0"/>
              <a:t>O Leão, a Feiticeira e o Guarda-Roupa – 85 </a:t>
            </a:r>
            <a:r>
              <a:rPr lang="pt-BR" dirty="0" smtClean="0"/>
              <a:t>Milhões</a:t>
            </a:r>
            <a:endParaRPr lang="pt-BR" dirty="0"/>
          </a:p>
        </p:txBody>
      </p:sp>
      <p:pic>
        <p:nvPicPr>
          <p:cNvPr id="12290" name="Picture 2" descr="o leao a feiticeira e o guarda roupa um dos livros mais vendidos da historia"/>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716016" y="2305008"/>
            <a:ext cx="2871617" cy="1584176"/>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2"/>
          <p:cNvSpPr/>
          <p:nvPr/>
        </p:nvSpPr>
        <p:spPr>
          <a:xfrm>
            <a:off x="426375" y="4228638"/>
            <a:ext cx="8208912" cy="2031325"/>
          </a:xfrm>
          <a:prstGeom prst="rect">
            <a:avLst/>
          </a:prstGeom>
        </p:spPr>
        <p:txBody>
          <a:bodyPr wrap="square">
            <a:spAutoFit/>
          </a:bodyPr>
          <a:lstStyle/>
          <a:p>
            <a:pPr algn="just"/>
            <a:r>
              <a:rPr lang="pt-BR" dirty="0"/>
              <a:t>O livro é primogênito da série As Crônicas de </a:t>
            </a:r>
            <a:r>
              <a:rPr lang="pt-BR" dirty="0" err="1"/>
              <a:t>Nárnia</a:t>
            </a:r>
            <a:r>
              <a:rPr lang="pt-BR" dirty="0"/>
              <a:t>, e o autor é C. S. Lewis, escritor britânico, a obra é de meados da década de 40, com publicação apenas em 1950</a:t>
            </a:r>
            <a:r>
              <a:rPr lang="pt-BR" dirty="0" smtClean="0"/>
              <a:t>.							                                                    </a:t>
            </a:r>
            <a:r>
              <a:rPr lang="pt-BR" dirty="0"/>
              <a:t/>
            </a:r>
            <a:br>
              <a:rPr lang="pt-BR" dirty="0"/>
            </a:br>
            <a:r>
              <a:rPr lang="pt-BR" dirty="0"/>
              <a:t>O livro conta a história de 4 irmãos, que após fuga dos bombardeios em Londres, durante 2ª Guerra Mundial, vão até casa do professor em campo. É descoberta então passagem secreta para mundo fantástico. A tradução desta obra foi em 41 idiomas</a:t>
            </a:r>
            <a:r>
              <a:rPr lang="pt-BR" dirty="0" smtClean="0"/>
              <a:t>.</a:t>
            </a:r>
            <a:endParaRPr lang="pt-BR" dirty="0"/>
          </a:p>
        </p:txBody>
      </p:sp>
    </p:spTree>
    <p:custDataLst>
      <p:tags r:id="rId1"/>
    </p:custDataLst>
    <p:extLst>
      <p:ext uri="{BB962C8B-B14F-4D97-AF65-F5344CB8AC3E}">
        <p14:creationId xmlns:p14="http://schemas.microsoft.com/office/powerpoint/2010/main" val="3578907824"/>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Livros mais vendidos de toda história </a:t>
            </a:r>
            <a:endParaRPr lang="pt-BR" dirty="0"/>
          </a:p>
        </p:txBody>
      </p:sp>
      <p:sp>
        <p:nvSpPr>
          <p:cNvPr id="5" name="Content Placeholder 4"/>
          <p:cNvSpPr>
            <a:spLocks noGrp="1"/>
          </p:cNvSpPr>
          <p:nvPr>
            <p:ph idx="1"/>
          </p:nvPr>
        </p:nvSpPr>
        <p:spPr>
          <a:xfrm>
            <a:off x="457200" y="1828801"/>
            <a:ext cx="8229600" cy="592088"/>
          </a:xfrm>
        </p:spPr>
        <p:txBody>
          <a:bodyPr/>
          <a:lstStyle/>
          <a:p>
            <a:r>
              <a:rPr lang="pt-BR" dirty="0"/>
              <a:t>O </a:t>
            </a:r>
            <a:r>
              <a:rPr lang="pt-BR" dirty="0" err="1"/>
              <a:t>Hobbit</a:t>
            </a:r>
            <a:r>
              <a:rPr lang="pt-BR" dirty="0"/>
              <a:t> – 100 </a:t>
            </a:r>
            <a:r>
              <a:rPr lang="pt-BR" dirty="0" smtClean="0"/>
              <a:t>Milhões</a:t>
            </a:r>
            <a:r>
              <a:rPr lang="pt-BR" dirty="0"/>
              <a:t>.</a:t>
            </a:r>
          </a:p>
        </p:txBody>
      </p:sp>
      <p:pic>
        <p:nvPicPr>
          <p:cNvPr id="11266" name="Picture 2" descr="o hobbit um dos livros mais lidos do mundo"/>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995936" y="1592637"/>
            <a:ext cx="4418856" cy="2253616"/>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2"/>
          <p:cNvSpPr/>
          <p:nvPr/>
        </p:nvSpPr>
        <p:spPr>
          <a:xfrm>
            <a:off x="683568" y="4077072"/>
            <a:ext cx="7848872" cy="2308324"/>
          </a:xfrm>
          <a:prstGeom prst="rect">
            <a:avLst/>
          </a:prstGeom>
        </p:spPr>
        <p:txBody>
          <a:bodyPr wrap="square">
            <a:spAutoFit/>
          </a:bodyPr>
          <a:lstStyle/>
          <a:p>
            <a:pPr algn="just"/>
            <a:r>
              <a:rPr lang="pt-BR" dirty="0"/>
              <a:t>O </a:t>
            </a:r>
            <a:r>
              <a:rPr lang="pt-BR" dirty="0" err="1"/>
              <a:t>Hobbit</a:t>
            </a:r>
            <a:r>
              <a:rPr lang="pt-BR" dirty="0"/>
              <a:t> é obra de J. R. R. Tolkien, anterior aos 3 livros do Senhor dos Anéis. </a:t>
            </a:r>
            <a:endParaRPr lang="pt-BR" dirty="0" smtClean="0"/>
          </a:p>
          <a:p>
            <a:pPr algn="just"/>
            <a:r>
              <a:rPr lang="pt-BR" dirty="0" smtClean="0"/>
              <a:t>E </a:t>
            </a:r>
            <a:r>
              <a:rPr lang="pt-BR" dirty="0"/>
              <a:t>foi adaptado para teatro, cinema e rádio, e a versão cinematográfica atual é trilogia filmada por Pete Jackson, com divisão em 3 </a:t>
            </a:r>
            <a:r>
              <a:rPr lang="pt-BR" dirty="0" smtClean="0"/>
              <a:t>partes.</a:t>
            </a:r>
          </a:p>
          <a:p>
            <a:pPr algn="just"/>
            <a:endParaRPr lang="pt-BR" dirty="0" smtClean="0"/>
          </a:p>
          <a:p>
            <a:pPr algn="just"/>
            <a:r>
              <a:rPr lang="pt-BR" dirty="0" smtClean="0"/>
              <a:t>Uma </a:t>
            </a:r>
            <a:r>
              <a:rPr lang="pt-BR" dirty="0"/>
              <a:t>Jornada Inesperada de 2012, A Desolação de </a:t>
            </a:r>
            <a:r>
              <a:rPr lang="pt-BR" dirty="0" err="1"/>
              <a:t>Smaug</a:t>
            </a:r>
            <a:r>
              <a:rPr lang="pt-BR" dirty="0"/>
              <a:t> de 2013, e ainda Lá e De Volta Outra Vez de 2014</a:t>
            </a:r>
            <a:r>
              <a:rPr lang="pt-BR" dirty="0" smtClean="0"/>
              <a:t>.						</a:t>
            </a:r>
            <a:endParaRPr lang="pt-BR" dirty="0"/>
          </a:p>
        </p:txBody>
      </p:sp>
    </p:spTree>
    <p:custDataLst>
      <p:tags r:id="rId1"/>
    </p:custDataLst>
    <p:extLst>
      <p:ext uri="{BB962C8B-B14F-4D97-AF65-F5344CB8AC3E}">
        <p14:creationId xmlns:p14="http://schemas.microsoft.com/office/powerpoint/2010/main" val="3578907824"/>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Livros mais vendidos de toda história </a:t>
            </a:r>
            <a:endParaRPr lang="pt-BR" dirty="0"/>
          </a:p>
        </p:txBody>
      </p:sp>
      <p:sp>
        <p:nvSpPr>
          <p:cNvPr id="5" name="Content Placeholder 4"/>
          <p:cNvSpPr>
            <a:spLocks noGrp="1"/>
          </p:cNvSpPr>
          <p:nvPr>
            <p:ph idx="1"/>
          </p:nvPr>
        </p:nvSpPr>
        <p:spPr>
          <a:xfrm>
            <a:off x="467544" y="1484784"/>
            <a:ext cx="8229600" cy="592088"/>
          </a:xfrm>
        </p:spPr>
        <p:txBody>
          <a:bodyPr>
            <a:normAutofit/>
          </a:bodyPr>
          <a:lstStyle/>
          <a:p>
            <a:r>
              <a:rPr lang="pt-BR" dirty="0"/>
              <a:t>O Sonho da Câmara Vermelha – 100 </a:t>
            </a:r>
            <a:r>
              <a:rPr lang="pt-BR" dirty="0" smtClean="0"/>
              <a:t>Milhões</a:t>
            </a:r>
            <a:r>
              <a:rPr lang="pt-BR" dirty="0"/>
              <a:t>.</a:t>
            </a:r>
          </a:p>
        </p:txBody>
      </p:sp>
      <p:pic>
        <p:nvPicPr>
          <p:cNvPr id="10242" name="Picture 2" descr="o sonho da camara vermelha livros mais vendidos"/>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131840" y="1988840"/>
            <a:ext cx="4320479" cy="2448272"/>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2"/>
          <p:cNvSpPr/>
          <p:nvPr/>
        </p:nvSpPr>
        <p:spPr>
          <a:xfrm>
            <a:off x="611560" y="4725144"/>
            <a:ext cx="7920880" cy="1477328"/>
          </a:xfrm>
          <a:prstGeom prst="rect">
            <a:avLst/>
          </a:prstGeom>
        </p:spPr>
        <p:txBody>
          <a:bodyPr wrap="square">
            <a:spAutoFit/>
          </a:bodyPr>
          <a:lstStyle/>
          <a:p>
            <a:pPr algn="just"/>
            <a:r>
              <a:rPr lang="pt-BR" dirty="0" smtClean="0"/>
              <a:t>Trata-se </a:t>
            </a:r>
            <a:r>
              <a:rPr lang="pt-BR" dirty="0"/>
              <a:t>de obra-prima da literatura chinesa, do escritor e pintor </a:t>
            </a:r>
            <a:r>
              <a:rPr lang="pt-BR" dirty="0" err="1"/>
              <a:t>Cao</a:t>
            </a:r>
            <a:r>
              <a:rPr lang="pt-BR" dirty="0"/>
              <a:t> </a:t>
            </a:r>
            <a:r>
              <a:rPr lang="pt-BR" dirty="0" err="1"/>
              <a:t>Xueqin</a:t>
            </a:r>
            <a:r>
              <a:rPr lang="pt-BR" dirty="0"/>
              <a:t>. Este faleceu em torno de 5 anos anteriormente à publicação do livro. A história é baseada em triângulo amoroso envolvendo protagonista Jia </a:t>
            </a:r>
            <a:r>
              <a:rPr lang="pt-BR" dirty="0" err="1"/>
              <a:t>Baoyu</a:t>
            </a:r>
            <a:r>
              <a:rPr lang="pt-BR" dirty="0"/>
              <a:t>, e seus 2 primos. O que é afirmado por alguns, é que o livro é biografia da família nobre da época</a:t>
            </a:r>
            <a:r>
              <a:rPr lang="pt-BR" dirty="0" smtClean="0"/>
              <a:t>.					</a:t>
            </a:r>
            <a:endParaRPr lang="pt-BR" dirty="0"/>
          </a:p>
        </p:txBody>
      </p:sp>
    </p:spTree>
    <p:custDataLst>
      <p:tags r:id="rId1"/>
    </p:custDataLst>
    <p:extLst>
      <p:ext uri="{BB962C8B-B14F-4D97-AF65-F5344CB8AC3E}">
        <p14:creationId xmlns:p14="http://schemas.microsoft.com/office/powerpoint/2010/main" val="3578907824"/>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Livros mais vendidos de toda história </a:t>
            </a:r>
            <a:endParaRPr lang="pt-BR" dirty="0"/>
          </a:p>
        </p:txBody>
      </p:sp>
      <p:sp>
        <p:nvSpPr>
          <p:cNvPr id="5" name="Content Placeholder 4"/>
          <p:cNvSpPr>
            <a:spLocks noGrp="1"/>
          </p:cNvSpPr>
          <p:nvPr>
            <p:ph idx="1"/>
          </p:nvPr>
        </p:nvSpPr>
        <p:spPr>
          <a:xfrm>
            <a:off x="457200" y="1828801"/>
            <a:ext cx="8229600" cy="592088"/>
          </a:xfrm>
        </p:spPr>
        <p:txBody>
          <a:bodyPr>
            <a:normAutofit/>
          </a:bodyPr>
          <a:lstStyle/>
          <a:p>
            <a:r>
              <a:rPr lang="pt-BR" dirty="0"/>
              <a:t>O Caso dos Dez Negrinhos – 100 </a:t>
            </a:r>
            <a:r>
              <a:rPr lang="pt-BR" dirty="0" smtClean="0"/>
              <a:t>Milhões</a:t>
            </a:r>
            <a:endParaRPr lang="pt-BR" dirty="0"/>
          </a:p>
        </p:txBody>
      </p:sp>
      <p:pic>
        <p:nvPicPr>
          <p:cNvPr id="8194" name="Picture 2" descr="o caso dos dez negrinhos entre os livros mais lidos"/>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174210" y="2492896"/>
            <a:ext cx="4604899" cy="244827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578907824"/>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Livros mais vendidos de toda história </a:t>
            </a:r>
            <a:endParaRPr lang="pt-BR" dirty="0"/>
          </a:p>
        </p:txBody>
      </p:sp>
      <p:sp>
        <p:nvSpPr>
          <p:cNvPr id="5" name="Content Placeholder 4"/>
          <p:cNvSpPr>
            <a:spLocks noGrp="1"/>
          </p:cNvSpPr>
          <p:nvPr>
            <p:ph idx="1"/>
          </p:nvPr>
        </p:nvSpPr>
        <p:spPr>
          <a:xfrm>
            <a:off x="457200" y="1828801"/>
            <a:ext cx="8229600" cy="592088"/>
          </a:xfrm>
        </p:spPr>
        <p:txBody>
          <a:bodyPr>
            <a:normAutofit/>
          </a:bodyPr>
          <a:lstStyle/>
          <a:p>
            <a:r>
              <a:rPr lang="pt-BR" dirty="0"/>
              <a:t>O Caso dos Dez Negrinhos – 100 </a:t>
            </a:r>
            <a:r>
              <a:rPr lang="pt-BR" dirty="0" smtClean="0"/>
              <a:t>Milhões</a:t>
            </a:r>
            <a:endParaRPr lang="pt-BR" dirty="0"/>
          </a:p>
        </p:txBody>
      </p:sp>
      <p:sp>
        <p:nvSpPr>
          <p:cNvPr id="6" name="Retângulo 5"/>
          <p:cNvSpPr/>
          <p:nvPr/>
        </p:nvSpPr>
        <p:spPr>
          <a:xfrm>
            <a:off x="323528" y="2852936"/>
            <a:ext cx="8352928" cy="2585323"/>
          </a:xfrm>
          <a:prstGeom prst="rect">
            <a:avLst/>
          </a:prstGeom>
        </p:spPr>
        <p:txBody>
          <a:bodyPr wrap="square">
            <a:spAutoFit/>
          </a:bodyPr>
          <a:lstStyle/>
          <a:p>
            <a:pPr algn="just"/>
            <a:r>
              <a:rPr lang="pt-BR" dirty="0"/>
              <a:t>Ao somar os livros da escritora inglesa Agatha Christie, a mesma só fica atrás da Bíblia e do conjunto de obras de Shakespeare, em relação às vendas. O grande sucesso da escritora foi O Caso dos Dez Negrinhos, que ocupa a quinta posição entre os 10 livros mais vendidos de todos os tempos</a:t>
            </a:r>
            <a:r>
              <a:rPr lang="pt-BR" dirty="0" smtClean="0"/>
              <a:t>.				</a:t>
            </a:r>
            <a:r>
              <a:rPr lang="pt-BR" dirty="0"/>
              <a:t/>
            </a:r>
            <a:br>
              <a:rPr lang="pt-BR" dirty="0"/>
            </a:br>
            <a:r>
              <a:rPr lang="pt-BR" dirty="0"/>
              <a:t>A história trata de 10 pessoas desconhecidas em mansão na ilha de </a:t>
            </a:r>
            <a:r>
              <a:rPr lang="pt-BR" dirty="0" err="1"/>
              <a:t>Devon</a:t>
            </a:r>
            <a:r>
              <a:rPr lang="pt-BR" dirty="0"/>
              <a:t>, convocadas pelo casal misterioso. O título da obra gerou polêmica pelos EUA, pelas palavras </a:t>
            </a:r>
            <a:r>
              <a:rPr lang="pt-BR" dirty="0" err="1"/>
              <a:t>little</a:t>
            </a:r>
            <a:r>
              <a:rPr lang="pt-BR" dirty="0"/>
              <a:t> </a:t>
            </a:r>
            <a:r>
              <a:rPr lang="pt-BR" dirty="0" err="1"/>
              <a:t>niggers</a:t>
            </a:r>
            <a:r>
              <a:rPr lang="pt-BR" dirty="0"/>
              <a:t>, que significam negrinhos; e daí é popular como </a:t>
            </a:r>
            <a:r>
              <a:rPr lang="pt-BR" dirty="0" err="1"/>
              <a:t>And</a:t>
            </a:r>
            <a:r>
              <a:rPr lang="pt-BR" dirty="0"/>
              <a:t> </a:t>
            </a:r>
            <a:r>
              <a:rPr lang="pt-BR" dirty="0" err="1"/>
              <a:t>Then</a:t>
            </a:r>
            <a:r>
              <a:rPr lang="pt-BR" dirty="0"/>
              <a:t> </a:t>
            </a:r>
            <a:r>
              <a:rPr lang="pt-BR" dirty="0" err="1"/>
              <a:t>There</a:t>
            </a:r>
            <a:r>
              <a:rPr lang="pt-BR" dirty="0"/>
              <a:t> </a:t>
            </a:r>
            <a:r>
              <a:rPr lang="pt-BR" dirty="0" err="1"/>
              <a:t>Were</a:t>
            </a:r>
            <a:r>
              <a:rPr lang="pt-BR" dirty="0"/>
              <a:t> </a:t>
            </a:r>
            <a:r>
              <a:rPr lang="pt-BR" dirty="0" err="1"/>
              <a:t>None</a:t>
            </a:r>
            <a:r>
              <a:rPr lang="pt-BR" dirty="0"/>
              <a:t> ou </a:t>
            </a:r>
            <a:r>
              <a:rPr lang="pt-BR" dirty="0" err="1"/>
              <a:t>Ten</a:t>
            </a:r>
            <a:r>
              <a:rPr lang="pt-BR" dirty="0"/>
              <a:t> Little </a:t>
            </a:r>
            <a:r>
              <a:rPr lang="pt-BR" dirty="0" err="1"/>
              <a:t>Indians</a:t>
            </a:r>
            <a:r>
              <a:rPr lang="pt-BR" dirty="0" smtClean="0"/>
              <a:t>.			</a:t>
            </a:r>
            <a:endParaRPr lang="pt-BR" dirty="0"/>
          </a:p>
        </p:txBody>
      </p:sp>
    </p:spTree>
    <p:custDataLst>
      <p:tags r:id="rId1"/>
    </p:custDataLst>
    <p:extLst>
      <p:ext uri="{BB962C8B-B14F-4D97-AF65-F5344CB8AC3E}">
        <p14:creationId xmlns:p14="http://schemas.microsoft.com/office/powerpoint/2010/main" val="714692274"/>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Livros mais vendidos de toda história </a:t>
            </a:r>
            <a:endParaRPr lang="pt-BR" dirty="0"/>
          </a:p>
        </p:txBody>
      </p:sp>
      <p:sp>
        <p:nvSpPr>
          <p:cNvPr id="5" name="Content Placeholder 4"/>
          <p:cNvSpPr>
            <a:spLocks noGrp="1"/>
          </p:cNvSpPr>
          <p:nvPr>
            <p:ph idx="1"/>
          </p:nvPr>
        </p:nvSpPr>
        <p:spPr>
          <a:xfrm>
            <a:off x="457200" y="1828801"/>
            <a:ext cx="8229600" cy="592088"/>
          </a:xfrm>
        </p:spPr>
        <p:txBody>
          <a:bodyPr/>
          <a:lstStyle/>
          <a:p>
            <a:r>
              <a:rPr lang="pt-BR" dirty="0"/>
              <a:t>O Pequeno Príncipe – 140 </a:t>
            </a:r>
            <a:r>
              <a:rPr lang="pt-BR" dirty="0" smtClean="0"/>
              <a:t>Milhões</a:t>
            </a:r>
            <a:r>
              <a:rPr lang="pt-BR" dirty="0"/>
              <a:t>.</a:t>
            </a:r>
          </a:p>
        </p:txBody>
      </p:sp>
      <p:sp>
        <p:nvSpPr>
          <p:cNvPr id="3" name="Retângulo 2"/>
          <p:cNvSpPr/>
          <p:nvPr/>
        </p:nvSpPr>
        <p:spPr>
          <a:xfrm>
            <a:off x="683568" y="4869160"/>
            <a:ext cx="8064896" cy="1477328"/>
          </a:xfrm>
          <a:prstGeom prst="rect">
            <a:avLst/>
          </a:prstGeom>
        </p:spPr>
        <p:txBody>
          <a:bodyPr wrap="square">
            <a:spAutoFit/>
          </a:bodyPr>
          <a:lstStyle/>
          <a:p>
            <a:pPr algn="just"/>
            <a:r>
              <a:rPr lang="pt-BR" dirty="0"/>
              <a:t>Esta obra é de </a:t>
            </a:r>
            <a:r>
              <a:rPr lang="pt-BR" dirty="0" err="1"/>
              <a:t>Anoine</a:t>
            </a:r>
            <a:r>
              <a:rPr lang="pt-BR" dirty="0"/>
              <a:t> de Saint-Exupéry, francês, e a mensagem é universal para qualquer idade. É livro na língua francesa, mais famoso pelo mundo, e passou marca de 140 milhões de cópias comercializadas, com publicação em mais de 160 idiomas e dialetos, sendo a terceira obra mais traduzida do mundo, atrás da Bíblia e de O </a:t>
            </a:r>
            <a:r>
              <a:rPr lang="pt-BR" dirty="0" smtClean="0"/>
              <a:t>Peregrino.				</a:t>
            </a:r>
            <a:endParaRPr lang="pt-BR" dirty="0"/>
          </a:p>
        </p:txBody>
      </p:sp>
      <p:pic>
        <p:nvPicPr>
          <p:cNvPr id="9218" name="Picture 2" descr="o pequeno principe livro"/>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907705" y="2492896"/>
            <a:ext cx="4887926" cy="226459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578907824"/>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a:t>O Pequeno Príncipe – 140 Milhões</a:t>
            </a:r>
            <a:r>
              <a:rPr lang="pt-BR" dirty="0" smtClean="0"/>
              <a:t>.</a:t>
            </a:r>
            <a:endParaRPr lang="pt-BR" dirty="0"/>
          </a:p>
        </p:txBody>
      </p:sp>
      <p:sp>
        <p:nvSpPr>
          <p:cNvPr id="3" name="Espaço Reservado para Conteúdo 2"/>
          <p:cNvSpPr>
            <a:spLocks noGrp="1"/>
          </p:cNvSpPr>
          <p:nvPr>
            <p:ph idx="1"/>
          </p:nvPr>
        </p:nvSpPr>
        <p:spPr>
          <a:xfrm>
            <a:off x="457200" y="1828801"/>
            <a:ext cx="8229600" cy="1960240"/>
          </a:xfrm>
        </p:spPr>
        <p:txBody>
          <a:bodyPr>
            <a:normAutofit fontScale="85000" lnSpcReduction="10000"/>
          </a:bodyPr>
          <a:lstStyle/>
          <a:p>
            <a:r>
              <a:rPr lang="pt-BR" dirty="0" smtClean="0"/>
              <a:t>Nas décadas de 80 e 90 O Pequeno Príncipe foi  exibido no formato de desenhos pelo SBT. Quem  tiver curiosidade e quiser ver no </a:t>
            </a:r>
            <a:r>
              <a:rPr lang="pt-BR" dirty="0" err="1" smtClean="0"/>
              <a:t>youtube</a:t>
            </a:r>
            <a:r>
              <a:rPr lang="pt-BR" dirty="0" smtClean="0"/>
              <a:t>  segue link abaixo:</a:t>
            </a:r>
          </a:p>
          <a:p>
            <a:endParaRPr lang="pt-BR" dirty="0" smtClean="0">
              <a:hlinkClick r:id="rId2"/>
            </a:endParaRPr>
          </a:p>
          <a:p>
            <a:r>
              <a:rPr lang="pt-BR" dirty="0" smtClean="0">
                <a:hlinkClick r:id="rId2"/>
              </a:rPr>
              <a:t>https</a:t>
            </a:r>
            <a:r>
              <a:rPr lang="pt-BR" dirty="0">
                <a:hlinkClick r:id="rId2"/>
              </a:rPr>
              <a:t>://</a:t>
            </a:r>
            <a:r>
              <a:rPr lang="pt-BR" dirty="0" smtClean="0">
                <a:hlinkClick r:id="rId2"/>
              </a:rPr>
              <a:t>www.youtube.com/watch?v=17XvNAr0sac</a:t>
            </a:r>
            <a:r>
              <a:rPr lang="pt-BR" dirty="0" smtClean="0"/>
              <a:t> </a:t>
            </a:r>
          </a:p>
          <a:p>
            <a:r>
              <a:rPr lang="pt-BR" dirty="0">
                <a:hlinkClick r:id="rId3"/>
              </a:rPr>
              <a:t>https://</a:t>
            </a:r>
            <a:r>
              <a:rPr lang="pt-BR" dirty="0" smtClean="0">
                <a:hlinkClick r:id="rId3"/>
              </a:rPr>
              <a:t>www.youtube.com/watch?v=K65HKO4LeJI</a:t>
            </a:r>
            <a:r>
              <a:rPr lang="pt-BR" dirty="0" smtClean="0"/>
              <a:t> </a:t>
            </a:r>
            <a:endParaRPr lang="pt-BR" dirty="0"/>
          </a:p>
        </p:txBody>
      </p:sp>
      <p:pic>
        <p:nvPicPr>
          <p:cNvPr id="1026" name="Picture 2" descr="http://deusilusao.files.wordpress.com/2010/12/little-prince-wall.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660232" y="5071945"/>
            <a:ext cx="2328259" cy="174619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opequenoprincipe.com/Downloads/Wallpapers/1280x960/Wallpaper-04.jp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79512" y="5071945"/>
            <a:ext cx="2337020" cy="175276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i.ytimg.com/vi/K65HKO4LeJI/defaul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9832" y="5094364"/>
            <a:ext cx="2374299" cy="1780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9713426"/>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Livros mais vendidos de toda história </a:t>
            </a:r>
            <a:endParaRPr lang="pt-BR" dirty="0"/>
          </a:p>
        </p:txBody>
      </p:sp>
      <p:sp>
        <p:nvSpPr>
          <p:cNvPr id="3" name="Retângulo 2"/>
          <p:cNvSpPr/>
          <p:nvPr/>
        </p:nvSpPr>
        <p:spPr>
          <a:xfrm>
            <a:off x="1475656" y="1916832"/>
            <a:ext cx="3684022" cy="369332"/>
          </a:xfrm>
          <a:prstGeom prst="rect">
            <a:avLst/>
          </a:prstGeom>
        </p:spPr>
        <p:txBody>
          <a:bodyPr wrap="none">
            <a:spAutoFit/>
          </a:bodyPr>
          <a:lstStyle/>
          <a:p>
            <a:r>
              <a:rPr lang="pt-BR" dirty="0"/>
              <a:t>O Senhor dos Anéis – 150 Milhões</a:t>
            </a:r>
          </a:p>
        </p:txBody>
      </p:sp>
      <p:pic>
        <p:nvPicPr>
          <p:cNvPr id="7170" name="Picture 2" descr="senhor dos aneis um dos livros mais distribuidos no mund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648" y="2286164"/>
            <a:ext cx="5715000" cy="321945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578907824"/>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Livros mais vendidos de toda história </a:t>
            </a:r>
            <a:endParaRPr lang="pt-BR" dirty="0"/>
          </a:p>
        </p:txBody>
      </p:sp>
      <p:sp>
        <p:nvSpPr>
          <p:cNvPr id="3" name="Retângulo 2"/>
          <p:cNvSpPr/>
          <p:nvPr/>
        </p:nvSpPr>
        <p:spPr>
          <a:xfrm>
            <a:off x="1475656" y="1916832"/>
            <a:ext cx="3684022" cy="369332"/>
          </a:xfrm>
          <a:prstGeom prst="rect">
            <a:avLst/>
          </a:prstGeom>
        </p:spPr>
        <p:txBody>
          <a:bodyPr wrap="none">
            <a:spAutoFit/>
          </a:bodyPr>
          <a:lstStyle/>
          <a:p>
            <a:r>
              <a:rPr lang="pt-BR" dirty="0"/>
              <a:t>O Senhor dos Anéis – 150 Milhões</a:t>
            </a:r>
          </a:p>
        </p:txBody>
      </p:sp>
      <p:sp>
        <p:nvSpPr>
          <p:cNvPr id="6" name="Retângulo 5"/>
          <p:cNvSpPr/>
          <p:nvPr/>
        </p:nvSpPr>
        <p:spPr>
          <a:xfrm>
            <a:off x="899592" y="3212976"/>
            <a:ext cx="8064896" cy="2862322"/>
          </a:xfrm>
          <a:prstGeom prst="rect">
            <a:avLst/>
          </a:prstGeom>
        </p:spPr>
        <p:txBody>
          <a:bodyPr wrap="square">
            <a:spAutoFit/>
          </a:bodyPr>
          <a:lstStyle/>
          <a:p>
            <a:r>
              <a:rPr lang="pt-BR" dirty="0"/>
              <a:t>O Senhor dos Anéis é de origem britânica, e a saga foi escrita por J. R. R. Tolkien, autor inglês, com sucesso na versão impressa e na cinematográfica. A trilogia apareceu como </a:t>
            </a:r>
            <a:r>
              <a:rPr lang="pt-BR" dirty="0" err="1"/>
              <a:t>seqüência</a:t>
            </a:r>
            <a:r>
              <a:rPr lang="pt-BR" dirty="0"/>
              <a:t> da obra O </a:t>
            </a:r>
            <a:r>
              <a:rPr lang="pt-BR" dirty="0" err="1"/>
              <a:t>Hobbit</a:t>
            </a:r>
            <a:r>
              <a:rPr lang="pt-BR" dirty="0"/>
              <a:t>, com tradução em mais de 40 idiomas</a:t>
            </a:r>
            <a:r>
              <a:rPr lang="pt-BR" dirty="0" smtClean="0"/>
              <a:t>.</a:t>
            </a:r>
          </a:p>
          <a:p>
            <a:r>
              <a:rPr lang="pt-BR" dirty="0"/>
              <a:t/>
            </a:r>
            <a:br>
              <a:rPr lang="pt-BR" dirty="0"/>
            </a:br>
            <a:r>
              <a:rPr lang="pt-BR" dirty="0"/>
              <a:t>A história ocorre em Europa mitológica, com destaque para convivência em mesmo espaço de humanos e seres míticos. É descrita saga de Frodo, na busca do anel que deve ser destruído.</a:t>
            </a:r>
            <a:br>
              <a:rPr lang="pt-BR" dirty="0"/>
            </a:br>
            <a:r>
              <a:rPr lang="pt-BR" dirty="0"/>
              <a:t/>
            </a:r>
            <a:br>
              <a:rPr lang="pt-BR" dirty="0"/>
            </a:br>
            <a:endParaRPr lang="pt-BR" dirty="0"/>
          </a:p>
        </p:txBody>
      </p:sp>
    </p:spTree>
    <p:custDataLst>
      <p:tags r:id="rId1"/>
    </p:custDataLst>
    <p:extLst>
      <p:ext uri="{BB962C8B-B14F-4D97-AF65-F5344CB8AC3E}">
        <p14:creationId xmlns:p14="http://schemas.microsoft.com/office/powerpoint/2010/main" val="2863360118"/>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Livros mais vendidos de toda história </a:t>
            </a:r>
            <a:endParaRPr lang="pt-BR" dirty="0"/>
          </a:p>
        </p:txBody>
      </p:sp>
      <p:sp>
        <p:nvSpPr>
          <p:cNvPr id="5" name="Content Placeholder 4"/>
          <p:cNvSpPr>
            <a:spLocks noGrp="1"/>
          </p:cNvSpPr>
          <p:nvPr>
            <p:ph idx="1"/>
          </p:nvPr>
        </p:nvSpPr>
        <p:spPr>
          <a:xfrm>
            <a:off x="457200" y="1828801"/>
            <a:ext cx="8229600" cy="592088"/>
          </a:xfrm>
        </p:spPr>
        <p:txBody>
          <a:bodyPr>
            <a:normAutofit/>
          </a:bodyPr>
          <a:lstStyle/>
          <a:p>
            <a:pPr marL="0" indent="0">
              <a:buNone/>
            </a:pPr>
            <a:r>
              <a:rPr lang="pt-BR" dirty="0"/>
              <a:t>Um Conto de Duas Cidades – 200 </a:t>
            </a:r>
            <a:r>
              <a:rPr lang="pt-BR" dirty="0" smtClean="0"/>
              <a:t>Milhões</a:t>
            </a:r>
            <a:endParaRPr lang="pt-BR" dirty="0"/>
          </a:p>
        </p:txBody>
      </p:sp>
      <p:pic>
        <p:nvPicPr>
          <p:cNvPr id="6146" name="Picture 2" descr="um conto de duas cidades"/>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483768" y="2636912"/>
            <a:ext cx="4562872" cy="2532395"/>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2"/>
          <p:cNvSpPr/>
          <p:nvPr/>
        </p:nvSpPr>
        <p:spPr>
          <a:xfrm>
            <a:off x="473193" y="5661248"/>
            <a:ext cx="8208912" cy="923330"/>
          </a:xfrm>
          <a:prstGeom prst="rect">
            <a:avLst/>
          </a:prstGeom>
        </p:spPr>
        <p:txBody>
          <a:bodyPr wrap="square">
            <a:spAutoFit/>
          </a:bodyPr>
          <a:lstStyle/>
          <a:p>
            <a:pPr algn="just"/>
            <a:r>
              <a:rPr lang="pt-BR" dirty="0"/>
              <a:t>A história trata dos efeitos da Revolução Francesa na Inglaterra, através de personagens românticos, apontando como a luta por liberdade pode se transformar, de maneira irônica, em própria tirania</a:t>
            </a:r>
            <a:r>
              <a:rPr lang="pt-BR" dirty="0" smtClean="0"/>
              <a:t>.</a:t>
            </a:r>
            <a:endParaRPr lang="pt-BR" dirty="0"/>
          </a:p>
        </p:txBody>
      </p:sp>
    </p:spTree>
    <p:custDataLst>
      <p:tags r:id="rId1"/>
    </p:custDataLst>
    <p:extLst>
      <p:ext uri="{BB962C8B-B14F-4D97-AF65-F5344CB8AC3E}">
        <p14:creationId xmlns:p14="http://schemas.microsoft.com/office/powerpoint/2010/main" val="3578907824"/>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Livros mais vendidos de toda história </a:t>
            </a:r>
            <a:endParaRPr lang="pt-BR" dirty="0"/>
          </a:p>
        </p:txBody>
      </p:sp>
      <p:sp>
        <p:nvSpPr>
          <p:cNvPr id="5" name="Content Placeholder 4"/>
          <p:cNvSpPr>
            <a:spLocks noGrp="1"/>
          </p:cNvSpPr>
          <p:nvPr>
            <p:ph idx="1"/>
          </p:nvPr>
        </p:nvSpPr>
        <p:spPr>
          <a:xfrm>
            <a:off x="457200" y="1828801"/>
            <a:ext cx="8229600" cy="592088"/>
          </a:xfrm>
        </p:spPr>
        <p:txBody>
          <a:bodyPr/>
          <a:lstStyle/>
          <a:p>
            <a:r>
              <a:rPr lang="pt-BR" dirty="0"/>
              <a:t>Dom Quixote – ~500 </a:t>
            </a:r>
            <a:r>
              <a:rPr lang="pt-BR" dirty="0" smtClean="0"/>
              <a:t>milhões</a:t>
            </a:r>
            <a:endParaRPr lang="pt-BR" dirty="0"/>
          </a:p>
        </p:txBody>
      </p:sp>
      <p:sp>
        <p:nvSpPr>
          <p:cNvPr id="3" name="Retângulo 2"/>
          <p:cNvSpPr/>
          <p:nvPr/>
        </p:nvSpPr>
        <p:spPr>
          <a:xfrm>
            <a:off x="467544" y="5589240"/>
            <a:ext cx="8064896" cy="646331"/>
          </a:xfrm>
          <a:prstGeom prst="rect">
            <a:avLst/>
          </a:prstGeom>
        </p:spPr>
        <p:txBody>
          <a:bodyPr wrap="square">
            <a:spAutoFit/>
          </a:bodyPr>
          <a:lstStyle/>
          <a:p>
            <a:pPr algn="just"/>
            <a:r>
              <a:rPr lang="pt-BR" dirty="0"/>
              <a:t>Dom Quixote e seu fiel amigo Sancho Pança embarcam em uma grande aventura humorística e anacrônica</a:t>
            </a:r>
            <a:r>
              <a:rPr lang="pt-BR" dirty="0" smtClean="0"/>
              <a:t>.</a:t>
            </a:r>
            <a:endParaRPr lang="pt-BR" dirty="0"/>
          </a:p>
        </p:txBody>
      </p:sp>
      <p:pic>
        <p:nvPicPr>
          <p:cNvPr id="5122" name="Picture 2" descr="dom quixote de la mancha livro mais vendido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195736" y="2492896"/>
            <a:ext cx="5272013" cy="295232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578907824"/>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Livros mais vendidos de toda história </a:t>
            </a:r>
            <a:endParaRPr lang="pt-BR" dirty="0"/>
          </a:p>
        </p:txBody>
      </p:sp>
      <p:sp>
        <p:nvSpPr>
          <p:cNvPr id="5" name="Content Placeholder 4"/>
          <p:cNvSpPr>
            <a:spLocks noGrp="1"/>
          </p:cNvSpPr>
          <p:nvPr>
            <p:ph idx="1"/>
          </p:nvPr>
        </p:nvSpPr>
        <p:spPr>
          <a:xfrm>
            <a:off x="457200" y="1828801"/>
            <a:ext cx="8229600" cy="592088"/>
          </a:xfrm>
        </p:spPr>
        <p:txBody>
          <a:bodyPr/>
          <a:lstStyle/>
          <a:p>
            <a:r>
              <a:rPr lang="pt-BR" dirty="0" smtClean="0"/>
              <a:t>Harry Potter– ~ 2.009.574 (até 2012)</a:t>
            </a:r>
            <a:endParaRPr lang="pt-BR" dirty="0"/>
          </a:p>
        </p:txBody>
      </p:sp>
      <p:pic>
        <p:nvPicPr>
          <p:cNvPr id="163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496" y="2996952"/>
            <a:ext cx="7981950" cy="1790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640417733"/>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Livros mais vendidos de toda história </a:t>
            </a:r>
            <a:endParaRPr lang="pt-BR" dirty="0"/>
          </a:p>
        </p:txBody>
      </p:sp>
      <p:sp>
        <p:nvSpPr>
          <p:cNvPr id="5" name="Content Placeholder 4"/>
          <p:cNvSpPr>
            <a:spLocks noGrp="1"/>
          </p:cNvSpPr>
          <p:nvPr>
            <p:ph idx="1"/>
          </p:nvPr>
        </p:nvSpPr>
        <p:spPr>
          <a:xfrm>
            <a:off x="457200" y="1828801"/>
            <a:ext cx="8229600" cy="592088"/>
          </a:xfrm>
        </p:spPr>
        <p:txBody>
          <a:bodyPr/>
          <a:lstStyle/>
          <a:p>
            <a:r>
              <a:rPr lang="pt-BR" b="1" cap="all" dirty="0"/>
              <a:t>BÍBLIA SAGRADA – 3.9 BILHÕES</a:t>
            </a:r>
          </a:p>
          <a:p>
            <a:pPr>
              <a:lnSpc>
                <a:spcPct val="150000"/>
              </a:lnSpc>
            </a:pPr>
            <a:endParaRPr lang="pt-BR" dirty="0"/>
          </a:p>
        </p:txBody>
      </p:sp>
      <p:pic>
        <p:nvPicPr>
          <p:cNvPr id="2050" name="Picture 2" descr="biblia alcorao livros mais lidos da histor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5540" y="2780928"/>
            <a:ext cx="4948808" cy="324765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578907824"/>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r>
              <a:rPr lang="pt-BR" sz="2800" dirty="0" smtClean="0"/>
              <a:t>Entre os livros brasileiros</a:t>
            </a:r>
            <a:br>
              <a:rPr lang="pt-BR" sz="2800" dirty="0" smtClean="0"/>
            </a:br>
            <a:r>
              <a:rPr lang="pt-BR" dirty="0"/>
              <a:t/>
            </a:r>
            <a:br>
              <a:rPr lang="pt-BR" dirty="0"/>
            </a:br>
            <a:r>
              <a:rPr lang="pt-BR" dirty="0" smtClean="0"/>
              <a:t>O Alquimista – 65 milhões de cópias </a:t>
            </a:r>
            <a:endParaRPr lang="pt-BR" sz="2800" dirty="0"/>
          </a:p>
        </p:txBody>
      </p:sp>
      <p:sp>
        <p:nvSpPr>
          <p:cNvPr id="4" name="TextBox 3"/>
          <p:cNvSpPr txBox="1"/>
          <p:nvPr/>
        </p:nvSpPr>
        <p:spPr>
          <a:xfrm>
            <a:off x="8686800" y="3276600"/>
            <a:ext cx="76200" cy="369332"/>
          </a:xfrm>
          <a:prstGeom prst="rect">
            <a:avLst/>
          </a:prstGeom>
          <a:noFill/>
        </p:spPr>
        <p:txBody>
          <a:bodyPr wrap="square" rtlCol="0">
            <a:spAutoFit/>
          </a:bodyPr>
          <a:lstStyle/>
          <a:p>
            <a:endParaRPr lang="pt-BR"/>
          </a:p>
        </p:txBody>
      </p:sp>
      <p:pic>
        <p:nvPicPr>
          <p:cNvPr id="174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8225" y="3429000"/>
            <a:ext cx="7067550"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t-BR" dirty="0" smtClean="0"/>
              <a:t>Invenção da Escrita:</a:t>
            </a:r>
            <a:endParaRPr lang="pt-BR" dirty="0"/>
          </a:p>
        </p:txBody>
      </p:sp>
      <p:sp>
        <p:nvSpPr>
          <p:cNvPr id="2" name="Retângulo 1"/>
          <p:cNvSpPr/>
          <p:nvPr/>
        </p:nvSpPr>
        <p:spPr>
          <a:xfrm>
            <a:off x="395536" y="1844824"/>
            <a:ext cx="8568952" cy="1477328"/>
          </a:xfrm>
          <a:prstGeom prst="rect">
            <a:avLst/>
          </a:prstGeom>
        </p:spPr>
        <p:txBody>
          <a:bodyPr wrap="square">
            <a:spAutoFit/>
          </a:bodyPr>
          <a:lstStyle/>
          <a:p>
            <a:pPr algn="just"/>
            <a:r>
              <a:rPr lang="pt-BR" dirty="0"/>
              <a:t>O grande marco na história da humanidade foi, sem dúvida, a invenção da linguagem escrita, pois, ao preservar seus sentimentos, suas tecnologias e seus anseios num conjunto de marcas, o homem criou a possibilidade de acumulação e produção de conhecimentos que propiciaram o surgimento da filosofia, das ciências e das artes. </a:t>
            </a:r>
          </a:p>
        </p:txBody>
      </p:sp>
      <p:pic>
        <p:nvPicPr>
          <p:cNvPr id="18434" name="Picture 2" descr="http://www.invivo.fiocruz.br/media/fenicio_grego_latin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1740" y="3933056"/>
            <a:ext cx="4896544" cy="26554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844824"/>
            <a:ext cx="8852309" cy="29407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914400"/>
            <a:ext cx="8147248" cy="914400"/>
          </a:xfrm>
        </p:spPr>
        <p:txBody>
          <a:bodyPr>
            <a:normAutofit/>
          </a:bodyPr>
          <a:lstStyle/>
          <a:p>
            <a:r>
              <a:rPr lang="pt-BR" dirty="0" smtClean="0"/>
              <a:t>RELAÇÃO: ADOLESCENTES E LIVROS</a:t>
            </a:r>
            <a:endParaRPr lang="pt-BR" dirty="0"/>
          </a:p>
        </p:txBody>
      </p:sp>
      <p:pic>
        <p:nvPicPr>
          <p:cNvPr id="21506" name="Picture 2" descr="http://fmitabaiana.com.br/josecosta/blog/wp-content/uploads/2011/04/ESTUDANTE-lend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2276872"/>
            <a:ext cx="4668977" cy="223224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p:cNvSpPr/>
          <p:nvPr/>
        </p:nvSpPr>
        <p:spPr>
          <a:xfrm>
            <a:off x="611560" y="2967335"/>
            <a:ext cx="7272808" cy="2308324"/>
          </a:xfrm>
          <a:prstGeom prst="rect">
            <a:avLst/>
          </a:prstGeom>
        </p:spPr>
        <p:txBody>
          <a:bodyPr wrap="square">
            <a:spAutoFit/>
          </a:bodyPr>
          <a:lstStyle/>
          <a:p>
            <a:pPr algn="just"/>
            <a:r>
              <a:rPr lang="pt-BR" sz="3600" dirty="0"/>
              <a:t>Pesquisa da </a:t>
            </a:r>
            <a:r>
              <a:rPr lang="pt-BR" sz="3600" dirty="0" err="1"/>
              <a:t>Fecomércio</a:t>
            </a:r>
            <a:r>
              <a:rPr lang="pt-BR" sz="3600" dirty="0"/>
              <a:t>-RJ mostrou que 70% dos brasileiros não leram um livro sequer em 2014</a:t>
            </a:r>
          </a:p>
        </p:txBody>
      </p:sp>
    </p:spTree>
    <p:custDataLst>
      <p:tags r:id="rId1"/>
    </p:custDataLst>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27584" y="3356992"/>
            <a:ext cx="8087816" cy="1500187"/>
          </a:xfrm>
        </p:spPr>
        <p:txBody>
          <a:bodyPr>
            <a:normAutofit/>
          </a:bodyPr>
          <a:lstStyle/>
          <a:p>
            <a:r>
              <a:rPr lang="pt-BR" sz="3600" dirty="0"/>
              <a:t>Tendência destes números tende a </a:t>
            </a:r>
            <a:r>
              <a:rPr lang="pt-BR" sz="3600" dirty="0" smtClean="0"/>
              <a:t>piorar...</a:t>
            </a:r>
            <a:endParaRPr lang="pt-BR" sz="3600" dirty="0"/>
          </a:p>
        </p:txBody>
      </p:sp>
    </p:spTree>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2413400"/>
            <a:ext cx="8964488" cy="18417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916832"/>
            <a:ext cx="8007323" cy="2520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86949650"/>
      </p:ext>
    </p:extLst>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0688" y="1071563"/>
            <a:ext cx="5762625" cy="471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57834213"/>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67544" y="1484784"/>
            <a:ext cx="8229600" cy="4297363"/>
          </a:xfrm>
        </p:spPr>
        <p:txBody>
          <a:bodyPr>
            <a:normAutofit/>
          </a:bodyPr>
          <a:lstStyle/>
          <a:p>
            <a:pPr marL="0" indent="0" algn="just">
              <a:buNone/>
            </a:pPr>
            <a:endParaRPr lang="pt-BR" dirty="0" smtClean="0"/>
          </a:p>
          <a:p>
            <a:pPr algn="just"/>
            <a:r>
              <a:rPr lang="pt-BR" sz="2800" dirty="0" smtClean="0"/>
              <a:t>É </a:t>
            </a:r>
            <a:r>
              <a:rPr lang="pt-BR" sz="2800" dirty="0"/>
              <a:t>interessante você saber que não é à toa que a palavra biblioteca tem sua origem nos termos gregos </a:t>
            </a:r>
            <a:r>
              <a:rPr lang="pt-BR" sz="2800" dirty="0" err="1"/>
              <a:t>biblíon</a:t>
            </a:r>
            <a:r>
              <a:rPr lang="pt-BR" sz="2800" dirty="0"/>
              <a:t> (livro) e </a:t>
            </a:r>
            <a:r>
              <a:rPr lang="pt-BR" sz="2800" dirty="0" err="1"/>
              <a:t>theka</a:t>
            </a:r>
            <a:r>
              <a:rPr lang="pt-BR" sz="2800" dirty="0"/>
              <a:t> (caixa), significando o móvel ou lugar onde se guardam livros. </a:t>
            </a:r>
          </a:p>
        </p:txBody>
      </p:sp>
    </p:spTree>
    <p:extLst>
      <p:ext uri="{BB962C8B-B14F-4D97-AF65-F5344CB8AC3E}">
        <p14:creationId xmlns:p14="http://schemas.microsoft.com/office/powerpoint/2010/main" val="1136289446"/>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Tipos de bibliotecas</a:t>
            </a:r>
          </a:p>
        </p:txBody>
      </p:sp>
      <p:sp>
        <p:nvSpPr>
          <p:cNvPr id="3" name="Espaço Reservado para Conteúdo 2"/>
          <p:cNvSpPr>
            <a:spLocks noGrp="1"/>
          </p:cNvSpPr>
          <p:nvPr>
            <p:ph idx="1"/>
          </p:nvPr>
        </p:nvSpPr>
        <p:spPr/>
        <p:txBody>
          <a:bodyPr/>
          <a:lstStyle/>
          <a:p>
            <a:endParaRPr lang="pt-BR" dirty="0" smtClean="0"/>
          </a:p>
          <a:p>
            <a:r>
              <a:rPr lang="pt-BR" dirty="0" smtClean="0"/>
              <a:t>Escolar;</a:t>
            </a:r>
          </a:p>
          <a:p>
            <a:r>
              <a:rPr lang="pt-BR" dirty="0" smtClean="0"/>
              <a:t>Especializadas;</a:t>
            </a:r>
          </a:p>
          <a:p>
            <a:r>
              <a:rPr lang="pt-BR" dirty="0" smtClean="0"/>
              <a:t>Infantil;</a:t>
            </a:r>
          </a:p>
          <a:p>
            <a:r>
              <a:rPr lang="pt-BR" dirty="0" smtClean="0"/>
              <a:t>Pública;</a:t>
            </a:r>
          </a:p>
          <a:p>
            <a:r>
              <a:rPr lang="pt-BR" dirty="0" smtClean="0"/>
              <a:t>Nacional;</a:t>
            </a:r>
          </a:p>
          <a:p>
            <a:r>
              <a:rPr lang="pt-BR" dirty="0" smtClean="0"/>
              <a:t>Universitária;</a:t>
            </a:r>
          </a:p>
          <a:p>
            <a:pPr marL="0" indent="0">
              <a:buNone/>
            </a:pPr>
            <a:r>
              <a:rPr lang="pt-BR" dirty="0" smtClean="0"/>
              <a:t> </a:t>
            </a:r>
            <a:endParaRPr lang="pt-BR" dirty="0"/>
          </a:p>
        </p:txBody>
      </p:sp>
    </p:spTree>
    <p:extLst>
      <p:ext uri="{BB962C8B-B14F-4D97-AF65-F5344CB8AC3E}">
        <p14:creationId xmlns:p14="http://schemas.microsoft.com/office/powerpoint/2010/main" val="975861489"/>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pt-BR" dirty="0"/>
              <a:t>Depósito </a:t>
            </a:r>
            <a:r>
              <a:rPr lang="pt-BR" dirty="0" smtClean="0"/>
              <a:t>legal</a:t>
            </a:r>
            <a:endParaRPr lang="pt-BR" dirty="0"/>
          </a:p>
        </p:txBody>
      </p:sp>
      <p:sp>
        <p:nvSpPr>
          <p:cNvPr id="3" name="Espaço Reservado para Conteúdo 2"/>
          <p:cNvSpPr>
            <a:spLocks noGrp="1"/>
          </p:cNvSpPr>
          <p:nvPr>
            <p:ph idx="1"/>
          </p:nvPr>
        </p:nvSpPr>
        <p:spPr/>
        <p:txBody>
          <a:bodyPr/>
          <a:lstStyle/>
          <a:p>
            <a:endParaRPr lang="pt-BR" dirty="0" smtClean="0"/>
          </a:p>
          <a:p>
            <a:endParaRPr lang="pt-BR" dirty="0"/>
          </a:p>
          <a:p>
            <a:endParaRPr lang="pt-BR" dirty="0" smtClean="0"/>
          </a:p>
          <a:p>
            <a:pPr algn="just"/>
            <a:r>
              <a:rPr lang="pt-BR" dirty="0" smtClean="0"/>
              <a:t>Obriga </a:t>
            </a:r>
            <a:r>
              <a:rPr lang="pt-BR" dirty="0"/>
              <a:t>os editores a depositar ali vários exemplares de cada obra impressa.</a:t>
            </a:r>
          </a:p>
        </p:txBody>
      </p:sp>
    </p:spTree>
    <p:extLst>
      <p:ext uri="{BB962C8B-B14F-4D97-AF65-F5344CB8AC3E}">
        <p14:creationId xmlns:p14="http://schemas.microsoft.com/office/powerpoint/2010/main" val="1125571845"/>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lstStyle/>
          <a:p>
            <a:endParaRPr lang="pt-BR" dirty="0" smtClean="0"/>
          </a:p>
          <a:p>
            <a:pPr algn="just"/>
            <a:r>
              <a:rPr lang="pt-BR" dirty="0" smtClean="0"/>
              <a:t>É </a:t>
            </a:r>
            <a:r>
              <a:rPr lang="pt-BR" dirty="0"/>
              <a:t>importante entender que a tipologia de cada biblioteca nos ajuda não só a perceber a função social de cada uma, como também requer um conhecimento mais apurado da comunidade na qual a biblioteca está inserida, evidenciando principalmente suas necessidades e seus anseios por informação e hábitos culturais</a:t>
            </a:r>
          </a:p>
        </p:txBody>
      </p:sp>
    </p:spTree>
    <p:extLst>
      <p:ext uri="{BB962C8B-B14F-4D97-AF65-F5344CB8AC3E}">
        <p14:creationId xmlns:p14="http://schemas.microsoft.com/office/powerpoint/2010/main" val="1628642063"/>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246" y="1484784"/>
            <a:ext cx="7697508" cy="3888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92165540"/>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pt-BR" dirty="0" smtClean="0"/>
              <a:t>Layout da biblioteca</a:t>
            </a:r>
            <a:endParaRPr lang="pt-BR" dirty="0"/>
          </a:p>
        </p:txBody>
      </p:sp>
      <p:sp>
        <p:nvSpPr>
          <p:cNvPr id="3" name="Espaço Reservado para Conteúdo 2"/>
          <p:cNvSpPr>
            <a:spLocks noGrp="1"/>
          </p:cNvSpPr>
          <p:nvPr>
            <p:ph idx="1"/>
          </p:nvPr>
        </p:nvSpPr>
        <p:spPr/>
        <p:txBody>
          <a:bodyPr/>
          <a:lstStyle/>
          <a:p>
            <a:pPr algn="just"/>
            <a:endParaRPr lang="pt-BR" dirty="0" smtClean="0"/>
          </a:p>
          <a:p>
            <a:pPr marL="0" indent="0" algn="just">
              <a:buNone/>
            </a:pPr>
            <a:endParaRPr lang="pt-BR" dirty="0" smtClean="0"/>
          </a:p>
          <a:p>
            <a:pPr marL="0" indent="0" algn="just">
              <a:buNone/>
            </a:pPr>
            <a:r>
              <a:rPr lang="pt-BR" dirty="0" smtClean="0"/>
              <a:t>É </a:t>
            </a:r>
            <a:r>
              <a:rPr lang="pt-BR" dirty="0"/>
              <a:t>a forma de distribuir melhor o espaço físico da biblioteca para tornar o ambiente agradável, sinalizado e adequado para comportar o mobiliário, o acervo, o espaço para pesquisa, entre outros espaços. Fatores ambientais, como iluminação, temperatura, acústica e cores, são elementos que fazem parte do layout.</a:t>
            </a:r>
            <a:endParaRPr lang="pt-BR" dirty="0"/>
          </a:p>
        </p:txBody>
      </p:sp>
    </p:spTree>
    <p:extLst>
      <p:ext uri="{BB962C8B-B14F-4D97-AF65-F5344CB8AC3E}">
        <p14:creationId xmlns:p14="http://schemas.microsoft.com/office/powerpoint/2010/main" val="1285633443"/>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 organização da biblioteca</a:t>
            </a:r>
            <a:endParaRPr lang="pt-BR" dirty="0"/>
          </a:p>
        </p:txBody>
      </p:sp>
      <p:sp>
        <p:nvSpPr>
          <p:cNvPr id="3" name="Espaço Reservado para Conteúdo 2"/>
          <p:cNvSpPr>
            <a:spLocks noGrp="1"/>
          </p:cNvSpPr>
          <p:nvPr>
            <p:ph idx="1"/>
          </p:nvPr>
        </p:nvSpPr>
        <p:spPr/>
        <p:txBody>
          <a:bodyPr/>
          <a:lstStyle/>
          <a:p>
            <a:pPr algn="just"/>
            <a:r>
              <a:rPr lang="pt-BR" dirty="0" smtClean="0"/>
              <a:t>Saber </a:t>
            </a:r>
            <a:r>
              <a:rPr lang="pt-BR" dirty="0"/>
              <a:t>a quantidade de livros a ser colocada em determinado </a:t>
            </a:r>
            <a:r>
              <a:rPr lang="pt-BR" dirty="0" smtClean="0"/>
              <a:t>espaço; </a:t>
            </a:r>
          </a:p>
          <a:p>
            <a:pPr marL="0" indent="0" algn="just">
              <a:buNone/>
            </a:pPr>
            <a:endParaRPr lang="pt-BR" dirty="0" smtClean="0"/>
          </a:p>
          <a:p>
            <a:pPr algn="just"/>
            <a:r>
              <a:rPr lang="pt-BR" dirty="0" smtClean="0"/>
              <a:t>As </a:t>
            </a:r>
            <a:r>
              <a:rPr lang="pt-BR" dirty="0"/>
              <a:t>paredes de cor clara muito contribuem para refletir a luz e aumentar o grau de </a:t>
            </a:r>
            <a:r>
              <a:rPr lang="pt-BR" dirty="0" smtClean="0"/>
              <a:t>visibilidade;</a:t>
            </a:r>
          </a:p>
          <a:p>
            <a:pPr marL="0" indent="0" algn="just">
              <a:buNone/>
            </a:pPr>
            <a:endParaRPr lang="pt-BR" dirty="0" smtClean="0"/>
          </a:p>
          <a:p>
            <a:pPr algn="just"/>
            <a:r>
              <a:rPr lang="pt-BR" dirty="0" smtClean="0"/>
              <a:t>Garantir </a:t>
            </a:r>
            <a:r>
              <a:rPr lang="pt-BR" dirty="0"/>
              <a:t>a preservação e conservação do </a:t>
            </a:r>
            <a:r>
              <a:rPr lang="pt-BR" dirty="0" smtClean="0"/>
              <a:t>acervo;</a:t>
            </a:r>
          </a:p>
          <a:p>
            <a:pPr algn="just"/>
            <a:endParaRPr lang="pt-BR" dirty="0" smtClean="0"/>
          </a:p>
          <a:p>
            <a:pPr algn="just"/>
            <a:r>
              <a:rPr lang="pt-BR" dirty="0" smtClean="0"/>
              <a:t>Facilitar </a:t>
            </a:r>
            <a:r>
              <a:rPr lang="pt-BR" dirty="0"/>
              <a:t>o controle e a circulação do público, a biblioteca deve ter somente uma entrada destinada a ele. </a:t>
            </a:r>
            <a:endParaRPr lang="pt-BR" dirty="0"/>
          </a:p>
        </p:txBody>
      </p:sp>
    </p:spTree>
    <p:extLst>
      <p:ext uri="{BB962C8B-B14F-4D97-AF65-F5344CB8AC3E}">
        <p14:creationId xmlns:p14="http://schemas.microsoft.com/office/powerpoint/2010/main" val="2320514138"/>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MOBILIARIO</a:t>
            </a:r>
            <a:endParaRPr lang="pt-BR" dirty="0"/>
          </a:p>
        </p:txBody>
      </p:sp>
      <p:sp>
        <p:nvSpPr>
          <p:cNvPr id="3" name="Espaço Reservado para Conteúdo 2"/>
          <p:cNvSpPr>
            <a:spLocks noGrp="1"/>
          </p:cNvSpPr>
          <p:nvPr>
            <p:ph idx="1"/>
          </p:nvPr>
        </p:nvSpPr>
        <p:spPr/>
        <p:txBody>
          <a:bodyPr/>
          <a:lstStyle/>
          <a:p>
            <a:pPr algn="just"/>
            <a:r>
              <a:rPr lang="pt-BR" dirty="0"/>
              <a:t>Observe agora, detalhadamente, o mobiliário da biblioteca da sua escola. </a:t>
            </a:r>
            <a:endParaRPr lang="pt-BR" dirty="0" smtClean="0"/>
          </a:p>
          <a:p>
            <a:pPr algn="just"/>
            <a:endParaRPr lang="pt-BR" dirty="0"/>
          </a:p>
          <a:p>
            <a:pPr algn="just"/>
            <a:r>
              <a:rPr lang="pt-BR" dirty="0" smtClean="0"/>
              <a:t>Relacione </a:t>
            </a:r>
            <a:r>
              <a:rPr lang="pt-BR" dirty="0"/>
              <a:t>se tem acomodações para todas as pessoas que a </a:t>
            </a:r>
            <a:r>
              <a:rPr lang="pt-BR" dirty="0" err="1"/>
              <a:t>freqüentam</a:t>
            </a:r>
            <a:r>
              <a:rPr lang="pt-BR" dirty="0"/>
              <a:t>. Observe se as estantes comportam novas aquisições.</a:t>
            </a:r>
            <a:endParaRPr lang="pt-BR" dirty="0"/>
          </a:p>
        </p:txBody>
      </p:sp>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292080" y="4509120"/>
            <a:ext cx="2912876" cy="2252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0646101"/>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moveisescolar.com.br/resources/images/conj-col-quadrado-fund.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39552" y="3068960"/>
            <a:ext cx="3440435" cy="2819606"/>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p:txBody>
          <a:bodyPr/>
          <a:lstStyle/>
          <a:p>
            <a:r>
              <a:rPr lang="pt-BR" dirty="0" smtClean="0"/>
              <a:t>MOBILIARIO</a:t>
            </a:r>
            <a:endParaRPr lang="pt-BR" dirty="0"/>
          </a:p>
        </p:txBody>
      </p:sp>
      <p:sp>
        <p:nvSpPr>
          <p:cNvPr id="3" name="Espaço Reservado para Conteúdo 2"/>
          <p:cNvSpPr>
            <a:spLocks noGrp="1"/>
          </p:cNvSpPr>
          <p:nvPr>
            <p:ph idx="1"/>
          </p:nvPr>
        </p:nvSpPr>
        <p:spPr/>
        <p:txBody>
          <a:bodyPr/>
          <a:lstStyle/>
          <a:p>
            <a:endParaRPr lang="pt-BR" dirty="0" smtClean="0"/>
          </a:p>
          <a:p>
            <a:r>
              <a:rPr lang="pt-BR" dirty="0" smtClean="0"/>
              <a:t>O </a:t>
            </a:r>
            <a:r>
              <a:rPr lang="pt-BR" dirty="0"/>
              <a:t>ideal é que a biblioteca escolar tenha dois tipos de mesas. Algumas grandes para estudos em grupos e outras para o estudo individual. </a:t>
            </a:r>
            <a:endParaRPr lang="pt-BR" dirty="0"/>
          </a:p>
        </p:txBody>
      </p:sp>
      <p:pic>
        <p:nvPicPr>
          <p:cNvPr id="4100" name="Picture 4" descr="http://www.teleservicio.net/gestion/catalogo/fot/COOL%20E100%2010.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807736" y="4288304"/>
            <a:ext cx="4115035" cy="2544464"/>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580112" y="404664"/>
            <a:ext cx="3361666" cy="1520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8440558"/>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Sinalização da biblioteca</a:t>
            </a:r>
            <a:endParaRPr lang="pt-BR" dirty="0"/>
          </a:p>
        </p:txBody>
      </p:sp>
      <p:sp>
        <p:nvSpPr>
          <p:cNvPr id="3" name="Espaço Reservado para Conteúdo 2"/>
          <p:cNvSpPr>
            <a:spLocks noGrp="1"/>
          </p:cNvSpPr>
          <p:nvPr>
            <p:ph idx="1"/>
          </p:nvPr>
        </p:nvSpPr>
        <p:spPr/>
        <p:txBody>
          <a:bodyPr/>
          <a:lstStyle/>
          <a:p>
            <a:pPr marL="457200" indent="-457200">
              <a:buAutoNum type="alphaLcParenR"/>
            </a:pPr>
            <a:endParaRPr lang="pt-BR" dirty="0" smtClean="0"/>
          </a:p>
          <a:p>
            <a:pPr marL="457200" indent="-457200">
              <a:buAutoNum type="alphaLcParenR"/>
            </a:pPr>
            <a:r>
              <a:rPr lang="pt-BR" dirty="0" smtClean="0"/>
              <a:t>sinalização externa;</a:t>
            </a:r>
          </a:p>
          <a:p>
            <a:pPr marL="457200" indent="-457200">
              <a:buAutoNum type="alphaLcParenR"/>
            </a:pPr>
            <a:endParaRPr lang="pt-BR" dirty="0" smtClean="0"/>
          </a:p>
          <a:p>
            <a:pPr marL="457200" indent="-457200">
              <a:buAutoNum type="alphaLcParenR"/>
            </a:pPr>
            <a:r>
              <a:rPr lang="pt-BR" dirty="0" smtClean="0"/>
              <a:t>sinalização </a:t>
            </a:r>
            <a:r>
              <a:rPr lang="pt-BR" dirty="0"/>
              <a:t>interna – de </a:t>
            </a:r>
            <a:r>
              <a:rPr lang="pt-BR" dirty="0" smtClean="0"/>
              <a:t>recepção;</a:t>
            </a:r>
          </a:p>
          <a:p>
            <a:pPr marL="457200" indent="-457200">
              <a:buAutoNum type="alphaLcParenR"/>
            </a:pPr>
            <a:endParaRPr lang="pt-BR" dirty="0" smtClean="0"/>
          </a:p>
          <a:p>
            <a:pPr marL="457200" indent="-457200">
              <a:buAutoNum type="alphaLcParenR"/>
            </a:pPr>
            <a:r>
              <a:rPr lang="pt-BR" dirty="0" smtClean="0"/>
              <a:t>sinalização </a:t>
            </a:r>
            <a:r>
              <a:rPr lang="pt-BR" dirty="0"/>
              <a:t>de uso do </a:t>
            </a:r>
            <a:r>
              <a:rPr lang="pt-BR" dirty="0" smtClean="0"/>
              <a:t>espaço;</a:t>
            </a:r>
          </a:p>
          <a:p>
            <a:pPr marL="457200" indent="-457200">
              <a:buAutoNum type="alphaLcParenR"/>
            </a:pPr>
            <a:endParaRPr lang="pt-BR" dirty="0" smtClean="0"/>
          </a:p>
          <a:p>
            <a:pPr marL="457200" indent="-457200">
              <a:buAutoNum type="alphaLcParenR"/>
            </a:pPr>
            <a:r>
              <a:rPr lang="pt-BR" dirty="0" smtClean="0"/>
              <a:t>sinalização </a:t>
            </a:r>
            <a:r>
              <a:rPr lang="pt-BR" dirty="0"/>
              <a:t>temática das </a:t>
            </a:r>
            <a:r>
              <a:rPr lang="pt-BR" dirty="0" smtClean="0"/>
              <a:t>estantes;</a:t>
            </a:r>
          </a:p>
          <a:p>
            <a:pPr marL="0" indent="0">
              <a:buNone/>
            </a:pPr>
            <a:r>
              <a:rPr lang="pt-BR" dirty="0" smtClean="0"/>
              <a:t>  </a:t>
            </a:r>
            <a:endParaRPr lang="pt-BR" dirty="0"/>
          </a:p>
        </p:txBody>
      </p:sp>
    </p:spTree>
    <p:extLst>
      <p:ext uri="{BB962C8B-B14F-4D97-AF65-F5344CB8AC3E}">
        <p14:creationId xmlns:p14="http://schemas.microsoft.com/office/powerpoint/2010/main" val="3391762991"/>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lstStyle/>
          <a:p>
            <a:pPr algn="just"/>
            <a:endParaRPr lang="pt-BR" dirty="0" smtClean="0"/>
          </a:p>
          <a:p>
            <a:pPr algn="just"/>
            <a:r>
              <a:rPr lang="pt-BR" dirty="0" smtClean="0"/>
              <a:t>Uma </a:t>
            </a:r>
            <a:r>
              <a:rPr lang="pt-BR" dirty="0"/>
              <a:t>boa sinalização não só traz facilidades de interação com o usuário como também demonstra uma boa organização administrativa da biblioteca. Esse aspecto deve ser observado independentemente de sua tipologia, do espaço físico disponível e dos serviços oferecidos à comunidade.</a:t>
            </a:r>
          </a:p>
        </p:txBody>
      </p:sp>
    </p:spTree>
    <p:extLst>
      <p:ext uri="{BB962C8B-B14F-4D97-AF65-F5344CB8AC3E}">
        <p14:creationId xmlns:p14="http://schemas.microsoft.com/office/powerpoint/2010/main" val="2092260690"/>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Horário </a:t>
            </a:r>
            <a:r>
              <a:rPr lang="pt-BR" dirty="0"/>
              <a:t>de funcionamento</a:t>
            </a:r>
          </a:p>
        </p:txBody>
      </p:sp>
      <p:sp>
        <p:nvSpPr>
          <p:cNvPr id="3" name="Espaço Reservado para Conteúdo 2"/>
          <p:cNvSpPr>
            <a:spLocks noGrp="1"/>
          </p:cNvSpPr>
          <p:nvPr>
            <p:ph idx="1"/>
          </p:nvPr>
        </p:nvSpPr>
        <p:spPr/>
        <p:txBody>
          <a:bodyPr/>
          <a:lstStyle/>
          <a:p>
            <a:pPr marL="0" indent="0" algn="just">
              <a:buNone/>
            </a:pPr>
            <a:endParaRPr lang="pt-BR" dirty="0"/>
          </a:p>
          <a:p>
            <a:pPr algn="just"/>
            <a:r>
              <a:rPr lang="pt-BR" dirty="0" smtClean="0"/>
              <a:t>Pense </a:t>
            </a:r>
            <a:r>
              <a:rPr lang="pt-BR" dirty="0"/>
              <a:t>numa biblioteca aberta em período integral, onde a comunidade pudesse aproveitar a hora do almoço para desfrutar de uma boa leitura. Pense numa biblioteca aberta no período de férias escolares, nos fins de semana, para que fosse aproveitada como mais uma forma de lazer. </a:t>
            </a:r>
            <a:endParaRPr lang="pt-BR" dirty="0" smtClean="0"/>
          </a:p>
          <a:p>
            <a:pPr algn="just"/>
            <a:endParaRPr lang="pt-BR" dirty="0"/>
          </a:p>
          <a:p>
            <a:pPr marL="0" indent="0" algn="ctr">
              <a:buNone/>
            </a:pPr>
            <a:r>
              <a:rPr lang="pt-BR" dirty="0" smtClean="0"/>
              <a:t>Por </a:t>
            </a:r>
            <a:r>
              <a:rPr lang="pt-BR" dirty="0"/>
              <a:t>enquanto, talvez seja somente um sonho</a:t>
            </a:r>
          </a:p>
        </p:txBody>
      </p:sp>
    </p:spTree>
    <p:extLst>
      <p:ext uri="{BB962C8B-B14F-4D97-AF65-F5344CB8AC3E}">
        <p14:creationId xmlns:p14="http://schemas.microsoft.com/office/powerpoint/2010/main" val="3514502729"/>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Horário </a:t>
            </a:r>
            <a:r>
              <a:rPr lang="pt-BR" dirty="0"/>
              <a:t>de funcionamento</a:t>
            </a:r>
          </a:p>
        </p:txBody>
      </p:sp>
      <p:sp>
        <p:nvSpPr>
          <p:cNvPr id="3" name="Espaço Reservado para Conteúdo 2"/>
          <p:cNvSpPr>
            <a:spLocks noGrp="1"/>
          </p:cNvSpPr>
          <p:nvPr>
            <p:ph idx="1"/>
          </p:nvPr>
        </p:nvSpPr>
        <p:spPr/>
        <p:txBody>
          <a:bodyPr/>
          <a:lstStyle/>
          <a:p>
            <a:pPr marL="0" indent="0" algn="just">
              <a:buNone/>
            </a:pPr>
            <a:endParaRPr lang="pt-BR" dirty="0" smtClean="0"/>
          </a:p>
          <a:p>
            <a:pPr marL="0" indent="0" algn="just">
              <a:buNone/>
            </a:pPr>
            <a:endParaRPr lang="pt-BR" dirty="0"/>
          </a:p>
          <a:p>
            <a:pPr marL="0" indent="0" algn="just">
              <a:buNone/>
            </a:pPr>
            <a:r>
              <a:rPr lang="pt-BR" dirty="0" smtClean="0"/>
              <a:t>Mas</a:t>
            </a:r>
            <a:r>
              <a:rPr lang="pt-BR" dirty="0"/>
              <a:t>, sabendo das dificuldades para essa realização, sugerimos apenas que a biblioteca escolar preste seus serviços em um horário amplo. Para que seja utilizada como um lugar de aprendizagem ativa, ela deve estar aberta durante todo o período letivo. </a:t>
            </a:r>
          </a:p>
        </p:txBody>
      </p:sp>
    </p:spTree>
    <p:extLst>
      <p:ext uri="{BB962C8B-B14F-4D97-AF65-F5344CB8AC3E}">
        <p14:creationId xmlns:p14="http://schemas.microsoft.com/office/powerpoint/2010/main" val="1693881528"/>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Acervo da Biblioteca</a:t>
            </a:r>
            <a:endParaRPr lang="pt-BR" dirty="0"/>
          </a:p>
        </p:txBody>
      </p:sp>
      <p:sp>
        <p:nvSpPr>
          <p:cNvPr id="3" name="Espaço Reservado para Conteúdo 2"/>
          <p:cNvSpPr>
            <a:spLocks noGrp="1"/>
          </p:cNvSpPr>
          <p:nvPr>
            <p:ph idx="1"/>
          </p:nvPr>
        </p:nvSpPr>
        <p:spPr/>
        <p:txBody>
          <a:bodyPr/>
          <a:lstStyle/>
          <a:p>
            <a:pPr algn="just"/>
            <a:r>
              <a:rPr lang="pt-BR" dirty="0"/>
              <a:t>O acervo de uma biblioteca pode ser formado por coleções, constituídas por diferentes tipos de materiais (livros, periódicos, CDs, DVDs, fitas VHS etc.</a:t>
            </a:r>
          </a:p>
        </p:txBody>
      </p:sp>
      <p:sp>
        <p:nvSpPr>
          <p:cNvPr id="4" name="AutoShape 2" descr="Resultado de imagem para livro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5" name="AutoShape 4" descr="Resultado de imagem para livro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614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2852936"/>
            <a:ext cx="1981200" cy="2305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1" name="Picture 7" descr="https://encrypted-tbn1.gstatic.com/images?q=tbn:ANd9GcRFHIbVpSdFLMhMPx0I6p6W3h0D8EwXXT0ZQDk_Ku7AV3iQR6SUtXUnd95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655638"/>
            <a:ext cx="1371600" cy="1371601"/>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4048" y="4005461"/>
            <a:ext cx="1811745" cy="18117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4" name="Picture 10" descr="http://www.techcd.com.br/blog/wp-content/uploads/2013/05/fitas-vhs.jp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9135" y="5308623"/>
            <a:ext cx="2188331" cy="1504478"/>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https://luizfiorese.files.wordpress.com/2011/10/fita-cassete.jp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555776" y="4941168"/>
            <a:ext cx="2031965" cy="1284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5488341"/>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ARMAZENAMENTO</a:t>
            </a:r>
            <a:endParaRPr lang="pt-BR" dirty="0"/>
          </a:p>
        </p:txBody>
      </p:sp>
      <p:sp>
        <p:nvSpPr>
          <p:cNvPr id="3" name="Espaço Reservado para Conteúdo 2"/>
          <p:cNvSpPr>
            <a:spLocks noGrp="1"/>
          </p:cNvSpPr>
          <p:nvPr>
            <p:ph idx="1"/>
          </p:nvPr>
        </p:nvSpPr>
        <p:spPr/>
        <p:txBody>
          <a:bodyPr/>
          <a:lstStyle/>
          <a:p>
            <a:pPr algn="just"/>
            <a:r>
              <a:rPr lang="pt-BR" dirty="0"/>
              <a:t>Então, para se armazenar um acervo é preciso antes definir os espaços, suas funções, seus materiais, sua utilização, seu layout, os locais destinados à administração, ao processamento técnico, ao setor de circulação (empréstimo e devolução), a área de estudos, ao local destinado às estantes etc. </a:t>
            </a:r>
          </a:p>
        </p:txBody>
      </p:sp>
      <p:pic>
        <p:nvPicPr>
          <p:cNvPr id="7170" name="Picture 2" descr="http://www.labcriativo.com.br/wp-content/uploads/2013/10/estantes-de-livros-criativas-6.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732240" y="3789040"/>
            <a:ext cx="2288559" cy="1944216"/>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Resultado de imagem para estantes para biblioteca infanti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717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9952" y="4293096"/>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5" name="Picture 7" descr="http://i1245.photobucket.com/albums/gg589/Roberta_Fraga/Books/medium_85441961.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65880" y="4716011"/>
            <a:ext cx="3418447" cy="2099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9721992"/>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pt-BR" dirty="0" smtClean="0"/>
              <a:t>SELEÇÃO DE LIVROS</a:t>
            </a:r>
            <a:endParaRPr lang="pt-BR" dirty="0"/>
          </a:p>
        </p:txBody>
      </p:sp>
      <p:sp>
        <p:nvSpPr>
          <p:cNvPr id="3" name="Espaço Reservado para Conteúdo 2"/>
          <p:cNvSpPr>
            <a:spLocks noGrp="1"/>
          </p:cNvSpPr>
          <p:nvPr>
            <p:ph idx="1"/>
          </p:nvPr>
        </p:nvSpPr>
        <p:spPr/>
        <p:txBody>
          <a:bodyPr/>
          <a:lstStyle/>
          <a:p>
            <a:pPr algn="just"/>
            <a:endParaRPr lang="pt-BR" dirty="0" smtClean="0"/>
          </a:p>
          <a:p>
            <a:pPr algn="just"/>
            <a:r>
              <a:rPr lang="pt-BR" dirty="0" smtClean="0"/>
              <a:t>A </a:t>
            </a:r>
            <a:r>
              <a:rPr lang="pt-BR" dirty="0"/>
              <a:t>seleção é uma atividade utilizada como ferramenta básica para definição da </a:t>
            </a:r>
            <a:r>
              <a:rPr lang="pt-BR" dirty="0" smtClean="0"/>
              <a:t>composição </a:t>
            </a:r>
            <a:r>
              <a:rPr lang="pt-BR" dirty="0"/>
              <a:t>de um acervo, tanto quanto à forma (tipo de livro que deverá compor o acervo), como quanto ao conteúdo (assuntos de interesse).</a:t>
            </a:r>
          </a:p>
        </p:txBody>
      </p:sp>
      <p:pic>
        <p:nvPicPr>
          <p:cNvPr id="8194" name="Picture 2" descr="Resultado de imagem para SELEÇÃO DE LIVR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4149080"/>
            <a:ext cx="3460836" cy="259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7476455"/>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Aquisição </a:t>
            </a:r>
            <a:endParaRPr lang="pt-BR" dirty="0"/>
          </a:p>
        </p:txBody>
      </p:sp>
      <p:sp>
        <p:nvSpPr>
          <p:cNvPr id="3" name="Espaço Reservado para Conteúdo 2"/>
          <p:cNvSpPr>
            <a:spLocks noGrp="1"/>
          </p:cNvSpPr>
          <p:nvPr>
            <p:ph idx="1"/>
          </p:nvPr>
        </p:nvSpPr>
        <p:spPr/>
        <p:txBody>
          <a:bodyPr/>
          <a:lstStyle/>
          <a:p>
            <a:pPr algn="just"/>
            <a:r>
              <a:rPr lang="pt-BR" dirty="0"/>
              <a:t>Esta é uma etapa que põe em prática as decisões da seleção. Inclui todas as atividades inerentes aos processos de compra, doação e permuta de livros. </a:t>
            </a:r>
            <a:endParaRPr lang="pt-BR" dirty="0" smtClean="0"/>
          </a:p>
          <a:p>
            <a:pPr algn="just"/>
            <a:endParaRPr lang="pt-BR" dirty="0"/>
          </a:p>
          <a:p>
            <a:pPr algn="just"/>
            <a:r>
              <a:rPr lang="pt-BR" dirty="0" smtClean="0"/>
              <a:t>A </a:t>
            </a:r>
            <a:r>
              <a:rPr lang="pt-BR" dirty="0"/>
              <a:t>preocupação com o processo de aquisição é extremamente necessária, pois é ela quem garante a qualidade do acervo.</a:t>
            </a:r>
          </a:p>
        </p:txBody>
      </p:sp>
    </p:spTree>
    <p:extLst>
      <p:ext uri="{BB962C8B-B14F-4D97-AF65-F5344CB8AC3E}">
        <p14:creationId xmlns:p14="http://schemas.microsoft.com/office/powerpoint/2010/main" val="3214951868"/>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Desbaste e descarte</a:t>
            </a:r>
          </a:p>
        </p:txBody>
      </p:sp>
      <p:sp>
        <p:nvSpPr>
          <p:cNvPr id="3" name="Espaço Reservado para Conteúdo 2"/>
          <p:cNvSpPr>
            <a:spLocks noGrp="1"/>
          </p:cNvSpPr>
          <p:nvPr>
            <p:ph idx="1"/>
          </p:nvPr>
        </p:nvSpPr>
        <p:spPr/>
        <p:txBody>
          <a:bodyPr/>
          <a:lstStyle/>
          <a:p>
            <a:pPr marL="0" indent="0">
              <a:buNone/>
            </a:pPr>
            <a:r>
              <a:rPr lang="pt-BR" dirty="0"/>
              <a:t>O desbaste é uma retirada temporária de alguns itens da coleção, ou seja, esses poderão ser guardados em um depósito ou em outro local específico até a decisão de sua recolocação no acervo. </a:t>
            </a:r>
            <a:endParaRPr lang="pt-BR" dirty="0" smtClean="0"/>
          </a:p>
          <a:p>
            <a:endParaRPr lang="pt-BR" dirty="0"/>
          </a:p>
          <a:p>
            <a:pPr marL="0" indent="0">
              <a:buNone/>
            </a:pPr>
            <a:r>
              <a:rPr lang="pt-BR" dirty="0" smtClean="0"/>
              <a:t>Por </a:t>
            </a:r>
            <a:r>
              <a:rPr lang="pt-BR" dirty="0"/>
              <a:t>exemplo, os professores desenvolvem todo ano, no mês de agosto, um mesmo trabalho sobre folclore. </a:t>
            </a:r>
          </a:p>
        </p:txBody>
      </p:sp>
      <p:sp>
        <p:nvSpPr>
          <p:cNvPr id="4" name="AutoShape 2" descr="data:image/jpeg;base64,/9j/4AAQSkZJRgABAQAAAQABAAD/2wCEAAkGBxQSEhUUExQUFBUUFRcVGBYVFhQVFRcUFBQXFhQVFBcYHCggGBolHRQUITEhJSkrLi4uFx8zODMsNygtLisBCgoKDg0OGhAQGywlHyUsLCwsLCwsLCwsLCwsLCwsLCwsLCwsLCwsLCwsLCwsLCwsLCwsLCwsLCwsLCwsLCwsLP/AABEIAOIA3wMBEQACEQEDEQH/xAAbAAACAgMBAAAAAAAAAAAAAAAEBQIDAAEGB//EAEIQAAIBAwIDBQUGBQMCBQUAAAECAwAEERIhBTFBBhMiUWEycYGR0RQjQqGxwQdSYnKC4fDxkrIzQ1OioxUWF2Nz/8QAGgEAAgMBAQAAAAAAAAAAAAAAAAECAwQFBv/EADYRAAICAQQBAgQEBQMEAwAAAAABAhEDBBIhMUEFURMiMmEUcYGRM0KhscEj0fA0Q+HxBhVS/9oADAMBAAIRAxEAPwDxVDQAztDQA3tjQAS1AC66NACe6NAAeaAMzQBmaAMzQBmaAMzQBmaAMzQBmaAHnZ/jAj8Ehwucg88Z6H0qE42YdXp5T+aPZ04lU4IbIPUb8/1qrk5Mri6ZYGHrtvSI2RNwBuQc/Wja6FZgbJ9Pn8qYWSeXH7e71pJAbySR/vrQJtmgSck7bevzoqgtm1I6E/TluKA3BCcx5+fmPT12pDsvikwNiPSnRJBUcmfa2I+FFexNMKik6daKJHiqc60noBpaUAdNwXgtxOMwwyONxqCkJkcxrOFz6ZosaTfQdwfgrXDuhdYe6Us5cMdOHVMaVGc6mAPlvSbSVsljxyyS2x7EHGbVoZHjkwGjYq3lkdQeo6g+RpkHwVxdkr2ZdcdtIVPItpjL7Z+7EhBk/wAQaVokoSkrSBuB9lbi4fdHiiAkLTPFL3aiEEyDIXdhpI0+e1DdKx48csklCPb4Be0XA5bOZopVOzEI+llWRRydNQ3BBHuzTRFpp0xZQIf9kuzJvTOS5jSGFpNenXqkAykQGRlmAc7ZPhO1Jskot9Gv/tGf7N9ozF/4Xfd1qPfdz/6unGnGN8atWN8Ypb1e3yWfh8nw/i18t1YpteHyyqzRxSSLGMuyIzBBucuVGFGx5+VSKRt2W4Al0JXkkdEi7tfu0Ejs8xYIACwGPAxPXaoTmoq2aNLppaieyPHDfP2B5ez8v2yS0jxK8bumoEKmI86nZmOFAAJOTtUr8lCi26QYew970iRvLRPbtn+0CTJ+VJTi/Ja9Plj3F/sJJLGRZDEY3EikhkKkMpHPUOYqRQ3S5Ox4Nw9lRY1DO25woJJ6nAG9Ut2zhZ8nxsjcUHWtnLISEVyQdwFYkb48WBtvtvSKVBydIObs5Pk4Ebef39vzB3X2+fTFCf3Nj9L1i/7bAruyeI6ZUZW5hT1HQg8iOe4zQY8mOWN7ZqmE8O4XNMNUULsOQbSdGR01nw5ztjNJocMGTJ9EWyXC+HGTXqkWJY1BdnD+HLhAMKCfaYA+Qoddsv0Wiy6vL8LH3X9ga4gZHdHGHjYqx8iDhveKKMk4uEnF9oPtuB3LjKxNpPLVhC+3/lqxBf8AxBoovho8+SO6MG0vsT4bw2STxFWjjVXZpWSTQBGCWwQN28OMedDVW2S0ujy6jIscF3+xPiNg0EjRyKRhiA2GAbH4lyN160UyOTFLHJxkVx8h5f6UEEGQSY5fn6etFE0eNJWg9AM7blQB7YJe9giks0iniQBWhbOvuxGuIoyD91IpDnGMsTqBblVe1NuzbHPOEI/CdV2v8v3IdlGWeSa5lVUiu50ULqG4jSR5BqOObGLc4yTSnXCYaTfc8kFyl/kX8T4Gz3ttOYzIkIcTsBqXVZa3j7zyDKsS5POiEqh+RPU4d2pVdSp/uc/2q7TfZpxG0Edwe7jkleVphIzzIJcRurgKoDqOR3z8IwxRcU5ds0aj1LNiyyhidRXFUZ2Y7WXN3dGO4WNUmhuXUdyoyO7lkCo7eIqGLtnJOc1OcU0YtNmmskVfF2cr294xNPdzRyOWjt7idIUwoWNO806VAA6Ig/xFTRmnJtts5umRPZuwNpHBbwK/tMq3A353Fw57hfUmOAKB/wDtbzqmXMq9jqYP9LTqX/7dfov/AGNOLcPilcxwKwMkNzA/PUpFtE0SaTyIjdBp8yR0qO3/AFE/ct+I5aPJjb4i41/WwHh5gtJEjXUkKXQt4VBCGW5RGxLcuFy2WVV9O8HIA5Sucm/CJ5Fj0mGEEvmmuX3SfsU9neAxWwklRiUkmgm7pgNUQtxcPIrMuAfFHIowBsPUVJvfFfmZ4Y3pcmRX1F190+n/AFOI/h0kkl6HcMUlS5V2KkiQmB3ZAcbtkq2BvVsujBgk45IuPdnZ9pbOeGOWa3ktYFj1uBJbCKbu1yVVGk16n5DkpJPwquEIeEbNTqdTVSyWvZMPs5JYe7BEs1zJp73uPAzyRrGZGkZFx3cYkhiVNlOGJ9R/M++EZ82Z6bFGobpT9+eP+eS294MYbidIvAJY0VQvh0yPdxxnGOSkqWx5HHSozXBT6Zghh1++vl2uX9LoL7KX6vcXc25jDRqCScsoWVVJb+Y6VJPm2amuGYNPkU8ubK13/uZecHyx7hYIuoae2OnUTkkSOSCM8vARgVWoRvo7Ws1OuUflzJKur5OJ4nxCWXGtw2gFVICAbnJwFAByetTPHZs+TLK8jtnZXSCWNZIYo54xt3ZzrEYUaI4WB+5kQZ8IAZj4hrBxUdqb5PUR12aGGE9G1tivmj5+9+5DgRS4ZpZ1WOK8ueRYDKxxyswJOP8AzHi54yRROnSZH0RZd2XU41zXj8yiOwczQzshcQJIJmxqHe2QkC6zyAZUh3POoxfy37X/AEJeoenb/VIOK+WdP9xdxC8SJwrwpO5jjeSWV5e8Z5UEnhdXGkDUBy6GlHGqtj9R/wDkOpwamWLDShHiqGXDOLy3MrpKqfeQysD3ajOzOArHxaQxY8zVjVo5/pevzvUQg3Ubuhbx/iDyTupYssckqxgaQEGs+FQAOij5UzlajLPJke53y/7g8LjH1HWo0VIIhm25bVKiaPH0q49CM7WgD1HsDwfuhHeG7gSMpIJE1EOo3VFYcjuFfHMYGATSfsThw7HV08SW5lUa1WOW7VGBRB9qmUxRPg5OCxzjGeVVSipTSZ0MGWeDTSnH+Z1/uLeHcbeSxmniEaz25VpkVQqSwpksrAbqjxmTOMbwZ61JQSf5meWpyZILdJ3F8CuU8OvGjnJjLxKF7ue4jg8KewlwrriZV5Bo2GpQA2MVGpxVJWXJ6bPPflk4vyqu/wAvzDobgXMqXKNJdfZe9tUES+FppoT3sh2ysIWRUQADPdE7UpScI88stwYsWpzuUWoRj7+3+4q432XsbhrjRMyXSzPNceJp1hVm0vGFWNQzd66gAE43y22899RuRj/DrJl+Hhd/d8HnXHeGm2uJYGYMY3K6gCAw5g4PLII2qZmap0zqeP8AamCbh8caBhcyGJZhuY1S1UpEYicaS2FON8Zbl1ioJNy9y/JqZTxRxOqj1+od/Dy6d7O+QE60WWVXyQwM1rMrHVzzqii39aGuUxYpVCcft/kOsO1FrP8Aes8KP3q3JiuO9UR3Sg/ewtGp7xCWJ0Hflttmq9kot7fJv/FafPjhHPaceLXlewx4JfpcW86QpPNEuLbMSkytrhuO9uNJBKgtcEDPRRnrQ18OK4sFJa3NNuSjaVX7LwT4bJBw+JY5WaOKFzKomuIWnWV17sosKAEBkkkyGG2onIxUoylLxRTmwafDG45N0r6S4+/Ih4t2QtbuWSaK9gjMjMzfeQPDrY5ZlJlEiKSc6ShxnG9STflGfJjx/VCX6Psd9nO11tcxss3dl3wZI5ZPs/jwgd4ZPxoxjVtJwynOzCoSg+fZmnHq4JRlJ7XFVdWmjpuGzrPkrMkjoy49vG0iMkbsUDb6SocKQxbzwGVOuSmGp0+bI543/K4teefK/wBjl+I38NvbtBbvqdnBY5LadLK3iJRcnMaAADYa8nfAkrOFnyYcGL4WBt27b/wHcVtYL5xMJUjcqpOHgOBjOmRJJEZWXOjK6gQqnbelyX5cGn1SWRZFGVcp+5yXEbbupHRXWQIcB0OVYeY+f/NM42SKhNxuzrOyfDu6CXRuoVjKP3i6jqBxiMEciQwD455UYBzRR0dDjWJrM5JLyv8ABPiPchQ+nvFiga4CsCsYN3cK0MT4OWCiRycYzpA5A1VKKlNX4PQafVZdB6XLNiaucuPf7k+EcQzaSzwxorxkd8iqqpJGowykD2UdGJwNswMetTUEvBzn6pqNRp1Ny+eD/dFQNtLokURyMiqoE06QnCDCLcIw+90jA1I3iAGQDUakuuS2/Tddl/EZpOD/AJlXb+wdFdM5SZe8umiD2y6F2aR01SSNtlY/vAqKAMiMnblQ24r3NOkx4ddq5Z4SUIQ4S+wt7QpboG0s32hpmLjvO8VBvqXV3agkNyxnrvU/HJ57XY9NCbWGTk7FMcmduf0pUYkFRY+NMkeQpzq49EM7SgBtbCgBtdcWmeFIXkYxR+wmfCPlzxk4znGdqAFQvpIhIsbsglQxyAHZ4zzVvSgDn7qgCmC6dAwR3QOMMFZlDDybB3HoaAHPYrtAthO0zRtKTE8agOUGp8Z1fzKQGBH9WRuBSascZbXYnv7tppXlkOXkdnY+bOSxx5DemIpoAL4fxOWDX3MjR97G0T4x4o2xqXflyG43oADoA2D1G3uoA1QBmKANq2DkcxvQJpPg6DhPah4iCCyMMjXGSp358qi4mCejaluxuglOKRtvr+ec+uc0qZklpcq8GxxWLONf6gfOjaJ6PL3QXqGNuu9KjO4u+TerkaBV4Drni00kUcTSMY4xhUJ8Kj98dM8qCTyTktsnwuiFvdSRq6o7Ksq6XCn2lznSfMfU0EY5HG68lI+WKTIPknDcMuQGZQ2zBSRq8gccxTJJtdF8D/8ANITTCojnkdvSgkHRHFIaZ5GnOrj0gztaAG1tQAQ1AC+5oAUXVAAlAGUAW21s8h0opY+QH6+VF0Tx4p5HtgrZZd8OliGZEZR57EfMUk0yzLps2JXOLQd2b4Qtw0hkcpHFGZHIGTgdBscbBjnB9nGN6UnRHDjU27dJK2P+Adlre5ln7t2eFYlCu2tNMjAljkquvSEfbSAfLbNKUmkW4sEckpKN14DeB9joGt4vtClJ2fxBnKMoEzIAQWwA2lFG2SZMg8hSc/mpE4aZPDvl7/8AELrbsmlxdTAHuII2WPbJ+8KEsF1nZQyOSSTjYDOae5pK+yKwKc57XUV/6Ice7IR2lqZHlYykjRhT3TEkHRkKcNoJPiI9kjB6NSsqniUFz2G8B4ZZTwB1tiWDaH7yeRQNEYeSQMnQDJ06c0m67J48SyJKK5boJsew0KTEysZITH4SxwROH0tGRGw1MMYwDzJG5FReSkXYtJuybe19vt3+xu27A25kKs8zEsWXu2QIkZL90JXKnIOgjUudwfDtvLcyr4ML7ffj2Oa7Y8GhtHWOP7QJCNREvdlChyFZGXB5hhgqOVSi2U5YxjKo3+oLwC6IbuydjuM9COYoZzNbiTjvR0Gagck1tmgOSQOSRQKuLI52oH5LEagVFqNQSQVCcUUPsNjf1oGkeVLVh6IZWtADa2oAIblQAvuaAFN1QAJQBbawGR1RebHH+tDdE8WN5JqC8jxp0ijJXUYw/dhVYp3jKMtJIw39wFQ7Oo5Qw43KP03tpcW/LbJWEmpkZCwjlZopI2YsAdOcqT0xv8KTHhnucZRvbK00+fHgWcE4s1rIWUK6sCjo4yroeYP1/UEgzas5UZuDdHSXXbvNvojj7qRGAj2V0SPC557atnXAQDDDfbeOxeTR+LkotR4uuvZB9z/EWN54y0Lm3CDVGSrMJRpbXGT5Mi7E/hU7ECjYQ/EPp9f+bA5f4hEYWO3XTraQhyDlnDaiAqgLku2c6gfIUtnuyX4mn8kUr782KOIdqDLbyRdyqyTOjSya3IYRE92qRnZMDQuckkLvknNTSoonkc22+2ETdoooIo4rJZBhxJI02kliU0uhCnBQ5weWyjzJpbb7LFl2JbO07v7hh/iLN3cirGiFtBXTuuQxM2sNuwcEjYg8zkkk0lBEnqpt2uPyCv8A8igMxSNgNKNGPDlZlcMyFh7UJ8XTO55Zp7SPx5U17nJcau4ZWDQ24t+eoB2cMSeYBACD0G1NFUueaoXxuQQQcEbimQaTVM6rh16sq7YDDmP3qDRw9RglilfgKBoKGbPpQL8yJ2x60DXJNSPzoCmi9H3oCgkAbUIlENiNAHli1M9EMrWgBrb0AEPyoAAuaAIXEcUUMbvH3rTazguyqio2n8O5YnPM4G21R8l1RjFNq2wCWzVxmNXVgMmJ9yV6tG2BqHpjPvp2Rcb6/Y3wY4Mj9Uhcj0JGkH/3GlIv0nDlP2i/9iNneqIzFIpZC2oFSAytjGRnY7UNeRYs8VjeLIrXfHaYRJxYBNKayQpVWk0+BW9rSF/EeWTRRY9Uow2wu+ufC+wpAqRgujDRTHZlAGUAX2lm8pwik+vQe81GUlHsuw6fJmdQVj207L9ZH+CfU/Ss8tR7I7mD0FvnLL9ENbbgkKckBPm3i/XaqJZ5vydXD6Rpcf8ALf5h6RAcgB7gBVW5vyb44MUeor9ieKVsn8OPsgS64XFJ7SL7xsfmKnHLOPTMmb03TZl80f1QjvezbJ44GJx+E+18D191aoalPiRwNb6DKKbxfMvbyNzEB51PezzeT0zHdco1p9aNxBel4vLZoAUNmvHpscF8qM2pWSlihLhpE+78qkpGHNoI1cOy+FulTOQ412GJ68qAR5itTPQDG1oAa29ABDnagAC5oArSSOSIwyN3ZVi8UhBKgsAHSTG4U4U5A2IqPmy6LjKOx8ezNcTuSFYvLHJI5QgxMW0sh3lY8gxG23rsKEE3S5dv7FkK61kkUY76BwwHSaPSXx5ZBVv8jSZp063KdeYv90c/UzAF8PtBIWLHSkY1OeuM4AX+onYVZjhu5fS7KsuTbSXLfQWl/K3gtlMaD8Ke0fV35k1P4knxDhFfwoL5sjt/88GW/EmY91cZdCdPi9tGzjUp57HmKccjb2z6/sKeJJb8fD/oxdcQlHZDuVYrt1IONqoktraNEHuSa8j7hXABs0u556Og/u8/dWXJm8RPQaL0lNKeb9joo1AAAAAHQcqytt9noccYwVRVE80i9M3SokbzS2krJZpUOzYNIZugZVNDn31bjyVwcv1D06OojujxL+4E9ak7PJTg4Nxl2iGaZCzFNAi+OgZei+VSTOfq9Hv+eHYRGBUzjtSjwzzFamd8ZWtADSA0AXsaABe5aRlRBlnYKo82Y4AoE3SJ3VrZREpK1xO6+2bfQsSnkQGcEtjlqwBUqSKrm+qX5k4OzcF2p+wTO0qgsbecKshA/kdfCf8AfKntT6IvLKH1rj3A+CSGLvUkBBidWZT08Xcyg/CQf9IqqSOposqjJN9f4fDFF7b93IyfysQPUdPyxTXKM+bH8Obj7BroUtB0Msxz56UXYfMk1oa24fzZjq8/Phf3JcPBMJCIJGDlnQjOU0jSQBucEHl5+tGO9nyrkWSlP5nSrj8yCwMG76cEDVqwdi7ZyFVfLPXlikk73yJOUWvhw/8ARDhMmq4Vn5sxP+RBI/Os+Vtps6GgUVngn0drBFqOK58nR67NmWJWHixHmfyqreYfx2T2RF7E9D86amWw17/mQNLEy8x8ammmaoauEumQD06NCykg9RotWRMmKVFiZIGoNFiZIUhg13DkZHMc/dWjFOnTOF6xot8fiwXK7AsVpPLmAUBRfHQAVFQAbGgNFspyYYT+pHlIrQQGNrQA0goAvY0Aa4bcrHPG750hsMRzCsCpYeozn4U06ZGatFUUE8J0LPFHFr1GUSR6GCjGcA6nGPwYPup8kG4vwKY77u7vvrcFcTFo1G3hLeFceoOMetJPngk43GpHa9vLZf8A6kFUANcWrK3/APQq+gn1yiD4VLN3ZH0+3Ha/ujn3ujFbxzFAZXCpqO+AoOkn104q2LWKF+Wb8kpSiptdcWQm4tJ3CNIgbU7KwZcBl0qVx5czvVjyy2JyRjUpfEafVCq/h7p1aMsFdQ6HJBAPMZHlWea2O4+SUop9gkshY5Ylj5sST8zUG2+xKKiqRDNIZ6lwC2YRJrOW0jUT54rkZpJydHbhOcore74HGgVRYwS4nwcKuo9fIVox401cnRTPK1xFWRil1bMuk/kaJ40uYux48rbqSoouuH53XY+XT/SlDJ4ZvxaiUeH0LDkHBGCKv7N0Mt8okr0mjRDKWq1QaNcMlk1NQouskaQNXwATR4NbMc9yPFeoaX8PmaXT5RACrDCWxrRYBcS0hBsIoA8mFaTMMLWgBnDQBexoACuKAFVxQB0/Yiwijjl4hP4ktmAjT+ebAK7+hK49d+lWQVLczNmlJtY4+RDxDjcs1z9pc5fWGHkoU5VR6DGKhJ7jRiSx1Xg6biUgwxVQwMQljGM4K5I267SL8q07eIy+xvlkqEoeHTE1rO8ls4OqRnlKDrzQEE+QGM0Rk5Y3fucy38Wvt/kqa175lQMAkCaWfoWzlsf76VTkfS9jZiwvI/ZLtldrOmsJCi9fG41scAnYbY5cqqJxnFS2wX6vk3MgdoX0hS8mlgBgHS43x050n0wyJS2yqrZ6Pw9tq481ydFBbtUEMd9neycl0neFu6jJ8PhyzeZAyMD1rXi07mrZly6hY3SQ2u/4e4UmKYk49l1GCfeDt8jVstJS+VlS1lv5kcdJGVZkcFWU4IPMEVgknF0b001aF/ErYEZ6jr+1WY50y3HkcGJs1qOhGfkmrVFovhkL42qto248llgqDRemV3CZHuqzDKnRyPWsKlhU/K/sUha0nlCxFoAKjWmIMiFAHkQrSZg+1oAZw0AXMaAA7igBXcUAdDxFiOD2oX2Tcza/7xnQD8M1N/QjOq+M/wAgI2kOUjCE60DCTWQWJHJRjT8Dis6cuzsvFhuMEu13Y44cpaHSGyUVlRxsdJBCgjoQcAj0FbMUt8dq4a6IqOxX2qa/590IpbyRrY5Y6u+CHGFJGg5U49RTc5PG79zl3J5a+3+S2+jWONYe8VNsvsSST545D/SqVFPls6Gd/DisS/NiqW3ZAGBBGdmQ5Gf1BolBpWY0/Yx71yyszFtBBGfQg/tUGuCx5JSacndHpXDLjIBHIjI+NcvLGmdeLtWhvDHrZFPJnVT7mYD96pj3yOTpWezWwCgKAAAAAByAGwArrQkqONK7s8//AIkdory3vLWOJ5ILZ1Zmljg+0F5QTpiK4JxsuwwTqPlVhEp7aRnVbyuoSWWId6o6OoXI+Goj4VzNS05cHS0jdNM5q6XIrPHs1sEg4QG3Ykeg/erHma6JwySiqLZeCoR4SVPvyPjSWd+S2OeSfIpkjKMVbmP95FX2pK0dHBlvlFimoNHThK0SO9RjwyOox/ExSj7ogErYeCap0WItMAiNaAC4lpiPHhWkzB1tQAzhoAtY0ACT0AK7igBlwTjnco8MsYmt5SC8ZOCGHJ42Hsty9+KlGVcMrnjtqS4aHnCJuH4ISW+j3z4oopQpPlpUmhwxy7stxZ9XBVBJl/DODhGd7e4S6hbeQDwzR5O0jRnpnnj9qGtjU4+C3R6i5/Cyqt39ymWzXUT0Mgk/yCFSf3rZkS2Ofh8kI461ii/+UzmJE71pJWbSurGcEn0AA9MVlhjtbm+BZZ7ptm4YtKzKTldAOemokFPcanFUpIgU8O4bJO2I1zjmTso95rLOcYK2WQxym6id/wAB4e8caq5BK7ZHLHQb1zs2SMnaOnhhKMUpDzcYI5jBHvHKs5d3wencA40twgII1geNeoPUgeXrVsMzic7JiaYyluQqlmIUDcknAHxqb1NorULPNO0nFftM2pfYQaV9fNvifyAqhuzoYce2IvCZqBcjVzNpGwzRFWDKLK/1NpYYPTHI1OeOlaCwPjy+JD5gj5H/AFNWYOmbNK+wKM1Yzt4nwTFVvs0FoStkejwWdVkkvuyxVplRcgpgExigDxsVpMobbUAMoqALWNAAk9ACyegCuMAkAnAyMnyGdzQSjVq+jrb6Qo+nvjbxKRHGEXOo6Q2tsdPFTO3mltnt37IrhUu/uzfBp3N2ivjv4ZFXWNu8iZgkit5+F8/GmuzFqE8kZRyfXDm/dI1xSXTqH8ol+n71ZOTeGK+5S2viyl9v7nM2l5oBUqHQ81Pn5g1GGTbx2jJRlzelhpChF54G+T5knnRPJuVJUgo67+Hl0hWSE7Pq1j+pcAH5Y/OuZrIviRv0c1zE7NY8Vgs3m2WixMr0b5Gx8xsadgbkLN7TM2P5iT+tFhSJKtKwLQKiMrmTNNMbBoLPS2o7YqxztUhUKuI3PePkchsPrWjHHbE6Wnx7UUx0M6WItqDNSDFXYVqh0eH1X8af5k1WpWZy5BRYBEYosR4sK1GUMtqAGlrGWICgsT0AyfypNpdjSb4RZKpBIOxBII9Rzp9iA5zQAtnoApoAYWnF3QAFY5NPsmRdRT0U55elFmrFq5QXSftfND7sZGrzfaC7GVHyV20nVyPu+lZ8+WUOUiMMjlJyfbu/1Okn4BDLksX8QIOCBz59KyvW5Krgk1ud/ajmO1fZuG1iDo0hZnCgMVI5EknAB5CrtPqJZJU0UzgonKVsKyUUhUhlJVhuCDgg+hpNJ8Madco6vgfa2dnSOQqQx06yuGyfZyQcc8DlWTLpoU2jVh1MtyUujuLZvM5rnM6SDoLVn5D49PnSSHtsMueGqkZOcsMe7c4xim1SJOFIXioETCaAFXE+LCIZJUDlljir8eLeQlOK+p0LUv2uBkNlc42yF2/WtKw7fBbHVYIdchkNiBz3/SpqJXl9QyS4jwCXFsUfYnB3H0qMqo3+n5JZOdxLNUneT4GapWldHhsr3ZJP7klWgqLVWmBcgoEeUWPZ+4lxiMqD+J/CPr+VXTzwj2yuGDJLpHW8L7IRpgzOZD/KPCv1P5UQhqc38ONL3ZDJl0uD+JO37I6awhSPCxoqD0G/xPWrtR6d8PDKeSVv+hRpvVPi5448caX9TgOIH7yT+9v+41CH0oun9TF09SIi2agCqgDZFAHQ9moZIZl1DAli1qejDYgg/E7VnzbZR48FkU4s7WC7AGSQB61z3B+C1tLlnOduZTMIljw4BcnBGxwoGfzrXpION2UZMsHXJzCcJlP4fmR9a2bkU/FiXpwCU9UHvb6Co70HxEWp2efrNCv+ZyPypfEXsP4nsen8D7Qxv3cI7tpSMaUKtkgZJHXGxNc3Jhkm34O3p9dimlFxdnWRA9cfCqkbnXgU8YvwfApBxzPr5UpFU34FRnFLaViPjXaeKEEBg78tCkHf+o/hrRi00pd8FGXUxh1yzz7ifEpJ31SH3KPZUeQ+tdKEFBUjmZMkpu2d32Xs9NvF6rq/6vF+9VT5ZbBcD0LVZYCcSTwg+R/Woz6Or6RKszX2BIFyQPM1SlbPQ58nw8MpfYbla0WeJswLRYixRTAtUUWI5LszcTyr3khzrOmNANK+rHr0+QNdTSabDhg8810cXX6nNqcsdNCXfdHQKCCVYYYY65G/Ig118Gohnhvh0cTVaLJpcm2bsvt/aFZfUf8Ap5G/0r/qoHnl6fvH/vb/ALjXHj9KO9L6mAT1IiLpqAKqAHfAr6MobefGhjlW/lY+Z6DPWqckZXviX4pxrZPo6/g9joUQyHUi5MUn4l1c1Pp5f8Viy5L+Zd+TZDDxtfK8MKn4aw2xrX8/iKhHKn+ZTk07X3Qh7T2bdyDEpDBxkICGIIx03O+K04MnzU2Zp4VXCNWvAUt4u/vXY+UQY4yeSnByzenKiWeU5bMf7l0dPCEd2T9jnONcX78gCNI419lVUA+9j1P5Vpx49q7sonPd0qQsxVhAvsbt4ZFkjbS6HKkdD+46Umk1THGTi7Q/4n28vZ10mQRjr3S6Cfe25+WKqjghHwXz1WWSqw7s3dTSRMzOzeLAz5AD61TmjBOqNOmlKUbbEXHOLySOyh20L4cA4BxzJxzq/HjjFXRlz5XKVWKBVpQTjjLEKObEKPeTgUAexwQhVCjoAPkMVjbNa4RaEpADcST7s46EGlLo6Hps1HOrKOG2x9o/D61GEfJt9T1qkvgw/UYFamcI1poAkBTAsWmITWsiwlAukaV0hT/LsNj0O1el1OkjmxfCuvY8j6frcmHLLM47r7DrRO8kw3Xxt6gbBR+Q9wrPqpfgtKow76/8m3Rx/H6t5Z9LwSZ0WTCnClgq538XUD0+lU5JZHoW8vbRqhHH/wDYRWJcLs8+4h/4kn97/wDcaww+lG+f1MXT1IiL5aAK6AH9jxOKRVjngMhUBVeMeLSOWQMH5VnnCSe6L/c0QyRa2yX7HYcJsiiAAOI+iyZyo9NXiHurFmmm/v8AY34opLi/1G0UgXbNZ2rLglXzUBnl/be7Z7t1OdMeFUdBsCT8Sf0rsaWKWNNeTk6mTeRr2ENaDOZQBlADHs/w37RMqH2cFm/tHT45A+NVZcmyNluHHvnR6dbWaqAqgADYAcq5Uptu2deMUlSOQ/iLAqtCQAGIfPqAVxn5mtujk2nZz9YkmqOPraYx12PtO8u4/JMyH/EbfmVqE3USUFcj1QCsppNhaAN6aANaaAIkUAaxQBICmBJaYgSxsFCnvAGLbtnl7h5AVLVeoZMmXdB0l0R0mhx4cOxr8wCNlGrB+7U5UnmAOZz5DfevT4nKWFPN3XJ5fVbYaj/QOWvuMM8oZDhYz4Ph+Ij1rj6nL8Z14OxpMPwVf8wFcTF2ZjjLEk45ZO5qhKlRpbt2BTUxC+SgCFABVjxCWEkxOyasZ09ccv1NRlBS7JRk49BD8euTznk+dR+FD2JfGn7kF4zcA571/jg/qKfwoewLNNeTquznarUQkuFboeSt9DWPNpq5ibcGqviRb2t7PG4PfQ7vgBk5agORH9X60tPn2fJIWowOXzROCdSCQQQRsQRgg+RFb7OeapgbVSSANyTgDzJ5CgD0jstwbuI+WZH9tuijog935muZqMu5/Y6mnw7Fz2dHFGFH71jbs1Hmvb24LXZXpGqqPiNR/WutpI1jOTqpXkOdrSZzvP4b2OFkmI9ohF9y7sR8SPlVOV+C7EvJ2wFUFpvFAG8UDNEUCIkUAQxQBsCmBICgATjUbhQqg6G9ph0H8vpnzqfo3wcmW5vldI5+v10lh+VcnF9qOJ4xAnkNePLotd3XZ/8Atx/U5np2nv8A1ZfoI4jXLOwWk0ACzGgAGSgCFAGUAZQBlAGEUAP+C9qpYMK33iDofaHubr8az5dPGfPTNGLUyhw+UdYk1lfgagpfHI+CUfEHJ+GRWNrNh66Nd4c3ZjdiLU/+oPc/1FH4zIH4TG+gmx7K20Th1Qlhy1MTj1xyzVc9VkkqJw00Iu0NpJlQbkD0H0qlRcjRZTHcFj5CpOKQrPNu2a4vJfXQf/jUftXV038NHJ1P8ViaNCxCjcsQAPUnAq8oPY+FWYghSIfgXBPm3Nj8TmsknbNUVSoOQ1EZKgDKAMoA0RQBEigDQFMCaigBjBXn7ado5lI4vtZ2D1Fp7X2j4miJ5nqYz5/0n4V1dL6jfy5f3LItJUcGgI2III2IOxB8iOhrrlhYTQANNQAC9AGgKADbzhE0SB5IyqtsDsdz0ODtUI5IydJk5Y5RVtANTIGUAZQBlAGEUAdJ2WhnbxLM6Rg4wGPixzA6DpWbPKC4a5OjpNJmyY3li/lR2JkY/iPzNYaSNZqO3ocgoZW0OKpbGjgf4hwablW/njHzUkfpiulo3eM5msVTM7B8M7ybvSPDFy9ZCNvkN/lV+SVKinHG3Z6BJJWcvDFGABQMwtQBKMZoETK0gIEUARNAEaYElpoA+3NefkcwOjNQBM5ztd2SW6BkiAScdeQk9G9f6q6Gk1jx/LLosjI8suoWjZkcFWU4IPMEV3YyUlaLAKY0wBMZOBzJx86AOs7Pdl5A4kcxnAOFySc/LHn1rHm1Ea2o3YNNJS3SHn8Sb2FbK3hRCJWctIxJ9mMcgM45sOnSjTKD5j2Q1TmnT6PNK2GQygAuy4bLL7CEjzOw+ZqEskY9mrT6PNn/AIcbGC9mJsc4x6aj9Kq/EwNy9C1dXx+4DfcKlhGXXbzBBHxxyqyGWM+jFqdBn0/OSPHudlwWPRDGOXhBPvO5/WsObmbZ7D0uEY6WMftyO7Rg23Ws7swazRvE90fpD44qg2YC8CoWM4rtrw97i6hjjG5jJJ6Kurdj6V0tG6g7OdrFc0jpLCzS3iWNOSjn1J6sfU1ZJ7nZCKpUWWvif0G5/akSD5XqIgdGLNgUxjJVwMUhGiKAK5KAIGgCtzTA2jUwGEBrgSOWGoagBepqVDOf7X9l1vE1LhZ1Hhbow/lf08j0rZpdU8Tp9E4yo8bv4GjZkdSrKcFTzBruxkpK0WlvZyx72dQdOlfE2rlgctuu+KhmntiXYIbpo9TtVGOh9QMVx5O2ddHKfxItCUikHJCyt6B8YJ+K4+NbNDLuJi1sXSZwsELOcIrOfJQWP5V0G0uznWkPuCdn5NeqeFwgG2sYBbIwCOvWs+XMqqL5Ol6PixajU7Z8qro6obcthWKm+z3UUoqo8IzNFBuIsARg7g9DTXDtEJbZJqRWI8cuXlU277MyxPG/kfHsWBqhRfvTVSDYeKkbMNX5GoPFfRzc2ixvmPASOMJ5N8h9aj8GRjekmvKK4b7XISFwNIGSPFsT18t+VaMUXFUZNXptkN7fJlzNV6OcMLGHQmTzbc+nkKGBVcy0gCuHRYXUebfp0pgGUhGUAUOd6QFZNAFF02APfUl2BXHJTAcQGuA0cgvNzpZVIbxZ3AyBjfxHpTjDcmyceSr7S+gkPCGD7kt4Qu5wf6vp8Kv+DT+l9F8sGSFbosNtrsOW07hTjUCCpON8EVTkxOPZU1RzfbrsqLtO8j2nRTp5feAb6G/Y9M1p0ereJ7ZdMlGVHnfZfhc6XCyGByqkg6iI9+X4ueD0rq55wlBxssjqYYpW2eipIc8h8Dn9q5bjR09JrI6i6VUTljDAqwDA7EEZBHqDUU2naNcoqSaZiAIMKoA8lAA/KpOTl2cXJ6U2/llx9xfxG7LAqBt+e1WQjXJv9N0q0mZZW7E5er0j1bz30bjRm9kE+4E/pQ6XZRk1cIfVJL9TckbL7SsPeCKE0yMNXjn9MkyvXUqLviGaqVC+IR1U6IuZrNOiG4Y2i6Fz1b9OlTijia3P8SdLpDThtlq8bcug8/X3UzEG3T0AKpTkgeZxQA47zFICSvSEW0wBZzvSAoLUAV3G6n5/KmgAYpKkI6GA1w5I5Au49cdzEQupu8YsQSTgbaseS5x8/Wuj6biWXLz4Ol6bkhjyPJPwuPzHAgi+z2l2LOBsh5JkJkbwpKkf3Ss5GfETuCPP19DDFc3Bun4Ia31LJTk5Wv8AAJwK0BjwSSFkyo8gMYB6fL51wvV5xWeoLxyc3T5Xki5NjomuIy8WcUs8+NeY5jzHn76vwZa+VlGbHatClXrY1ZTgzyxT3RLlfNVONHpNJ6hjzcdP2IzcqSN/kHt4RnUd/L09atvg4XqOse54o+Oys8MVpCx9k76f6uvwqXxHtoI+s5Y4FjX1e/2GUeAMAAD0ql8nLlklN3J2WZqPQKTi7QuveEI+6+BvTkfh9KuhlkvudjR+r5sXE/mX9RPccLkX+Vv7T+xrTGW7wd7B6liyryvzB/sr+WPkKmXS1eJeS+G2C7nc/l/rUkjFn1u5VAZ8NtO8bJ9kc/X0p2YB7I2BURC26koAFtRl8/y/qeVABRkpjLInpCDI2oAHvRgg+Y/SgAMtTGYr0UIXSLpYj/eKkhHRQGuNJHGso4plwY2wqsVCNkks2c7gDYchn61s0GZYMqyd1doU4uUGovkJu52eCKARBVgBCyCXIIdsvq2GckfCull9Si7cfJiy48uRRg49ebCoJxlUjAIU6X3wUwM8sb9a4M023Kb5/udKEVFUgsms7GazUBibilppOpR4T+R+lb9Pl3La+zHmx07QADWiihNrlEy+RUHD2O7pvVVGFZe1/U2pxTo4+TJvm5PyTBqLRA2GpUMsDUqHZjDPOnGTj0W48ssbuIO9oTyb51etQvKN0dcq5RWOFsebfIVNZm+oly1MpfTFhMXDUXmCx9eXypf6snzwgXxpunwgoyADA2q5KuDSlSoFmuKBgJ1OcKMmoykoq2RlNRVsc21iqppPM7k/1fSudLUy37l0YZah79y6FtzGUOD/AM+6uhDJGatG6E1NWjUT1MkGxPQMncrqX1G4pgKnNAEVagDVzFqGRzH6U0yLG0Brks4dhi1X0STIiyjP4eaqvUbKcqMjep75E1ILQAchj/jH6AVW7YWSJqtjMBqI7MkQEEHkaSbTtDatHPXdvoYjp0PmK6eKe9WYMkNropqwrNg0ASDUqJWSDVEZINSaGS1UqAujlHl86lGSj4NGPNGHUSwzE+VS+O/Y0LXy9kQbJprUe6Jx178oqMBPUU3qF7E3ro+EbWxXqSfyqqWpl4K5ayT64DYkCjAAA9KzSlKXZnc5S7LQaraEmRmiDjBH+nuqUJyg7RbDI4u0J7qzaPfmvn5e+uji1EZ/mdDHnU++yMM1aC8NhlooCueyDbqd/LpQAtdSDgjBoESR6kAzgrks4IYlVjRetIkWUhmhVciRsVAZIUPokgDjI8I/u/Y1p0v1Mz6n6RRW4xmqBmUDJrSYEjURo2lAyRqI0WJUQJUMmiwVAZMVECYpE0WUhk1qDJEhUX2SQg4ioEpwMe7auvp23Dk6eB3EnBVxcGxUMCjio8A99IQpWpoT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9220" name="Picture 4" descr="http://www.bloguito.com.br/wp-content/uploads/2011/08/saci1.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492624" y="5157192"/>
            <a:ext cx="1625829" cy="1641110"/>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http://livrariaupstage.com/media/catalog/product/cache/1/image/265x383/5e06319eda06f020e43594a9c230972d/c/o/col_alm_sitio_folclore_brasileiro_ampliada.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292080" y="5162549"/>
            <a:ext cx="1176799" cy="1700808"/>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http://www.luzshop.com.br/luzecommerce/produtos2/10652.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229961" y="5162549"/>
            <a:ext cx="2265932" cy="1700808"/>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http://4.bp.blogspot.com/-3BqYmvhXs_M/TjXxuRKaGII/AAAAAAAAA2M/r6QdHUPu2Jo/s1600/0000004488.pn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flipH="1">
            <a:off x="155575" y="5158432"/>
            <a:ext cx="1273810" cy="1704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0847163"/>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ORGANIZAÇÃO DO ACERVO</a:t>
            </a:r>
            <a:endParaRPr lang="pt-BR" dirty="0"/>
          </a:p>
        </p:txBody>
      </p:sp>
      <p:sp>
        <p:nvSpPr>
          <p:cNvPr id="3" name="Espaço Reservado para Conteúdo 2"/>
          <p:cNvSpPr>
            <a:spLocks noGrp="1"/>
          </p:cNvSpPr>
          <p:nvPr>
            <p:ph idx="1"/>
          </p:nvPr>
        </p:nvSpPr>
        <p:spPr>
          <a:xfrm>
            <a:off x="457200" y="1828801"/>
            <a:ext cx="8229600" cy="1096144"/>
          </a:xfrm>
        </p:spPr>
        <p:txBody>
          <a:bodyPr/>
          <a:lstStyle/>
          <a:p>
            <a:r>
              <a:rPr lang="pt-BR" dirty="0"/>
              <a:t>E agora? Como colocar os livros na estante de forma que possam ser encontrados com facilidade?</a:t>
            </a:r>
          </a:p>
        </p:txBody>
      </p:sp>
      <p:pic>
        <p:nvPicPr>
          <p:cNvPr id="10242" name="Picture 2" descr="http://site.cress-se.org.br/wp-content/uploads/A_foto_da_estante_de_livros.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95536" y="3933056"/>
            <a:ext cx="3888432" cy="2592288"/>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static.tumblr.com/ro4dfbn/7MSm6xbvk/sonho.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644008" y="3429000"/>
            <a:ext cx="3906706" cy="2586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4459799"/>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COLEÇÕES DE LIVROS</a:t>
            </a:r>
            <a:endParaRPr lang="pt-BR" dirty="0"/>
          </a:p>
        </p:txBody>
      </p:sp>
      <p:sp>
        <p:nvSpPr>
          <p:cNvPr id="3" name="Espaço Reservado para Conteúdo 2"/>
          <p:cNvSpPr>
            <a:spLocks noGrp="1"/>
          </p:cNvSpPr>
          <p:nvPr>
            <p:ph idx="1"/>
          </p:nvPr>
        </p:nvSpPr>
        <p:spPr>
          <a:xfrm>
            <a:off x="457200" y="1828800"/>
            <a:ext cx="8229600" cy="4768552"/>
          </a:xfrm>
        </p:spPr>
        <p:txBody>
          <a:bodyPr/>
          <a:lstStyle/>
          <a:p>
            <a:r>
              <a:rPr lang="pt-BR" dirty="0"/>
              <a:t>Coleção de livros de </a:t>
            </a:r>
            <a:r>
              <a:rPr lang="pt-BR" dirty="0" smtClean="0"/>
              <a:t>referência; </a:t>
            </a:r>
          </a:p>
          <a:p>
            <a:pPr marL="0" indent="0">
              <a:buNone/>
            </a:pPr>
            <a:endParaRPr lang="pt-BR" dirty="0" smtClean="0"/>
          </a:p>
          <a:p>
            <a:r>
              <a:rPr lang="pt-BR" dirty="0"/>
              <a:t>Coleção de </a:t>
            </a:r>
            <a:r>
              <a:rPr lang="pt-BR" dirty="0" smtClean="0"/>
              <a:t>livros-textos; </a:t>
            </a:r>
          </a:p>
          <a:p>
            <a:endParaRPr lang="pt-BR" dirty="0" smtClean="0"/>
          </a:p>
          <a:p>
            <a:r>
              <a:rPr lang="pt-BR" dirty="0" smtClean="0"/>
              <a:t>Coleção </a:t>
            </a:r>
            <a:r>
              <a:rPr lang="pt-BR" dirty="0"/>
              <a:t>de </a:t>
            </a:r>
            <a:r>
              <a:rPr lang="pt-BR" dirty="0" smtClean="0"/>
              <a:t>periódicos; </a:t>
            </a:r>
          </a:p>
          <a:p>
            <a:endParaRPr lang="pt-BR" dirty="0" smtClean="0"/>
          </a:p>
          <a:p>
            <a:r>
              <a:rPr lang="pt-BR" dirty="0" smtClean="0"/>
              <a:t>Coleção </a:t>
            </a:r>
            <a:r>
              <a:rPr lang="pt-BR" dirty="0"/>
              <a:t>de materiais não bibliográficos ou </a:t>
            </a:r>
            <a:r>
              <a:rPr lang="pt-BR" dirty="0" err="1" smtClean="0"/>
              <a:t>multimeios</a:t>
            </a:r>
            <a:r>
              <a:rPr lang="pt-BR" dirty="0" smtClean="0"/>
              <a:t>; </a:t>
            </a:r>
          </a:p>
          <a:p>
            <a:endParaRPr lang="pt-BR" dirty="0" smtClean="0"/>
          </a:p>
          <a:p>
            <a:r>
              <a:rPr lang="pt-BR" dirty="0" smtClean="0"/>
              <a:t>Hemeroteca (São </a:t>
            </a:r>
            <a:r>
              <a:rPr lang="pt-BR" dirty="0"/>
              <a:t>arquivos de recortes de jornais que informam sobre assuntos diversos e temas </a:t>
            </a:r>
            <a:r>
              <a:rPr lang="pt-BR" dirty="0" smtClean="0"/>
              <a:t>atuais).</a:t>
            </a:r>
            <a:endParaRPr lang="pt-BR" dirty="0"/>
          </a:p>
        </p:txBody>
      </p:sp>
    </p:spTree>
    <p:extLst>
      <p:ext uri="{BB962C8B-B14F-4D97-AF65-F5344CB8AC3E}">
        <p14:creationId xmlns:p14="http://schemas.microsoft.com/office/powerpoint/2010/main" val="3633031936"/>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PROCESSAMENTO TÉCNICO	</a:t>
            </a:r>
            <a:endParaRPr lang="pt-BR" dirty="0"/>
          </a:p>
        </p:txBody>
      </p:sp>
      <p:sp>
        <p:nvSpPr>
          <p:cNvPr id="3" name="Espaço Reservado para Conteúdo 2"/>
          <p:cNvSpPr>
            <a:spLocks noGrp="1"/>
          </p:cNvSpPr>
          <p:nvPr>
            <p:ph idx="1"/>
          </p:nvPr>
        </p:nvSpPr>
        <p:spPr/>
        <p:txBody>
          <a:bodyPr>
            <a:noAutofit/>
          </a:bodyPr>
          <a:lstStyle/>
          <a:p>
            <a:r>
              <a:rPr lang="pt-BR" sz="2800" dirty="0"/>
              <a:t>Processo manual: feito pelas mãos do catalogador (manufaturado</a:t>
            </a:r>
            <a:r>
              <a:rPr lang="pt-BR" sz="2800" dirty="0" smtClean="0"/>
              <a:t>).</a:t>
            </a:r>
          </a:p>
          <a:p>
            <a:endParaRPr lang="pt-BR" sz="2800" dirty="0"/>
          </a:p>
          <a:p>
            <a:r>
              <a:rPr lang="pt-BR" sz="2800" dirty="0" smtClean="0"/>
              <a:t> </a:t>
            </a:r>
            <a:r>
              <a:rPr lang="pt-BR" sz="2800" dirty="0"/>
              <a:t>Processo automatizado: feito com o auxilio de máquinas de computador, resultando geralmente em uma base de dados. </a:t>
            </a:r>
          </a:p>
        </p:txBody>
      </p:sp>
    </p:spTree>
    <p:extLst>
      <p:ext uri="{BB962C8B-B14F-4D97-AF65-F5344CB8AC3E}">
        <p14:creationId xmlns:p14="http://schemas.microsoft.com/office/powerpoint/2010/main" val="662363271"/>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PARTES EXTERNAS</a:t>
            </a:r>
            <a:endParaRPr lang="pt-BR"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147887"/>
            <a:ext cx="5837445" cy="39454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1474364"/>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PARTES INTERNAS</a:t>
            </a:r>
            <a:endParaRPr lang="pt-BR"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044295"/>
            <a:ext cx="6192688" cy="4181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5783148"/>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lstStyle/>
          <a:p>
            <a:pPr algn="just"/>
            <a:endParaRPr lang="pt-BR" dirty="0" smtClean="0"/>
          </a:p>
          <a:p>
            <a:pPr algn="just"/>
            <a:r>
              <a:rPr lang="pt-BR" dirty="0" smtClean="0"/>
              <a:t>Selecione </a:t>
            </a:r>
            <a:r>
              <a:rPr lang="pt-BR" dirty="0"/>
              <a:t>alguns livros e observe se eles possuem essas partes. Registre no seu memorial os nomes dos livros e os itens observados. Você vai encontrar livros cujos editores tiveram todos os cuidados conforme as regras de edição, outros simplificaram. É claro que o custo de uma edição com todas as partes encarece o produto, pois além do custo com o design, adiciona-se o custo de material: papel, tinta </a:t>
            </a:r>
            <a:r>
              <a:rPr lang="pt-BR" dirty="0" err="1"/>
              <a:t>etc</a:t>
            </a:r>
            <a:endParaRPr lang="pt-BR" dirty="0"/>
          </a:p>
        </p:txBody>
      </p:sp>
    </p:spTree>
    <p:extLst>
      <p:ext uri="{BB962C8B-B14F-4D97-AF65-F5344CB8AC3E}">
        <p14:creationId xmlns:p14="http://schemas.microsoft.com/office/powerpoint/2010/main" val="970567879"/>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Classificação Decimal Universal (CDU)</a:t>
            </a:r>
          </a:p>
        </p:txBody>
      </p:sp>
      <p:sp>
        <p:nvSpPr>
          <p:cNvPr id="3" name="Espaço Reservado para Conteúdo 2"/>
          <p:cNvSpPr>
            <a:spLocks noGrp="1"/>
          </p:cNvSpPr>
          <p:nvPr>
            <p:ph idx="1"/>
          </p:nvPr>
        </p:nvSpPr>
        <p:spPr/>
        <p:txBody>
          <a:bodyPr/>
          <a:lstStyle/>
          <a:p>
            <a:r>
              <a:rPr lang="pt-BR" dirty="0"/>
              <a:t>Esquema internacional de classificação de documentos (qualquer que seja o suporte do documento: ex.: CD, fita K-7, fita VHS etc.), baseado no conceito de que todo o conhecimento pode ser dividido em dez classes principais e estas, individualmente, podem ainda ser divididas em outras classes sucessivamente.</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4365104"/>
            <a:ext cx="417195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64573056"/>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CLASSIFICAÇÃO</a:t>
            </a:r>
            <a:endParaRPr lang="pt-BR" dirty="0"/>
          </a:p>
        </p:txBody>
      </p:sp>
      <p:sp>
        <p:nvSpPr>
          <p:cNvPr id="3" name="Espaço Reservado para Conteúdo 2"/>
          <p:cNvSpPr>
            <a:spLocks noGrp="1"/>
          </p:cNvSpPr>
          <p:nvPr>
            <p:ph idx="1"/>
          </p:nvPr>
        </p:nvSpPr>
        <p:spPr/>
        <p:txBody>
          <a:bodyPr/>
          <a:lstStyle/>
          <a:p>
            <a:r>
              <a:rPr lang="pt-BR" dirty="0"/>
              <a:t>Existem vários sistemas de classificação para bibliotecas. No entanto, por ser muito prático e muito utilizado, vamos citar aqui, de forma simplificada, somente a Classificação Decimal Universal (CDU) que derivou de outra classificação, a Classificação Decimal de Dewey (CDD)</a:t>
            </a:r>
          </a:p>
        </p:txBody>
      </p:sp>
    </p:spTree>
    <p:extLst>
      <p:ext uri="{BB962C8B-B14F-4D97-AF65-F5344CB8AC3E}">
        <p14:creationId xmlns:p14="http://schemas.microsoft.com/office/powerpoint/2010/main" val="258904726"/>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pt-BR" dirty="0" smtClean="0"/>
              <a:t>CATALOGAÇÃO</a:t>
            </a:r>
            <a:endParaRPr lang="pt-BR" dirty="0"/>
          </a:p>
        </p:txBody>
      </p:sp>
      <p:pic>
        <p:nvPicPr>
          <p:cNvPr id="1536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582" y="2276872"/>
            <a:ext cx="9154316" cy="3888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5163463"/>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FICHA DE CATALOGAÇÃO</a:t>
            </a:r>
            <a:endParaRPr lang="pt-BR"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0338" y="2600325"/>
            <a:ext cx="3743325" cy="1657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7706644"/>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BIBLIOTECAS POPULARES</a:t>
            </a:r>
            <a:endParaRPr lang="pt-BR" dirty="0"/>
          </a:p>
        </p:txBody>
      </p:sp>
      <p:sp>
        <p:nvSpPr>
          <p:cNvPr id="3" name="Espaço Reservado para Conteúdo 2"/>
          <p:cNvSpPr>
            <a:spLocks noGrp="1"/>
          </p:cNvSpPr>
          <p:nvPr>
            <p:ph idx="1"/>
          </p:nvPr>
        </p:nvSpPr>
        <p:spPr/>
        <p:txBody>
          <a:bodyPr/>
          <a:lstStyle/>
          <a:p>
            <a:pPr algn="just"/>
            <a:r>
              <a:rPr lang="pt-BR" dirty="0"/>
              <a:t>“A criação de bibliotecas populares me parece uma das atividades mais necessárias para o desenvolvimento da cultura brasileira. Não que essas bibliotecas venham resolver qualquer dos dolorosos problemas de nossa cultura [...] mas a disseminação, no povo, no hábito de ler, se bem orientada, criará fatalmente uma população urbana mais esclarecida, mais capaz de vontade própria, menos indiferente à vida nacional” (SISTEMA NACIONAL DE BIBLIOTECAS PÚBLICAS, 2006). </a:t>
            </a:r>
          </a:p>
        </p:txBody>
      </p:sp>
    </p:spTree>
    <p:extLst>
      <p:ext uri="{BB962C8B-B14F-4D97-AF65-F5344CB8AC3E}">
        <p14:creationId xmlns:p14="http://schemas.microsoft.com/office/powerpoint/2010/main" val="871339666"/>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Curiosidades sobre livros...</a:t>
            </a:r>
            <a:endParaRPr lang="pt-BR" dirty="0"/>
          </a:p>
        </p:txBody>
      </p:sp>
      <p:sp>
        <p:nvSpPr>
          <p:cNvPr id="3" name="Espaço Reservado para Conteúdo 2"/>
          <p:cNvSpPr>
            <a:spLocks noGrp="1"/>
          </p:cNvSpPr>
          <p:nvPr>
            <p:ph idx="1"/>
          </p:nvPr>
        </p:nvSpPr>
        <p:spPr>
          <a:xfrm>
            <a:off x="457200" y="1828800"/>
            <a:ext cx="8229600" cy="4696544"/>
          </a:xfrm>
        </p:spPr>
        <p:txBody>
          <a:bodyPr>
            <a:normAutofit fontScale="77500" lnSpcReduction="20000"/>
          </a:bodyPr>
          <a:lstStyle/>
          <a:p>
            <a:pPr marL="0" indent="0" fontAlgn="base">
              <a:buNone/>
            </a:pPr>
            <a:r>
              <a:rPr lang="pt-BR" dirty="0"/>
              <a:t>1 – A Bíblia Sagrada é o livro mais vendido do mundo. Calcula-se que os números de exemplares já ultrapassaram 6 </a:t>
            </a:r>
            <a:r>
              <a:rPr lang="pt-BR" dirty="0" smtClean="0"/>
              <a:t>bilhões.</a:t>
            </a:r>
          </a:p>
          <a:p>
            <a:pPr marL="0" indent="0" fontAlgn="base">
              <a:buNone/>
            </a:pPr>
            <a:endParaRPr lang="pt-BR" dirty="0" smtClean="0"/>
          </a:p>
          <a:p>
            <a:pPr marL="0" indent="0" fontAlgn="base">
              <a:buNone/>
            </a:pPr>
            <a:r>
              <a:rPr lang="pt-BR" dirty="0" smtClean="0"/>
              <a:t>2 </a:t>
            </a:r>
            <a:r>
              <a:rPr lang="pt-BR" dirty="0"/>
              <a:t>– Até hoje, foram produzidos mais de 400 filmes baseados na obra de William </a:t>
            </a:r>
            <a:r>
              <a:rPr lang="pt-BR" dirty="0" smtClean="0"/>
              <a:t>Shakespeare.</a:t>
            </a:r>
          </a:p>
          <a:p>
            <a:pPr marL="0" indent="0" fontAlgn="base">
              <a:buNone/>
            </a:pPr>
            <a:endParaRPr lang="pt-BR" dirty="0" smtClean="0"/>
          </a:p>
          <a:p>
            <a:pPr marL="0" indent="0" fontAlgn="base">
              <a:buNone/>
            </a:pPr>
            <a:r>
              <a:rPr lang="pt-BR" dirty="0" smtClean="0"/>
              <a:t>3 </a:t>
            </a:r>
            <a:r>
              <a:rPr lang="pt-BR" dirty="0"/>
              <a:t>– O poeta português Fernando Pessoa foi criado na África do Sul e teve o inglês como a sua segunda língua. Das quatro obras que publicou em vida, três são na língua inglesa.</a:t>
            </a:r>
          </a:p>
          <a:p>
            <a:pPr marL="0" indent="0" fontAlgn="base">
              <a:buNone/>
            </a:pPr>
            <a:endParaRPr lang="pt-BR" dirty="0" smtClean="0"/>
          </a:p>
          <a:p>
            <a:pPr marL="0" indent="0" fontAlgn="base">
              <a:buNone/>
            </a:pPr>
            <a:r>
              <a:rPr lang="pt-BR" dirty="0" smtClean="0"/>
              <a:t>4 </a:t>
            </a:r>
            <a:r>
              <a:rPr lang="pt-BR" dirty="0"/>
              <a:t>– Guimarães Rosa, famoso escritor brasileiro, morreu três dias depois da sua posse na Academia Brasileira de Letras.</a:t>
            </a:r>
          </a:p>
          <a:p>
            <a:pPr marL="0" indent="0" fontAlgn="base">
              <a:buNone/>
            </a:pPr>
            <a:endParaRPr lang="pt-BR" dirty="0" smtClean="0"/>
          </a:p>
          <a:p>
            <a:pPr marL="0" indent="0" fontAlgn="base">
              <a:buNone/>
            </a:pPr>
            <a:r>
              <a:rPr lang="pt-BR" dirty="0" smtClean="0"/>
              <a:t>5 </a:t>
            </a:r>
            <a:r>
              <a:rPr lang="pt-BR" dirty="0"/>
              <a:t>– Virginia Woolf, Goethe e Hemingway tinham o hábito de escrever em pé.</a:t>
            </a:r>
            <a:br>
              <a:rPr lang="pt-BR" dirty="0"/>
            </a:br>
            <a:endParaRPr lang="pt-BR" dirty="0" smtClean="0"/>
          </a:p>
        </p:txBody>
      </p:sp>
    </p:spTree>
    <p:extLst>
      <p:ext uri="{BB962C8B-B14F-4D97-AF65-F5344CB8AC3E}">
        <p14:creationId xmlns:p14="http://schemas.microsoft.com/office/powerpoint/2010/main" val="3832209616"/>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Curiosidades sobre livros...</a:t>
            </a:r>
            <a:endParaRPr lang="pt-BR" dirty="0"/>
          </a:p>
        </p:txBody>
      </p:sp>
      <p:sp>
        <p:nvSpPr>
          <p:cNvPr id="3" name="Espaço Reservado para Conteúdo 2"/>
          <p:cNvSpPr>
            <a:spLocks noGrp="1"/>
          </p:cNvSpPr>
          <p:nvPr>
            <p:ph idx="1"/>
          </p:nvPr>
        </p:nvSpPr>
        <p:spPr>
          <a:xfrm>
            <a:off x="457200" y="1828800"/>
            <a:ext cx="8229600" cy="4696544"/>
          </a:xfrm>
        </p:spPr>
        <p:txBody>
          <a:bodyPr>
            <a:normAutofit fontScale="70000" lnSpcReduction="20000"/>
          </a:bodyPr>
          <a:lstStyle/>
          <a:p>
            <a:pPr marL="0" indent="0" fontAlgn="base">
              <a:buNone/>
            </a:pPr>
            <a:endParaRPr lang="pt-BR" dirty="0" smtClean="0"/>
          </a:p>
          <a:p>
            <a:pPr marL="0" indent="0" fontAlgn="base">
              <a:buNone/>
            </a:pPr>
            <a:r>
              <a:rPr lang="pt-BR" dirty="0" smtClean="0"/>
              <a:t>6 </a:t>
            </a:r>
            <a:r>
              <a:rPr lang="pt-BR" dirty="0"/>
              <a:t>– O </a:t>
            </a:r>
            <a:r>
              <a:rPr lang="pt-BR" dirty="0" err="1"/>
              <a:t>Bloomsday</a:t>
            </a:r>
            <a:r>
              <a:rPr lang="pt-BR" dirty="0"/>
              <a:t> é um feriado comemorado em 16 de junho na Irlanda, em homenagem ao livro Ulysses, de James Joyce. É o único feriado em todo o mundo dedicado a um livro, excetuando-se a Bíblia.</a:t>
            </a:r>
            <a:br>
              <a:rPr lang="pt-BR" dirty="0"/>
            </a:br>
            <a:endParaRPr lang="pt-BR" dirty="0" smtClean="0"/>
          </a:p>
          <a:p>
            <a:pPr marL="0" indent="0" fontAlgn="base">
              <a:buNone/>
            </a:pPr>
            <a:r>
              <a:rPr lang="pt-BR" dirty="0" smtClean="0"/>
              <a:t>7 </a:t>
            </a:r>
            <a:r>
              <a:rPr lang="pt-BR" dirty="0"/>
              <a:t>– Conforme inventário da UNESCO de traduções de livros, Agatha Christie é a autora mais traduzida em todo o mundo, com 6.598 traduções de seus contos, romances e peças teatrais.</a:t>
            </a:r>
          </a:p>
          <a:p>
            <a:pPr marL="0" indent="0" fontAlgn="base">
              <a:buNone/>
            </a:pPr>
            <a:endParaRPr lang="pt-BR" dirty="0" smtClean="0"/>
          </a:p>
          <a:p>
            <a:pPr marL="0" indent="0" fontAlgn="base">
              <a:buNone/>
            </a:pPr>
            <a:r>
              <a:rPr lang="pt-BR" dirty="0" smtClean="0"/>
              <a:t>8 </a:t>
            </a:r>
            <a:r>
              <a:rPr lang="pt-BR" dirty="0"/>
              <a:t>– Paulo Coelho é o escritor brasileiro que mais vendeu livros. Os números de exemplares ultrapassam 70 milhões.</a:t>
            </a:r>
            <a:br>
              <a:rPr lang="pt-BR" dirty="0"/>
            </a:br>
            <a:endParaRPr lang="pt-BR" dirty="0" smtClean="0"/>
          </a:p>
          <a:p>
            <a:pPr marL="0" indent="0" fontAlgn="base">
              <a:buNone/>
            </a:pPr>
            <a:r>
              <a:rPr lang="pt-BR" dirty="0" smtClean="0"/>
              <a:t>9 </a:t>
            </a:r>
            <a:r>
              <a:rPr lang="pt-BR" dirty="0"/>
              <a:t>– A caligrafia do escritor Machado de Assis era tão ruim que, às vezes, até ele tinha dificuldade de entender o que </a:t>
            </a:r>
            <a:r>
              <a:rPr lang="pt-BR" dirty="0" smtClean="0"/>
              <a:t>escrevia.</a:t>
            </a:r>
            <a:endParaRPr lang="pt-BR" dirty="0"/>
          </a:p>
          <a:p>
            <a:pPr marL="0" indent="0" fontAlgn="base">
              <a:buNone/>
            </a:pPr>
            <a:endParaRPr lang="pt-BR" dirty="0" smtClean="0"/>
          </a:p>
          <a:p>
            <a:pPr marL="0" indent="0" fontAlgn="base">
              <a:buNone/>
            </a:pPr>
            <a:r>
              <a:rPr lang="pt-BR" dirty="0" smtClean="0"/>
              <a:t>10 </a:t>
            </a:r>
            <a:r>
              <a:rPr lang="pt-BR" dirty="0"/>
              <a:t>– A escritora inglesa J.K. Rowling escreveu todos os livros do Harry Potter à mão.</a:t>
            </a:r>
          </a:p>
          <a:p>
            <a:endParaRPr lang="pt-BR" dirty="0"/>
          </a:p>
        </p:txBody>
      </p:sp>
    </p:spTree>
    <p:extLst>
      <p:ext uri="{BB962C8B-B14F-4D97-AF65-F5344CB8AC3E}">
        <p14:creationId xmlns:p14="http://schemas.microsoft.com/office/powerpoint/2010/main" val="3712643368"/>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pt-BR" dirty="0" smtClean="0"/>
              <a:t>CURIOSIDADE: Alcorão escrito com sangue</a:t>
            </a:r>
            <a:endParaRPr lang="pt-BR" dirty="0"/>
          </a:p>
        </p:txBody>
      </p:sp>
      <p:pic>
        <p:nvPicPr>
          <p:cNvPr id="2050" name="Picture 2" descr="http://imagens.mdig.com.br/gente/saddam_hussein.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39551" y="1628819"/>
            <a:ext cx="3778558" cy="213281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universidadefalada.com.br/media/catalog/product/cache/1/image/650x/040ec09b1e35df139433887a97daa66f/M/T/MTM5.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768707" y="3761638"/>
            <a:ext cx="4375293" cy="3096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1405717"/>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pt-BR" sz="2200" dirty="0"/>
              <a:t>Nos EUA haverá uma biblioteca sem um único livro em </a:t>
            </a:r>
            <a:r>
              <a:rPr lang="pt-BR" sz="2200" dirty="0" smtClean="0"/>
              <a:t>papel</a:t>
            </a:r>
            <a:endParaRPr lang="pt-BR" sz="2200" dirty="0"/>
          </a:p>
        </p:txBody>
      </p:sp>
      <p:sp>
        <p:nvSpPr>
          <p:cNvPr id="3" name="Espaço Reservado para Conteúdo 2"/>
          <p:cNvSpPr>
            <a:spLocks noGrp="1"/>
          </p:cNvSpPr>
          <p:nvPr>
            <p:ph idx="1"/>
          </p:nvPr>
        </p:nvSpPr>
        <p:spPr>
          <a:xfrm>
            <a:off x="395536" y="1268760"/>
            <a:ext cx="8229600" cy="4297363"/>
          </a:xfrm>
        </p:spPr>
        <p:txBody>
          <a:bodyPr/>
          <a:lstStyle/>
          <a:p>
            <a:pPr algn="just"/>
            <a:endParaRPr lang="pt-BR" dirty="0"/>
          </a:p>
          <a:p>
            <a:pPr algn="just"/>
            <a:r>
              <a:rPr lang="pt-BR" dirty="0" smtClean="0"/>
              <a:t>Com </a:t>
            </a:r>
            <a:r>
              <a:rPr lang="pt-BR" dirty="0"/>
              <a:t>a migração da leitura para as plataformas digitais, os livros em papel tendem a perder cada vez mais adeptos, o que não significa que as pessoas deixem de frequentar bibliotecas. Com esta ideia em mente, um americano criou a </a:t>
            </a:r>
            <a:r>
              <a:rPr lang="pt-BR" dirty="0" err="1"/>
              <a:t>BiblioTech</a:t>
            </a:r>
            <a:r>
              <a:rPr lang="pt-BR" dirty="0"/>
              <a:t>, a primeira biblioteca pública dos Estados Unidos sem um único livro em papel</a:t>
            </a:r>
          </a:p>
        </p:txBody>
      </p:sp>
      <p:pic>
        <p:nvPicPr>
          <p:cNvPr id="5122" name="Picture 2" descr="http://p3.publico.pt/sites/default/files/4_2013/imagecache/size_300x200/sites/default/files/temp/745359_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953000"/>
            <a:ext cx="28575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p3.publico.pt/sites/default/files/4_2013/imagecache/size_300x200/sites/default/files/ht_digital_library_interior_jef_130114_w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0395" y="4938440"/>
            <a:ext cx="28575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8314771"/>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Site da </a:t>
            </a:r>
            <a:r>
              <a:rPr lang="pt-BR" dirty="0" err="1" smtClean="0"/>
              <a:t>Bibliotec</a:t>
            </a:r>
            <a:r>
              <a:rPr lang="pt-BR" dirty="0"/>
              <a:t> </a:t>
            </a:r>
            <a:r>
              <a:rPr lang="pt-BR" sz="2200" dirty="0"/>
              <a:t>(</a:t>
            </a:r>
            <a:r>
              <a:rPr lang="pt-BR" sz="2200" dirty="0">
                <a:hlinkClick r:id="rId2"/>
              </a:rPr>
              <a:t>http://</a:t>
            </a:r>
            <a:r>
              <a:rPr lang="pt-BR" sz="2200" dirty="0" smtClean="0">
                <a:hlinkClick r:id="rId2"/>
              </a:rPr>
              <a:t>bexar.polarislibrary.com/default.aspx?ctx=3.1033.0.0.6</a:t>
            </a:r>
            <a:r>
              <a:rPr lang="pt-BR" sz="2200" dirty="0" smtClean="0"/>
              <a:t> )</a:t>
            </a:r>
            <a:endParaRPr lang="pt-BR" sz="2200" dirty="0"/>
          </a:p>
        </p:txBody>
      </p:sp>
      <p:pic>
        <p:nvPicPr>
          <p:cNvPr id="614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67544" y="1916832"/>
            <a:ext cx="8280920" cy="4586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167358"/>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pt-BR" dirty="0"/>
              <a:t>Acervo digital </a:t>
            </a:r>
            <a:r>
              <a:rPr lang="pt-BR" dirty="0" smtClean="0"/>
              <a:t>(</a:t>
            </a:r>
            <a:r>
              <a:rPr lang="pt-BR" dirty="0" smtClean="0">
                <a:hlinkClick r:id="rId2"/>
              </a:rPr>
              <a:t>http</a:t>
            </a:r>
            <a:r>
              <a:rPr lang="pt-BR" dirty="0">
                <a:hlinkClick r:id="rId2"/>
              </a:rPr>
              <a:t>://</a:t>
            </a:r>
            <a:r>
              <a:rPr lang="pt-BR" dirty="0" smtClean="0">
                <a:hlinkClick r:id="rId2"/>
              </a:rPr>
              <a:t>bndigital.bn.br/acervodigital</a:t>
            </a:r>
            <a:r>
              <a:rPr lang="pt-BR" dirty="0" smtClean="0"/>
              <a:t>)</a:t>
            </a:r>
            <a:br>
              <a:rPr lang="pt-BR" dirty="0" smtClean="0"/>
            </a:br>
            <a:r>
              <a:rPr lang="pt-BR" dirty="0"/>
              <a:t>Biblioteca Nacional Digital (</a:t>
            </a:r>
            <a:r>
              <a:rPr lang="pt-BR" dirty="0" err="1"/>
              <a:t>BNDigital</a:t>
            </a:r>
            <a:r>
              <a:rPr lang="pt-BR" dirty="0"/>
              <a:t>)</a:t>
            </a:r>
            <a:br>
              <a:rPr lang="pt-BR" dirty="0"/>
            </a:br>
            <a:endParaRPr lang="pt-BR" dirty="0"/>
          </a:p>
        </p:txBody>
      </p:sp>
      <p:pic>
        <p:nvPicPr>
          <p:cNvPr id="7171"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99592" y="2132856"/>
            <a:ext cx="7132107" cy="45285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1081765"/>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a:t>SITE DOMÍNIO PÚBLICO</a:t>
            </a:r>
            <a:br>
              <a:rPr lang="pt-BR" dirty="0"/>
            </a:br>
            <a:r>
              <a:rPr lang="pt-BR" sz="2000" dirty="0">
                <a:hlinkClick r:id="rId2"/>
              </a:rPr>
              <a:t>http://</a:t>
            </a:r>
            <a:r>
              <a:rPr lang="pt-BR" sz="2000" dirty="0" smtClean="0">
                <a:hlinkClick r:id="rId2"/>
              </a:rPr>
              <a:t>www.dominiopublico.gov.br/pesquisa/PesquisaConteudoForm.jsp</a:t>
            </a:r>
            <a:r>
              <a:rPr lang="pt-BR" sz="2000" dirty="0" smtClean="0"/>
              <a:t> </a:t>
            </a:r>
            <a:endParaRPr lang="pt-BR" sz="2000" dirty="0"/>
          </a:p>
        </p:txBody>
      </p:sp>
      <p:pic>
        <p:nvPicPr>
          <p:cNvPr id="8194"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55576" y="1988840"/>
            <a:ext cx="7344816" cy="46636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8657435"/>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pt-BR" sz="1800" dirty="0" smtClean="0"/>
              <a:t>BIBLIOTECA DIGITAL MUNDIAL </a:t>
            </a:r>
            <a:br>
              <a:rPr lang="pt-BR" sz="1800" dirty="0" smtClean="0"/>
            </a:br>
            <a:r>
              <a:rPr lang="pt-BR" sz="1800" dirty="0" smtClean="0">
                <a:hlinkClick r:id="rId2"/>
              </a:rPr>
              <a:t>http</a:t>
            </a:r>
            <a:r>
              <a:rPr lang="pt-BR" sz="1800" dirty="0">
                <a:hlinkClick r:id="rId2"/>
              </a:rPr>
              <a:t>://www.wdl.org/pt/search/?</a:t>
            </a:r>
            <a:r>
              <a:rPr lang="pt-BR" sz="1800" dirty="0" smtClean="0">
                <a:hlinkClick r:id="rId2"/>
              </a:rPr>
              <a:t>q=A+ILHA+PERDIDA&amp;qla=pt</a:t>
            </a:r>
            <a:r>
              <a:rPr lang="pt-BR" sz="1800" dirty="0" smtClean="0"/>
              <a:t>  </a:t>
            </a:r>
            <a:endParaRPr lang="pt-BR" sz="1800" dirty="0"/>
          </a:p>
        </p:txBody>
      </p:sp>
      <p:pic>
        <p:nvPicPr>
          <p:cNvPr id="9219" name="Picture 3"/>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1187991" y="1828800"/>
            <a:ext cx="6768018" cy="4297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332750"/>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pt-BR" dirty="0"/>
              <a:t>BIBLIOTECA DO SENADO </a:t>
            </a:r>
            <a:br>
              <a:rPr lang="pt-BR" dirty="0"/>
            </a:br>
            <a:r>
              <a:rPr lang="pt-BR" dirty="0">
                <a:hlinkClick r:id="rId2"/>
              </a:rPr>
              <a:t>http://www2.senado.leg.br/bdsf</a:t>
            </a:r>
            <a:r>
              <a:rPr lang="pt-BR" dirty="0" smtClean="0">
                <a:hlinkClick r:id="rId2"/>
              </a:rPr>
              <a:t>/</a:t>
            </a:r>
            <a:r>
              <a:rPr lang="pt-BR" dirty="0" smtClean="0"/>
              <a:t> </a:t>
            </a:r>
            <a:endParaRPr lang="pt-BR" dirty="0"/>
          </a:p>
        </p:txBody>
      </p:sp>
      <p:pic>
        <p:nvPicPr>
          <p:cNvPr id="10242" name="Picture 2"/>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1187991" y="1828800"/>
            <a:ext cx="6768018" cy="4297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3256218"/>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a:t>Livros empoeirados? Conheça a biblioteca do </a:t>
            </a:r>
            <a:r>
              <a:rPr lang="pt-BR" dirty="0" smtClean="0"/>
              <a:t>futuro!!!</a:t>
            </a:r>
            <a:br>
              <a:rPr lang="pt-BR" dirty="0" smtClean="0"/>
            </a:br>
            <a:endParaRPr lang="pt-BR" dirty="0"/>
          </a:p>
        </p:txBody>
      </p:sp>
      <p:sp>
        <p:nvSpPr>
          <p:cNvPr id="3" name="Espaço Reservado para Conteúdo 2"/>
          <p:cNvSpPr>
            <a:spLocks noGrp="1"/>
          </p:cNvSpPr>
          <p:nvPr>
            <p:ph idx="1"/>
          </p:nvPr>
        </p:nvSpPr>
        <p:spPr/>
        <p:txBody>
          <a:bodyPr/>
          <a:lstStyle/>
          <a:p>
            <a:pPr algn="just"/>
            <a:r>
              <a:rPr lang="pt-BR" dirty="0"/>
              <a:t>Enquanto muitos decretaram o fim das bibliotecas como consequência inevitável da era digital, a estrutura impressionante da Hunt mostra um outro caminho, ressalta uma reportagem do site </a:t>
            </a:r>
            <a:r>
              <a:rPr lang="pt-BR" dirty="0" err="1">
                <a:hlinkClick r:id="rId2"/>
              </a:rPr>
              <a:t>Fast</a:t>
            </a:r>
            <a:r>
              <a:rPr lang="pt-BR" dirty="0">
                <a:hlinkClick r:id="rId2"/>
              </a:rPr>
              <a:t> </a:t>
            </a:r>
            <a:r>
              <a:rPr lang="pt-BR" dirty="0" err="1">
                <a:hlinkClick r:id="rId2"/>
              </a:rPr>
              <a:t>Company</a:t>
            </a:r>
            <a:r>
              <a:rPr lang="pt-BR" dirty="0"/>
              <a:t>. </a:t>
            </a:r>
            <a:endParaRPr lang="pt-BR" dirty="0" smtClean="0"/>
          </a:p>
          <a:p>
            <a:pPr algn="just"/>
            <a:endParaRPr lang="pt-BR" dirty="0"/>
          </a:p>
          <a:p>
            <a:pPr algn="just"/>
            <a:r>
              <a:rPr lang="pt-BR" dirty="0" smtClean="0"/>
              <a:t>Recém-inaugurado</a:t>
            </a:r>
            <a:r>
              <a:rPr lang="pt-BR" dirty="0"/>
              <a:t>, o edifício que abriga os livros impressiona o visitante assim que é avistado. O design foi criado pelo escritório norueguês </a:t>
            </a:r>
            <a:r>
              <a:rPr lang="pt-BR" dirty="0" err="1"/>
              <a:t>Snøhetta</a:t>
            </a:r>
            <a:r>
              <a:rPr lang="pt-BR" dirty="0"/>
              <a:t> e foge da tradicional “arquitetura caixa de sapato”.</a:t>
            </a:r>
          </a:p>
        </p:txBody>
      </p:sp>
    </p:spTree>
    <p:extLst>
      <p:ext uri="{BB962C8B-B14F-4D97-AF65-F5344CB8AC3E}">
        <p14:creationId xmlns:p14="http://schemas.microsoft.com/office/powerpoint/2010/main" val="266579659"/>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a:t>Livros empoeirados? Conheça a biblioteca do </a:t>
            </a:r>
            <a:r>
              <a:rPr lang="pt-BR" dirty="0" smtClean="0"/>
              <a:t>futuro!!!</a:t>
            </a:r>
            <a:br>
              <a:rPr lang="pt-BR" dirty="0" smtClean="0"/>
            </a:br>
            <a:endParaRPr lang="pt-BR" dirty="0"/>
          </a:p>
        </p:txBody>
      </p:sp>
      <p:pic>
        <p:nvPicPr>
          <p:cNvPr id="4098"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2447" y="2492896"/>
            <a:ext cx="5467350" cy="3105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aixaDeTexto 5"/>
          <p:cNvSpPr txBox="1"/>
          <p:nvPr/>
        </p:nvSpPr>
        <p:spPr>
          <a:xfrm>
            <a:off x="1842447" y="5598046"/>
            <a:ext cx="5609873" cy="369332"/>
          </a:xfrm>
          <a:prstGeom prst="rect">
            <a:avLst/>
          </a:prstGeom>
          <a:noFill/>
        </p:spPr>
        <p:txBody>
          <a:bodyPr wrap="square" rtlCol="0">
            <a:spAutoFit/>
          </a:bodyPr>
          <a:lstStyle/>
          <a:p>
            <a:r>
              <a:rPr lang="pt-BR" dirty="0">
                <a:hlinkClick r:id="rId2"/>
              </a:rPr>
              <a:t>https://</a:t>
            </a:r>
            <a:r>
              <a:rPr lang="pt-BR" dirty="0" smtClean="0">
                <a:hlinkClick r:id="rId2"/>
              </a:rPr>
              <a:t>www.youtube.com/watch?v=scyQPk6n0xA</a:t>
            </a:r>
            <a:r>
              <a:rPr lang="pt-BR" dirty="0" smtClean="0"/>
              <a:t> </a:t>
            </a:r>
            <a:endParaRPr lang="pt-BR" dirty="0"/>
          </a:p>
        </p:txBody>
      </p:sp>
    </p:spTree>
    <p:extLst>
      <p:ext uri="{BB962C8B-B14F-4D97-AF65-F5344CB8AC3E}">
        <p14:creationId xmlns:p14="http://schemas.microsoft.com/office/powerpoint/2010/main" val="261034021"/>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dirty="0"/>
              <a:t>Escritora canadense lança livro que só poderá ser lido daqui 100 anos</a:t>
            </a:r>
            <a:br>
              <a:rPr lang="pt-BR" b="1" dirty="0"/>
            </a:br>
            <a:endParaRPr lang="pt-BR" dirty="0"/>
          </a:p>
        </p:txBody>
      </p:sp>
      <p:sp>
        <p:nvSpPr>
          <p:cNvPr id="3" name="Espaço Reservado para Conteúdo 2"/>
          <p:cNvSpPr>
            <a:spLocks noGrp="1"/>
          </p:cNvSpPr>
          <p:nvPr>
            <p:ph idx="1"/>
          </p:nvPr>
        </p:nvSpPr>
        <p:spPr/>
        <p:txBody>
          <a:bodyPr/>
          <a:lstStyle/>
          <a:p>
            <a:pPr algn="just" fontAlgn="base"/>
            <a:r>
              <a:rPr lang="pt-BR" dirty="0"/>
              <a:t>A cada ano, uma obra inédita de ficção escrita por diferentes autores será incluída em uma coleção até 2114, quando os cem livros serão finalmente publicados.</a:t>
            </a:r>
          </a:p>
          <a:p>
            <a:pPr algn="just" fontAlgn="base"/>
            <a:endParaRPr lang="pt-BR" dirty="0" smtClean="0"/>
          </a:p>
          <a:p>
            <a:pPr algn="just" fontAlgn="base"/>
            <a:r>
              <a:rPr lang="pt-BR" dirty="0" smtClean="0"/>
              <a:t>A </a:t>
            </a:r>
            <a:r>
              <a:rPr lang="pt-BR" dirty="0"/>
              <a:t>Biblioteca do Futuro foi criada pela artista escocesa Katie Peterson e os manuscritos serão guardados em Oslo, na Noruega.</a:t>
            </a:r>
          </a:p>
          <a:p>
            <a:endParaRPr lang="pt-BR" dirty="0"/>
          </a:p>
        </p:txBody>
      </p:sp>
      <p:pic>
        <p:nvPicPr>
          <p:cNvPr id="3074" name="Picture 2" descr="Margaret Atwood | Foto: BBC"/>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716015" y="4797152"/>
            <a:ext cx="3482973" cy="1957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7313132"/>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Link para a primeira edição da Veja</a:t>
            </a:r>
            <a:endParaRPr lang="pt-BR" dirty="0"/>
          </a:p>
        </p:txBody>
      </p:sp>
      <p:sp>
        <p:nvSpPr>
          <p:cNvPr id="3" name="Espaço Reservado para Conteúdo 2"/>
          <p:cNvSpPr>
            <a:spLocks noGrp="1"/>
          </p:cNvSpPr>
          <p:nvPr>
            <p:ph idx="1"/>
          </p:nvPr>
        </p:nvSpPr>
        <p:spPr>
          <a:xfrm>
            <a:off x="457200" y="1828801"/>
            <a:ext cx="8229600" cy="592088"/>
          </a:xfrm>
        </p:spPr>
        <p:txBody>
          <a:bodyPr/>
          <a:lstStyle/>
          <a:p>
            <a:r>
              <a:rPr lang="pt-BR" dirty="0">
                <a:hlinkClick r:id="rId2"/>
              </a:rPr>
              <a:t>http://veja.abril.com.br/acervodigital</a:t>
            </a:r>
            <a:r>
              <a:rPr lang="pt-BR" dirty="0" smtClean="0">
                <a:hlinkClick r:id="rId2"/>
              </a:rPr>
              <a:t>/</a:t>
            </a:r>
            <a:r>
              <a:rPr lang="pt-BR" dirty="0" smtClean="0"/>
              <a:t> </a:t>
            </a:r>
            <a:endParaRPr lang="pt-BR" dirty="0"/>
          </a:p>
        </p:txBody>
      </p:sp>
      <p:pic>
        <p:nvPicPr>
          <p:cNvPr id="2050" name="Picture 2" descr="http://veja.abril.com.br/acervodigital/library/imagens/flash/abre_fundo.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275856" y="2852936"/>
            <a:ext cx="2777312" cy="3384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5308571"/>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INTERAÇÃO</a:t>
            </a:r>
            <a:endParaRPr lang="pt-BR" dirty="0"/>
          </a:p>
        </p:txBody>
      </p:sp>
      <p:sp>
        <p:nvSpPr>
          <p:cNvPr id="3" name="Espaço Reservado para Conteúdo 2"/>
          <p:cNvSpPr>
            <a:spLocks noGrp="1"/>
          </p:cNvSpPr>
          <p:nvPr>
            <p:ph idx="1"/>
          </p:nvPr>
        </p:nvSpPr>
        <p:spPr/>
        <p:txBody>
          <a:bodyPr/>
          <a:lstStyle/>
          <a:p>
            <a:pPr algn="just"/>
            <a:endParaRPr lang="pt-BR" dirty="0" smtClean="0"/>
          </a:p>
          <a:p>
            <a:pPr algn="just"/>
            <a:endParaRPr lang="pt-BR" dirty="0"/>
          </a:p>
          <a:p>
            <a:pPr algn="just"/>
            <a:endParaRPr lang="pt-BR" dirty="0" smtClean="0"/>
          </a:p>
          <a:p>
            <a:pPr algn="just"/>
            <a:r>
              <a:rPr lang="pt-BR" dirty="0" smtClean="0"/>
              <a:t>ENCONTRE ALGUMAS BIBLIOTECAS  </a:t>
            </a:r>
            <a:r>
              <a:rPr lang="pt-BR" dirty="0" smtClean="0"/>
              <a:t>ONLINE</a:t>
            </a:r>
            <a:r>
              <a:rPr lang="pt-BR" dirty="0" smtClean="0"/>
              <a:t> </a:t>
            </a:r>
            <a:r>
              <a:rPr lang="pt-BR" dirty="0" smtClean="0"/>
              <a:t>E VERIFIQUE SE ALGUM LIVRO QUE VOCE CONHEÇA CONSTA NO ACERVO DA MESMA. </a:t>
            </a:r>
            <a:endParaRPr lang="pt-BR" dirty="0"/>
          </a:p>
        </p:txBody>
      </p:sp>
    </p:spTree>
    <p:extLst>
      <p:ext uri="{BB962C8B-B14F-4D97-AF65-F5344CB8AC3E}">
        <p14:creationId xmlns:p14="http://schemas.microsoft.com/office/powerpoint/2010/main" val="1470891505"/>
      </p:ext>
    </p:extLst>
  </p:cSld>
  <p:clrMapOvr>
    <a:masterClrMapping/>
  </p:clrMapOvr>
  <p:transition spd="slow">
    <p:fade/>
  </p:transition>
</p:sld>
</file>

<file path=ppt/tags/tag1.xml><?xml version="1.0" encoding="utf-8"?>
<p:tagLst xmlns:a="http://schemas.openxmlformats.org/drawingml/2006/main" xmlns:r="http://schemas.openxmlformats.org/officeDocument/2006/relationships" xmlns:p="http://schemas.openxmlformats.org/presentationml/2006/main">
  <p:tag name="DVSECTIONID" val="6QLnjpDmemWvdkPv8CNhLB"/>
</p:tagLst>
</file>

<file path=ppt/tags/tag2.xml><?xml version="1.0" encoding="utf-8"?>
<p:tagLst xmlns:a="http://schemas.openxmlformats.org/drawingml/2006/main" xmlns:r="http://schemas.openxmlformats.org/officeDocument/2006/relationships" xmlns:p="http://schemas.openxmlformats.org/presentationml/2006/main">
  <p:tag name="DVSHAPEID" val="9TlgkWg9GbD75tZxSe07Sl"/>
</p:tagLst>
</file>

<file path=ppt/tags/tag3.xml><?xml version="1.0" encoding="utf-8"?>
<p:tagLst xmlns:a="http://schemas.openxmlformats.org/drawingml/2006/main" xmlns:r="http://schemas.openxmlformats.org/officeDocument/2006/relationships" xmlns:p="http://schemas.openxmlformats.org/presentationml/2006/main">
  <p:tag name="DVSECTIONID" val="wjzqUzkCEyRs7MDbtn22K6"/>
</p:tagLst>
</file>

<file path=ppt/tags/tag4.xml><?xml version="1.0" encoding="utf-8"?>
<p:tagLst xmlns:a="http://schemas.openxmlformats.org/drawingml/2006/main" xmlns:r="http://schemas.openxmlformats.org/officeDocument/2006/relationships" xmlns:p="http://schemas.openxmlformats.org/presentationml/2006/main">
  <p:tag name="DVSECTIONID" val="GeXH6ortg5F8MBDBCXffNY"/>
</p:tagLst>
</file>

<file path=ppt/tags/tag5.xml><?xml version="1.0" encoding="utf-8"?>
<p:tagLst xmlns:a="http://schemas.openxmlformats.org/drawingml/2006/main" xmlns:r="http://schemas.openxmlformats.org/officeDocument/2006/relationships" xmlns:p="http://schemas.openxmlformats.org/presentationml/2006/main">
  <p:tag name="DVSECTIONID" val="GeXH6ortg5F8MBDBCXffNY"/>
</p:tagLst>
</file>

<file path=ppt/tags/tag6.xml><?xml version="1.0" encoding="utf-8"?>
<p:tagLst xmlns:a="http://schemas.openxmlformats.org/drawingml/2006/main" xmlns:r="http://schemas.openxmlformats.org/officeDocument/2006/relationships" xmlns:p="http://schemas.openxmlformats.org/presentationml/2006/main">
  <p:tag name="DVSECTIONID" val="GeXH6ortg5F8MBDBCXffNY"/>
</p:tagLst>
</file>

<file path=ppt/tags/tag7.xml><?xml version="1.0" encoding="utf-8"?>
<p:tagLst xmlns:a="http://schemas.openxmlformats.org/drawingml/2006/main" xmlns:r="http://schemas.openxmlformats.org/officeDocument/2006/relationships" xmlns:p="http://schemas.openxmlformats.org/presentationml/2006/main">
  <p:tag name="DVSECTIONID" val="GeXH6ortg5F8MBDBCXffNY"/>
</p:tagLst>
</file>

<file path=ppt/tags/tag8.xml><?xml version="1.0" encoding="utf-8"?>
<p:tagLst xmlns:a="http://schemas.openxmlformats.org/drawingml/2006/main" xmlns:r="http://schemas.openxmlformats.org/officeDocument/2006/relationships" xmlns:p="http://schemas.openxmlformats.org/presentationml/2006/main">
  <p:tag name="DVSECTIONID" val="GeXH6ortg5F8MBDBCXffNY"/>
</p:tagLst>
</file>

<file path=ppt/tags/tag9.xml><?xml version="1.0" encoding="utf-8"?>
<p:tagLst xmlns:a="http://schemas.openxmlformats.org/drawingml/2006/main" xmlns:r="http://schemas.openxmlformats.org/officeDocument/2006/relationships" xmlns:p="http://schemas.openxmlformats.org/presentationml/2006/main">
  <p:tag name="DVSECTIONID" val="GeXH6ortg5F8MBDBCXffNY"/>
</p:tagLst>
</file>

<file path=ppt/tags/tag10.xml><?xml version="1.0" encoding="utf-8"?>
<p:tagLst xmlns:a="http://schemas.openxmlformats.org/drawingml/2006/main" xmlns:r="http://schemas.openxmlformats.org/officeDocument/2006/relationships" xmlns:p="http://schemas.openxmlformats.org/presentationml/2006/main">
  <p:tag name="DVSECTIONID" val="GeXH6ortg5F8MBDBCXffNY"/>
</p:tagLst>
</file>

<file path=ppt/tags/tag11.xml><?xml version="1.0" encoding="utf-8"?>
<p:tagLst xmlns:a="http://schemas.openxmlformats.org/drawingml/2006/main" xmlns:r="http://schemas.openxmlformats.org/officeDocument/2006/relationships" xmlns:p="http://schemas.openxmlformats.org/presentationml/2006/main">
  <p:tag name="DVSECTIONID" val="GeXH6ortg5F8MBDBCXffNY"/>
</p:tagLst>
</file>

<file path=ppt/tags/tag12.xml><?xml version="1.0" encoding="utf-8"?>
<p:tagLst xmlns:a="http://schemas.openxmlformats.org/drawingml/2006/main" xmlns:r="http://schemas.openxmlformats.org/officeDocument/2006/relationships" xmlns:p="http://schemas.openxmlformats.org/presentationml/2006/main">
  <p:tag name="DVSECTIONID" val="GeXH6ortg5F8MBDBCXffNY"/>
</p:tagLst>
</file>

<file path=ppt/tags/tag13.xml><?xml version="1.0" encoding="utf-8"?>
<p:tagLst xmlns:a="http://schemas.openxmlformats.org/drawingml/2006/main" xmlns:r="http://schemas.openxmlformats.org/officeDocument/2006/relationships" xmlns:p="http://schemas.openxmlformats.org/presentationml/2006/main">
  <p:tag name="DVSECTIONID" val="GeXH6ortg5F8MBDBCXffNY"/>
</p:tagLst>
</file>

<file path=ppt/tags/tag14.xml><?xml version="1.0" encoding="utf-8"?>
<p:tagLst xmlns:a="http://schemas.openxmlformats.org/drawingml/2006/main" xmlns:r="http://schemas.openxmlformats.org/officeDocument/2006/relationships" xmlns:p="http://schemas.openxmlformats.org/presentationml/2006/main">
  <p:tag name="DVSECTIONID" val="GeXH6ortg5F8MBDBCXffNY"/>
</p:tagLst>
</file>

<file path=ppt/tags/tag15.xml><?xml version="1.0" encoding="utf-8"?>
<p:tagLst xmlns:a="http://schemas.openxmlformats.org/drawingml/2006/main" xmlns:r="http://schemas.openxmlformats.org/officeDocument/2006/relationships" xmlns:p="http://schemas.openxmlformats.org/presentationml/2006/main">
  <p:tag name="DVSECTIONID" val="GeXH6ortg5F8MBDBCXffNY"/>
</p:tagLst>
</file>

<file path=ppt/tags/tag16.xml><?xml version="1.0" encoding="utf-8"?>
<p:tagLst xmlns:a="http://schemas.openxmlformats.org/drawingml/2006/main" xmlns:r="http://schemas.openxmlformats.org/officeDocument/2006/relationships" xmlns:p="http://schemas.openxmlformats.org/presentationml/2006/main">
  <p:tag name="DVSECTIONID" val="GeXH6ortg5F8MBDBCXffNY"/>
</p:tagLst>
</file>

<file path=ppt/tags/tag17.xml><?xml version="1.0" encoding="utf-8"?>
<p:tagLst xmlns:a="http://schemas.openxmlformats.org/drawingml/2006/main" xmlns:r="http://schemas.openxmlformats.org/officeDocument/2006/relationships" xmlns:p="http://schemas.openxmlformats.org/presentationml/2006/main">
  <p:tag name="DVSECTIONID" val="GeXH6ortg5F8MBDBCXffNY"/>
</p:tagLst>
</file>

<file path=ppt/tags/tag18.xml><?xml version="1.0" encoding="utf-8"?>
<p:tagLst xmlns:a="http://schemas.openxmlformats.org/drawingml/2006/main" xmlns:r="http://schemas.openxmlformats.org/officeDocument/2006/relationships" xmlns:p="http://schemas.openxmlformats.org/presentationml/2006/main">
  <p:tag name="DVSECTIONID" val="pbN8jrcRkzLTOV54VyMEqh"/>
</p:tagLst>
</file>

<file path=ppt/tags/tag19.xml><?xml version="1.0" encoding="utf-8"?>
<p:tagLst xmlns:a="http://schemas.openxmlformats.org/drawingml/2006/main" xmlns:r="http://schemas.openxmlformats.org/officeDocument/2006/relationships" xmlns:p="http://schemas.openxmlformats.org/presentationml/2006/main">
  <p:tag name="DVSECTIONID" val="2oXR3Z3jBsekg7NRQLn8qd"/>
</p:tagLst>
</file>

<file path=ppt/tags/tag20.xml><?xml version="1.0" encoding="utf-8"?>
<p:tagLst xmlns:a="http://schemas.openxmlformats.org/drawingml/2006/main" xmlns:r="http://schemas.openxmlformats.org/officeDocument/2006/relationships" xmlns:p="http://schemas.openxmlformats.org/presentationml/2006/main">
  <p:tag name="DVSHAPEID" val="tMKFWXxGAyYfCtF4ddJkuV"/>
</p:tagLst>
</file>

<file path=ppt/tags/tag21.xml><?xml version="1.0" encoding="utf-8"?>
<p:tagLst xmlns:a="http://schemas.openxmlformats.org/drawingml/2006/main" xmlns:r="http://schemas.openxmlformats.org/officeDocument/2006/relationships" xmlns:p="http://schemas.openxmlformats.org/presentationml/2006/main">
  <p:tag name="DVSECTIONID" val="mQNEFOha65AcJnopmApIDZ"/>
</p:tagLst>
</file>

<file path=ppt/theme/theme1.xml><?xml version="1.0" encoding="utf-8"?>
<a:theme xmlns:a="http://schemas.openxmlformats.org/drawingml/2006/main" name="Relatório de Status do Projet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ProjectStatusReport</Template>
  <TotalTime>0</TotalTime>
  <Words>3229</Words>
  <Application>Microsoft Office PowerPoint</Application>
  <PresentationFormat>Apresentação na tela (4:3)</PresentationFormat>
  <Paragraphs>290</Paragraphs>
  <Slides>71</Slides>
  <Notes>22</Notes>
  <HiddenSlides>0</HiddenSlides>
  <MMClips>0</MMClips>
  <ScaleCrop>false</ScaleCrop>
  <HeadingPairs>
    <vt:vector size="4" baseType="variant">
      <vt:variant>
        <vt:lpstr>Tema</vt:lpstr>
      </vt:variant>
      <vt:variant>
        <vt:i4>1</vt:i4>
      </vt:variant>
      <vt:variant>
        <vt:lpstr>Títulos de slides</vt:lpstr>
      </vt:variant>
      <vt:variant>
        <vt:i4>71</vt:i4>
      </vt:variant>
    </vt:vector>
  </HeadingPairs>
  <TitlesOfParts>
    <vt:vector size="72" baseType="lpstr">
      <vt:lpstr>Relatório de Status do Projeto</vt:lpstr>
      <vt:lpstr>Apresentação do PowerPoint</vt:lpstr>
      <vt:lpstr>HISTÓRIA DO LIVRO</vt:lpstr>
      <vt:lpstr>O Livro...</vt:lpstr>
      <vt:lpstr>Com a tecnologias</vt:lpstr>
      <vt:lpstr>Livros mais vendidos de toda história </vt:lpstr>
      <vt:lpstr>Livros mais vendidos de toda história </vt:lpstr>
      <vt:lpstr>Livros mais vendidos de toda história </vt:lpstr>
      <vt:lpstr>Livros mais vendidos de toda história </vt:lpstr>
      <vt:lpstr>Livros mais vendidos de toda história </vt:lpstr>
      <vt:lpstr>Livros mais vendidos de toda história </vt:lpstr>
      <vt:lpstr>Livros mais vendidos de toda história </vt:lpstr>
      <vt:lpstr>Livros mais vendidos de toda história </vt:lpstr>
      <vt:lpstr>O Pequeno Príncipe – 140 Milhões.</vt:lpstr>
      <vt:lpstr>Livros mais vendidos de toda história </vt:lpstr>
      <vt:lpstr>Livros mais vendidos de toda história </vt:lpstr>
      <vt:lpstr>Livros mais vendidos de toda história </vt:lpstr>
      <vt:lpstr>Livros mais vendidos de toda história </vt:lpstr>
      <vt:lpstr>Livros mais vendidos de toda história </vt:lpstr>
      <vt:lpstr>Livros mais vendidos de toda história </vt:lpstr>
      <vt:lpstr>Entre os livros brasileiros  O Alquimista – 65 milhões de cópias </vt:lpstr>
      <vt:lpstr>Invenção da Escrita:</vt:lpstr>
      <vt:lpstr>Apresentação do PowerPoint</vt:lpstr>
      <vt:lpstr>RELAÇÃO: ADOLESCENTES E LIVROS</vt:lpstr>
      <vt:lpstr>Apresentação do PowerPoint</vt:lpstr>
      <vt:lpstr>Apresentação do PowerPoint</vt:lpstr>
      <vt:lpstr>Apresentação do PowerPoint</vt:lpstr>
      <vt:lpstr>Apresentação do PowerPoint</vt:lpstr>
      <vt:lpstr>Apresentação do PowerPoint</vt:lpstr>
      <vt:lpstr>Apresentação do PowerPoint</vt:lpstr>
      <vt:lpstr>Tipos de bibliotecas</vt:lpstr>
      <vt:lpstr>Depósito legal</vt:lpstr>
      <vt:lpstr>Apresentação do PowerPoint</vt:lpstr>
      <vt:lpstr>Apresentação do PowerPoint</vt:lpstr>
      <vt:lpstr>Layout da biblioteca</vt:lpstr>
      <vt:lpstr>A organização da biblioteca</vt:lpstr>
      <vt:lpstr>MOBILIARIO</vt:lpstr>
      <vt:lpstr>MOBILIARIO</vt:lpstr>
      <vt:lpstr>Sinalização da biblioteca</vt:lpstr>
      <vt:lpstr>Apresentação do PowerPoint</vt:lpstr>
      <vt:lpstr>Horário de funcionamento</vt:lpstr>
      <vt:lpstr>Horário de funcionamento</vt:lpstr>
      <vt:lpstr>Acervo da Biblioteca</vt:lpstr>
      <vt:lpstr>ARMAZENAMENTO</vt:lpstr>
      <vt:lpstr>SELEÇÃO DE LIVROS</vt:lpstr>
      <vt:lpstr>Aquisição </vt:lpstr>
      <vt:lpstr>Desbaste e descarte</vt:lpstr>
      <vt:lpstr>ORGANIZAÇÃO DO ACERVO</vt:lpstr>
      <vt:lpstr>COLEÇÕES DE LIVROS</vt:lpstr>
      <vt:lpstr>PROCESSAMENTO TÉCNICO </vt:lpstr>
      <vt:lpstr>PARTES EXTERNAS</vt:lpstr>
      <vt:lpstr>PARTES INTERNAS</vt:lpstr>
      <vt:lpstr>Apresentação do PowerPoint</vt:lpstr>
      <vt:lpstr>Classificação Decimal Universal (CDU)</vt:lpstr>
      <vt:lpstr>CLASSIFICAÇÃO</vt:lpstr>
      <vt:lpstr>CATALOGAÇÃO</vt:lpstr>
      <vt:lpstr>FICHA DE CATALOGAÇÃO</vt:lpstr>
      <vt:lpstr>BIBLIOTECAS POPULARES</vt:lpstr>
      <vt:lpstr>Curiosidades sobre livros...</vt:lpstr>
      <vt:lpstr>Curiosidades sobre livros...</vt:lpstr>
      <vt:lpstr>CURIOSIDADE: Alcorão escrito com sangue</vt:lpstr>
      <vt:lpstr>Nos EUA haverá uma biblioteca sem um único livro em papel</vt:lpstr>
      <vt:lpstr>Site da Bibliotec (http://bexar.polarislibrary.com/default.aspx?ctx=3.1033.0.0.6 )</vt:lpstr>
      <vt:lpstr>Acervo digital (http://bndigital.bn.br/acervodigital) Biblioteca Nacional Digital (BNDigital) </vt:lpstr>
      <vt:lpstr>SITE DOMÍNIO PÚBLICO http://www.dominiopublico.gov.br/pesquisa/PesquisaConteudoForm.jsp </vt:lpstr>
      <vt:lpstr>BIBLIOTECA DIGITAL MUNDIAL  http://www.wdl.org/pt/search/?q=A+ILHA+PERDIDA&amp;qla=pt  </vt:lpstr>
      <vt:lpstr>BIBLIOTECA DO SENADO  http://www2.senado.leg.br/bdsf/ </vt:lpstr>
      <vt:lpstr>Livros empoeirados? Conheça a biblioteca do futuro!!! </vt:lpstr>
      <vt:lpstr>Livros empoeirados? Conheça a biblioteca do futuro!!! </vt:lpstr>
      <vt:lpstr>Escritora canadense lança livro que só poderá ser lido daqui 100 anos </vt:lpstr>
      <vt:lpstr>Link para a primeira edição da Veja</vt:lpstr>
      <vt:lpstr>INTERAÇÃO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2015-07-11T02:21:10Z</dcterms:created>
  <dcterms:modified xsi:type="dcterms:W3CDTF">2015-08-01T04:06:33Z</dcterms:modified>
</cp:coreProperties>
</file>