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763" r:id="rId1"/>
  </p:sldMasterIdLst>
  <p:sldIdLst>
    <p:sldId id="256" r:id="rId2"/>
  </p:sldIdLst>
  <p:sldSz cx="32399288" cy="43200638"/>
  <p:notesSz cx="7559675" cy="106918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0" autoAdjust="0"/>
    <p:restoredTop sz="94660"/>
  </p:normalViewPr>
  <p:slideViewPr>
    <p:cSldViewPr snapToGrid="0">
      <p:cViewPr varScale="1">
        <p:scale>
          <a:sx n="19" d="100"/>
          <a:sy n="19" d="100"/>
        </p:scale>
        <p:origin x="29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82427" y="15840243"/>
            <a:ext cx="23386911" cy="14253949"/>
          </a:xfrm>
        </p:spPr>
        <p:txBody>
          <a:bodyPr anchor="b">
            <a:normAutofit/>
          </a:bodyPr>
          <a:lstStyle>
            <a:lvl1pPr>
              <a:defRPr sz="19133"/>
            </a:lvl1pPr>
          </a:lstStyle>
          <a:p>
            <a:r>
              <a:rPr lang="pt-BR" smtClean="0"/>
              <a:t>Clique para editar o título mestre</a:t>
            </a:r>
            <a:endParaRPr lang="en-US" dirty="0"/>
          </a:p>
        </p:txBody>
      </p:sp>
      <p:sp>
        <p:nvSpPr>
          <p:cNvPr id="3" name="Subtitle 2"/>
          <p:cNvSpPr>
            <a:spLocks noGrp="1"/>
          </p:cNvSpPr>
          <p:nvPr>
            <p:ph type="subTitle" idx="1"/>
          </p:nvPr>
        </p:nvSpPr>
        <p:spPr>
          <a:xfrm>
            <a:off x="6882427" y="30094180"/>
            <a:ext cx="23386911" cy="7094801"/>
          </a:xfrm>
        </p:spPr>
        <p:txBody>
          <a:bodyPr anchor="t"/>
          <a:lstStyle>
            <a:lvl1pPr marL="0" indent="0" algn="l">
              <a:buNone/>
              <a:defRPr>
                <a:solidFill>
                  <a:schemeClr val="tx1">
                    <a:lumMod val="65000"/>
                    <a:lumOff val="35000"/>
                  </a:schemeClr>
                </a:solidFill>
              </a:defRPr>
            </a:lvl1pPr>
            <a:lvl2pPr marL="1619951" indent="0" algn="ctr">
              <a:buNone/>
              <a:defRPr>
                <a:solidFill>
                  <a:schemeClr val="tx1">
                    <a:tint val="75000"/>
                  </a:schemeClr>
                </a:solidFill>
              </a:defRPr>
            </a:lvl2pPr>
            <a:lvl3pPr marL="3239902" indent="0" algn="ctr">
              <a:buNone/>
              <a:defRPr>
                <a:solidFill>
                  <a:schemeClr val="tx1">
                    <a:tint val="75000"/>
                  </a:schemeClr>
                </a:solidFill>
              </a:defRPr>
            </a:lvl3pPr>
            <a:lvl4pPr marL="4859853" indent="0" algn="ctr">
              <a:buNone/>
              <a:defRPr>
                <a:solidFill>
                  <a:schemeClr val="tx1">
                    <a:tint val="75000"/>
                  </a:schemeClr>
                </a:solidFill>
              </a:defRPr>
            </a:lvl4pPr>
            <a:lvl5pPr marL="6479804" indent="0" algn="ctr">
              <a:buNone/>
              <a:defRPr>
                <a:solidFill>
                  <a:schemeClr val="tx1">
                    <a:tint val="75000"/>
                  </a:schemeClr>
                </a:solidFill>
              </a:defRPr>
            </a:lvl5pPr>
            <a:lvl6pPr marL="8099755" indent="0" algn="ctr">
              <a:buNone/>
              <a:defRPr>
                <a:solidFill>
                  <a:schemeClr val="tx1">
                    <a:tint val="75000"/>
                  </a:schemeClr>
                </a:solidFill>
              </a:defRPr>
            </a:lvl6pPr>
            <a:lvl7pPr marL="9719706" indent="0" algn="ctr">
              <a:buNone/>
              <a:defRPr>
                <a:solidFill>
                  <a:schemeClr val="tx1">
                    <a:tint val="75000"/>
                  </a:schemeClr>
                </a:solidFill>
              </a:defRPr>
            </a:lvl7pPr>
            <a:lvl8pPr marL="11339657" indent="0" algn="ctr">
              <a:buNone/>
              <a:defRPr>
                <a:solidFill>
                  <a:schemeClr val="tx1">
                    <a:tint val="75000"/>
                  </a:schemeClr>
                </a:solidFill>
              </a:defRPr>
            </a:lvl8pPr>
            <a:lvl9pPr marL="12959608" indent="0" algn="ctr">
              <a:buNone/>
              <a:defRPr>
                <a:solidFill>
                  <a:schemeClr val="tx1">
                    <a:tint val="75000"/>
                  </a:schemeClr>
                </a:solidFill>
              </a:defRPr>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583A977F-2504-E741-85B4-8F01994E1F25}"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112386" y="27220298"/>
            <a:ext cx="4944481" cy="4924677"/>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1499969" y="28532966"/>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008631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a:xfrm>
            <a:off x="6892295" y="3931459"/>
            <a:ext cx="23347042" cy="8068718"/>
          </a:xfrm>
        </p:spPr>
        <p:txBody>
          <a:bodyPr/>
          <a:lstStyle/>
          <a:p>
            <a:r>
              <a:rPr lang="pt-BR" smtClean="0"/>
              <a:t>Clique para editar o título mestre</a:t>
            </a:r>
            <a:endParaRPr lang="en-US" dirty="0"/>
          </a:p>
        </p:txBody>
      </p:sp>
      <p:sp>
        <p:nvSpPr>
          <p:cNvPr id="3" name="Content Placeholder 2"/>
          <p:cNvSpPr>
            <a:spLocks noGrp="1"/>
          </p:cNvSpPr>
          <p:nvPr>
            <p:ph idx="1"/>
          </p:nvPr>
        </p:nvSpPr>
        <p:spPr>
          <a:xfrm>
            <a:off x="6882423" y="13440198"/>
            <a:ext cx="23356914" cy="23796396"/>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12B9A02F-357D-AF42-B110-A7740AFDCA1B}"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488904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882423" y="13068300"/>
            <a:ext cx="23356914" cy="9252420"/>
          </a:xfrm>
        </p:spPr>
        <p:txBody>
          <a:bodyPr anchor="b"/>
          <a:lstStyle>
            <a:lvl1pPr algn="l">
              <a:defRPr sz="14173"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882423" y="22560333"/>
            <a:ext cx="23356914" cy="5419923"/>
          </a:xfrm>
        </p:spPr>
        <p:txBody>
          <a:bodyPr anchor="t"/>
          <a:lstStyle>
            <a:lvl1pPr marL="0" indent="0" algn="l">
              <a:buNone/>
              <a:defRPr sz="7086">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DABB9B27-4D02-2940-AED5-BC8F2B3B1507}"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274846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882427" y="13459767"/>
            <a:ext cx="11329585" cy="23731985"/>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18911304" y="13459767"/>
            <a:ext cx="11328033" cy="23731985"/>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04CF7878-2C98-7449-BB8F-764A5EA8E558}"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669711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8026661" y="14026198"/>
            <a:ext cx="10185353" cy="3630050"/>
          </a:xfrm>
        </p:spPr>
        <p:txBody>
          <a:bodyPr anchor="b">
            <a:noAutofit/>
          </a:bodyPr>
          <a:lstStyle>
            <a:lvl1pPr marL="0" indent="0">
              <a:buNone/>
              <a:defRPr sz="8504" b="0"/>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smtClean="0"/>
              <a:t>Clique para editar o texto mestre</a:t>
            </a:r>
          </a:p>
        </p:txBody>
      </p:sp>
      <p:sp>
        <p:nvSpPr>
          <p:cNvPr id="4" name="Content Placeholder 3"/>
          <p:cNvSpPr>
            <a:spLocks noGrp="1"/>
          </p:cNvSpPr>
          <p:nvPr>
            <p:ph sz="half" idx="2"/>
          </p:nvPr>
        </p:nvSpPr>
        <p:spPr>
          <a:xfrm>
            <a:off x="6882421" y="17656251"/>
            <a:ext cx="11329589" cy="1956377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20041052" y="14005864"/>
            <a:ext cx="10180544" cy="3630050"/>
          </a:xfrm>
        </p:spPr>
        <p:txBody>
          <a:bodyPr anchor="b">
            <a:noAutofit/>
          </a:bodyPr>
          <a:lstStyle>
            <a:lvl1pPr marL="0" indent="0">
              <a:buNone/>
              <a:defRPr sz="8504" b="0"/>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BR" smtClean="0"/>
              <a:t>Clique para editar o texto mestre</a:t>
            </a:r>
          </a:p>
        </p:txBody>
      </p:sp>
      <p:sp>
        <p:nvSpPr>
          <p:cNvPr id="6" name="Content Placeholder 5"/>
          <p:cNvSpPr>
            <a:spLocks noGrp="1"/>
          </p:cNvSpPr>
          <p:nvPr>
            <p:ph sz="quarter" idx="4"/>
          </p:nvPr>
        </p:nvSpPr>
        <p:spPr>
          <a:xfrm>
            <a:off x="18898575" y="17635917"/>
            <a:ext cx="11323027" cy="19563772"/>
          </a:xfrm>
        </p:spPr>
        <p:txBody>
          <a:bodyP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E6D2F403-9584-1749-B6AB-5E1C5F94527C}" type="datetimeFigureOut">
              <a:rPr lang="en-US" smtClean="0"/>
              <a:t>7/1/2016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1811398" y="4962489"/>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1518536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a:xfrm>
            <a:off x="6892289" y="3931459"/>
            <a:ext cx="23347046" cy="8068718"/>
          </a:xfrm>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A58C0351-EB03-5444-BA93-B7E778374E24}" type="datetimeFigureOut">
              <a:rPr lang="en-US" smtClean="0"/>
              <a:t>7/1/2016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814610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EADB90-FF7E-5041-AB9F-1BC0957AB829}" type="datetimeFigureOut">
              <a:rPr lang="en-US" smtClean="0"/>
              <a:t>7/1/2016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577556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2" y="2810044"/>
            <a:ext cx="9317219" cy="6150088"/>
          </a:xfrm>
        </p:spPr>
        <p:txBody>
          <a:bodyPr anchor="b"/>
          <a:lstStyle>
            <a:lvl1pPr algn="l">
              <a:defRPr sz="7086" b="0"/>
            </a:lvl1pPr>
          </a:lstStyle>
          <a:p>
            <a:r>
              <a:rPr lang="pt-BR" smtClean="0"/>
              <a:t>Clique para editar o título mestre</a:t>
            </a:r>
            <a:endParaRPr lang="en-US" dirty="0"/>
          </a:p>
        </p:txBody>
      </p:sp>
      <p:sp>
        <p:nvSpPr>
          <p:cNvPr id="3" name="Content Placeholder 2"/>
          <p:cNvSpPr>
            <a:spLocks noGrp="1"/>
          </p:cNvSpPr>
          <p:nvPr>
            <p:ph idx="1"/>
          </p:nvPr>
        </p:nvSpPr>
        <p:spPr>
          <a:xfrm>
            <a:off x="16807287" y="2810054"/>
            <a:ext cx="13432049" cy="34110507"/>
          </a:xfrm>
        </p:spPr>
        <p:txBody>
          <a:bodyPr anchor="ctr">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882422" y="10070152"/>
            <a:ext cx="9317219" cy="26850387"/>
          </a:xfrm>
        </p:spPr>
        <p:txBody>
          <a:bodyPr/>
          <a:lstStyle>
            <a:lvl1pPr marL="0" indent="0">
              <a:buNone/>
              <a:defRPr sz="4960"/>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C1EB8CB6-48D8-4E47-B0D3-B56230F429D0}"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134440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3" y="30240447"/>
            <a:ext cx="23356914" cy="3570056"/>
          </a:xfrm>
        </p:spPr>
        <p:txBody>
          <a:bodyPr anchor="b">
            <a:normAutofit/>
          </a:bodyPr>
          <a:lstStyle>
            <a:lvl1pPr algn="l">
              <a:defRPr sz="8504" b="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6882423" y="3999839"/>
            <a:ext cx="23356914" cy="24283634"/>
          </a:xfrm>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pt-BR" dirty="0" smtClean="0"/>
              <a:t>Clique no ícone para adicionar uma imagem</a:t>
            </a:r>
            <a:endParaRPr lang="en-US" dirty="0"/>
          </a:p>
        </p:txBody>
      </p:sp>
      <p:sp>
        <p:nvSpPr>
          <p:cNvPr id="4" name="Text Placeholder 3"/>
          <p:cNvSpPr>
            <a:spLocks noGrp="1"/>
          </p:cNvSpPr>
          <p:nvPr>
            <p:ph type="body" sz="half" idx="2"/>
          </p:nvPr>
        </p:nvSpPr>
        <p:spPr>
          <a:xfrm>
            <a:off x="6882423" y="33810502"/>
            <a:ext cx="23356914" cy="3110043"/>
          </a:xfrm>
        </p:spPr>
        <p:txBody>
          <a:bodyPr>
            <a:normAutofit/>
          </a:bodyPr>
          <a:lstStyle>
            <a:lvl1pPr marL="0" indent="0">
              <a:buNone/>
              <a:defRPr sz="4252"/>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BR" smtClean="0"/>
              <a:t>Clique para editar o texto mestre</a:t>
            </a:r>
          </a:p>
        </p:txBody>
      </p:sp>
      <p:sp>
        <p:nvSpPr>
          <p:cNvPr id="5" name="Date Placeholder 4"/>
          <p:cNvSpPr>
            <a:spLocks noGrp="1"/>
          </p:cNvSpPr>
          <p:nvPr>
            <p:ph type="dt" sz="half" idx="10"/>
          </p:nvPr>
        </p:nvSpPr>
        <p:spPr/>
        <p:txBody>
          <a:bodyPr/>
          <a:lstStyle/>
          <a:p>
            <a:fld id="{4EF716D3-DCE8-CC45-8106-AE5DFCD073F9}"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177474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6882423" y="3840057"/>
            <a:ext cx="23356914" cy="19635188"/>
          </a:xfrm>
        </p:spPr>
        <p:txBody>
          <a:bodyPr anchor="ctr">
            <a:normAutofit/>
          </a:bodyPr>
          <a:lstStyle>
            <a:lvl1pPr algn="l">
              <a:defRPr sz="17007" b="0" cap="none"/>
            </a:lvl1pPr>
          </a:lstStyle>
          <a:p>
            <a:r>
              <a:rPr lang="pt-BR" smtClean="0"/>
              <a:t>Clique para editar o título mestre</a:t>
            </a:r>
            <a:endParaRPr lang="en-US" dirty="0"/>
          </a:p>
        </p:txBody>
      </p:sp>
      <p:sp>
        <p:nvSpPr>
          <p:cNvPr id="3" name="Text Placeholder 2"/>
          <p:cNvSpPr>
            <a:spLocks noGrp="1"/>
          </p:cNvSpPr>
          <p:nvPr>
            <p:ph type="body" idx="1"/>
          </p:nvPr>
        </p:nvSpPr>
        <p:spPr>
          <a:xfrm>
            <a:off x="6882423" y="27427466"/>
            <a:ext cx="23356914" cy="9800863"/>
          </a:xfrm>
        </p:spPr>
        <p:txBody>
          <a:bodyPr anchor="ctr">
            <a:normAutofit/>
          </a:bodyPr>
          <a:lstStyle>
            <a:lvl1pPr marL="0" indent="0" algn="l">
              <a:buNone/>
              <a:defRPr sz="6378">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944F351F-53B1-3B4C-8CD4-15B0457E8E3F}"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2272826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7753023" y="3840057"/>
            <a:ext cx="21647667" cy="18240269"/>
          </a:xfrm>
        </p:spPr>
        <p:txBody>
          <a:bodyPr anchor="ctr">
            <a:normAutofit/>
          </a:bodyPr>
          <a:lstStyle>
            <a:lvl1pPr algn="l">
              <a:defRPr sz="17007" b="0" cap="none"/>
            </a:lvl1pPr>
          </a:lstStyle>
          <a:p>
            <a:r>
              <a:rPr lang="pt-BR" smtClean="0"/>
              <a:t>Clique para editar o título mestre</a:t>
            </a:r>
            <a:endParaRPr lang="en-US" dirty="0"/>
          </a:p>
        </p:txBody>
      </p:sp>
      <p:sp>
        <p:nvSpPr>
          <p:cNvPr id="13" name="Text Placeholder 9"/>
          <p:cNvSpPr>
            <a:spLocks noGrp="1"/>
          </p:cNvSpPr>
          <p:nvPr>
            <p:ph type="body" sz="quarter" idx="13"/>
          </p:nvPr>
        </p:nvSpPr>
        <p:spPr>
          <a:xfrm>
            <a:off x="8560343" y="22080326"/>
            <a:ext cx="20033021" cy="2400035"/>
          </a:xfrm>
        </p:spPr>
        <p:txBody>
          <a:bodyPr anchor="ctr">
            <a:noAutofit/>
          </a:bodyPr>
          <a:lstStyle>
            <a:lvl1pPr marL="0" indent="0">
              <a:buFontTx/>
              <a:buNone/>
              <a:defRPr sz="5669">
                <a:solidFill>
                  <a:schemeClr val="tx1">
                    <a:lumMod val="50000"/>
                    <a:lumOff val="50000"/>
                  </a:schemeClr>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3" name="Text Placeholder 2"/>
          <p:cNvSpPr>
            <a:spLocks noGrp="1"/>
          </p:cNvSpPr>
          <p:nvPr>
            <p:ph type="body" idx="1"/>
          </p:nvPr>
        </p:nvSpPr>
        <p:spPr>
          <a:xfrm>
            <a:off x="6882423" y="27427466"/>
            <a:ext cx="23356914" cy="9800863"/>
          </a:xfrm>
        </p:spPr>
        <p:txBody>
          <a:bodyPr anchor="ctr">
            <a:normAutofit/>
          </a:bodyPr>
          <a:lstStyle>
            <a:lvl1pPr marL="0" indent="0" algn="l">
              <a:buNone/>
              <a:defRPr sz="6378">
                <a:solidFill>
                  <a:schemeClr val="tx1">
                    <a:lumMod val="65000"/>
                    <a:lumOff val="3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fld id="{BAB1E8F6-4F69-E448-82E4-3FF8C30628E4}"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205" y="19946924"/>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1811398" y="20435832"/>
            <a:ext cx="2072711" cy="2300034"/>
          </a:xfrm>
        </p:spPr>
        <p:txBody>
          <a:bodyPr/>
          <a:lstStyle/>
          <a:p>
            <a:fld id="{D57F1E4F-1CFF-5643-939E-217C01CDF565}" type="slidenum">
              <a:rPr lang="en-US" smtClean="0"/>
              <a:pPr/>
              <a:t>‹nº›</a:t>
            </a:fld>
            <a:endParaRPr lang="en-US" dirty="0"/>
          </a:p>
        </p:txBody>
      </p:sp>
      <p:sp>
        <p:nvSpPr>
          <p:cNvPr id="14" name="TextBox 13"/>
          <p:cNvSpPr txBox="1"/>
          <p:nvPr/>
        </p:nvSpPr>
        <p:spPr>
          <a:xfrm>
            <a:off x="6407280" y="4081981"/>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
        <p:nvSpPr>
          <p:cNvPr id="15" name="TextBox 14"/>
          <p:cNvSpPr txBox="1"/>
          <p:nvPr/>
        </p:nvSpPr>
        <p:spPr>
          <a:xfrm>
            <a:off x="28946530" y="18301410"/>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440874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6882423" y="15360237"/>
            <a:ext cx="23356914" cy="17164631"/>
          </a:xfrm>
        </p:spPr>
        <p:txBody>
          <a:bodyPr anchor="b">
            <a:normAutofit/>
          </a:bodyPr>
          <a:lstStyle>
            <a:lvl1pPr algn="l">
              <a:defRPr sz="17007" b="0"/>
            </a:lvl1pPr>
          </a:lstStyle>
          <a:p>
            <a:r>
              <a:rPr lang="pt-BR" smtClean="0"/>
              <a:t>Clique para editar o título mestre</a:t>
            </a:r>
            <a:endParaRPr lang="en-US" dirty="0"/>
          </a:p>
        </p:txBody>
      </p:sp>
      <p:sp>
        <p:nvSpPr>
          <p:cNvPr id="4" name="Text Placeholder 3"/>
          <p:cNvSpPr>
            <a:spLocks noGrp="1"/>
          </p:cNvSpPr>
          <p:nvPr>
            <p:ph type="body" sz="half" idx="2"/>
          </p:nvPr>
        </p:nvSpPr>
        <p:spPr>
          <a:xfrm>
            <a:off x="6882423" y="32640482"/>
            <a:ext cx="23356914"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F790BAD4-EC93-8B4C-97AE-9AB5F3271B19}"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23666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o Cartão de Nome">
    <p:spTree>
      <p:nvGrpSpPr>
        <p:cNvPr id="1" name=""/>
        <p:cNvGrpSpPr/>
        <p:nvPr/>
      </p:nvGrpSpPr>
      <p:grpSpPr>
        <a:xfrm>
          <a:off x="0" y="0"/>
          <a:ext cx="0" cy="0"/>
          <a:chOff x="0" y="0"/>
          <a:chExt cx="0" cy="0"/>
        </a:xfrm>
      </p:grpSpPr>
      <p:sp>
        <p:nvSpPr>
          <p:cNvPr id="13" name="Title 1"/>
          <p:cNvSpPr>
            <a:spLocks noGrp="1"/>
          </p:cNvSpPr>
          <p:nvPr>
            <p:ph type="title"/>
          </p:nvPr>
        </p:nvSpPr>
        <p:spPr>
          <a:xfrm>
            <a:off x="7753023" y="3840057"/>
            <a:ext cx="21647667" cy="18240269"/>
          </a:xfrm>
        </p:spPr>
        <p:txBody>
          <a:bodyPr anchor="ctr">
            <a:normAutofit/>
          </a:bodyPr>
          <a:lstStyle>
            <a:lvl1pPr algn="l">
              <a:defRPr sz="17007" b="0" cap="none"/>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6882421" y="27360404"/>
            <a:ext cx="23698152" cy="5280078"/>
          </a:xfrm>
        </p:spPr>
        <p:txBody>
          <a:bodyPr anchor="b">
            <a:noAutofit/>
          </a:bodyPr>
          <a:lstStyle>
            <a:lvl1pPr marL="0" indent="0">
              <a:buFontTx/>
              <a:buNone/>
              <a:defRPr sz="8504">
                <a:solidFill>
                  <a:schemeClr val="accent1"/>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6882421" y="32640482"/>
            <a:ext cx="23698152"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E6C9050E-E079-6441-81E7-806D30677343}"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smtClean="0"/>
              <a:pPr/>
              <a:t>‹nº›</a:t>
            </a:fld>
            <a:endParaRPr lang="en-US" dirty="0"/>
          </a:p>
        </p:txBody>
      </p:sp>
      <p:sp>
        <p:nvSpPr>
          <p:cNvPr id="11" name="TextBox 10"/>
          <p:cNvSpPr txBox="1"/>
          <p:nvPr/>
        </p:nvSpPr>
        <p:spPr>
          <a:xfrm>
            <a:off x="6407280" y="4081981"/>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
        <p:nvSpPr>
          <p:cNvPr id="12" name="TextBox 11"/>
          <p:cNvSpPr txBox="1"/>
          <p:nvPr/>
        </p:nvSpPr>
        <p:spPr>
          <a:xfrm>
            <a:off x="28946530" y="18301410"/>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123349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6882425" y="3952229"/>
            <a:ext cx="23356910" cy="18142126"/>
          </a:xfrm>
        </p:spPr>
        <p:txBody>
          <a:bodyPr anchor="ctr">
            <a:normAutofit/>
          </a:bodyPr>
          <a:lstStyle>
            <a:lvl1pPr algn="l">
              <a:defRPr sz="17007" b="0"/>
            </a:lvl1pPr>
          </a:lstStyle>
          <a:p>
            <a:r>
              <a:rPr lang="pt-BR" smtClean="0"/>
              <a:t>Clique para editar o título mestre</a:t>
            </a:r>
            <a:endParaRPr lang="en-US" dirty="0"/>
          </a:p>
        </p:txBody>
      </p:sp>
      <p:sp>
        <p:nvSpPr>
          <p:cNvPr id="21" name="Text Placeholder 9"/>
          <p:cNvSpPr>
            <a:spLocks noGrp="1"/>
          </p:cNvSpPr>
          <p:nvPr>
            <p:ph type="body" sz="quarter" idx="13"/>
          </p:nvPr>
        </p:nvSpPr>
        <p:spPr>
          <a:xfrm>
            <a:off x="6882423" y="27360404"/>
            <a:ext cx="23356914" cy="5280078"/>
          </a:xfrm>
        </p:spPr>
        <p:txBody>
          <a:bodyPr anchor="b">
            <a:noAutofit/>
          </a:bodyPr>
          <a:lstStyle>
            <a:lvl1pPr marL="0" indent="0">
              <a:buFontTx/>
              <a:buNone/>
              <a:defRPr sz="8504">
                <a:solidFill>
                  <a:schemeClr val="accent1"/>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BR" smtClean="0"/>
              <a:t>Clique para editar o texto mestre</a:t>
            </a:r>
          </a:p>
        </p:txBody>
      </p:sp>
      <p:sp>
        <p:nvSpPr>
          <p:cNvPr id="4" name="Text Placeholder 3"/>
          <p:cNvSpPr>
            <a:spLocks noGrp="1"/>
          </p:cNvSpPr>
          <p:nvPr>
            <p:ph type="body" sz="half" idx="2"/>
          </p:nvPr>
        </p:nvSpPr>
        <p:spPr>
          <a:xfrm>
            <a:off x="6882423" y="32640482"/>
            <a:ext cx="23356914" cy="459611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pt-BR" smtClean="0"/>
              <a:t>Clique para editar o texto mestre</a:t>
            </a:r>
          </a:p>
        </p:txBody>
      </p:sp>
      <p:sp>
        <p:nvSpPr>
          <p:cNvPr id="5" name="Date Placeholder 4"/>
          <p:cNvSpPr>
            <a:spLocks noGrp="1"/>
          </p:cNvSpPr>
          <p:nvPr>
            <p:ph type="dt" sz="half" idx="10"/>
          </p:nvPr>
        </p:nvSpPr>
        <p:spPr/>
        <p:txBody>
          <a:bodyPr/>
          <a:lstStyle/>
          <a:p>
            <a:fld id="{99B230AF-FFB7-DE42-B481-AAC2589869DA}" type="datetimeFigureOut">
              <a:rPr lang="en-US" smtClean="0"/>
              <a:t>7/1/2016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205" y="3093375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1811398" y="31389997"/>
            <a:ext cx="2072711" cy="2300034"/>
          </a:xfrm>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473573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ncho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DE9A7C16-FAF2-2C41-B697-563997C522AD}"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40446729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4372226" y="3952225"/>
            <a:ext cx="5868055" cy="33284378"/>
          </a:xfrm>
        </p:spPr>
        <p:txBody>
          <a:bodyPr vert="eaVert" anchor="ctr"/>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882425" y="3952225"/>
            <a:ext cx="16711102" cy="3328437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0A19D9EA-0687-604F-B97A-763B6765DF9F}" type="datetimeFigureOut">
              <a:rPr lang="en-US" smtClean="0"/>
              <a:t>7/1/2016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205" y="4480031"/>
            <a:ext cx="4812967" cy="3200079"/>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0611365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36" name="Group 35"/>
          <p:cNvGrpSpPr/>
          <p:nvPr/>
        </p:nvGrpSpPr>
        <p:grpSpPr>
          <a:xfrm>
            <a:off x="3" y="1440021"/>
            <a:ext cx="7019846" cy="41818747"/>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72356" y="4718"/>
            <a:ext cx="6917347" cy="43166017"/>
            <a:chOff x="6627813" y="196102"/>
            <a:chExt cx="1952625" cy="5677649"/>
          </a:xfrm>
        </p:grpSpPr>
        <p:sp>
          <p:nvSpPr>
            <p:cNvPr id="50" name="Freeform 27"/>
            <p:cNvSpPr/>
            <p:nvPr/>
          </p:nvSpPr>
          <p:spPr bwMode="auto">
            <a:xfrm>
              <a:off x="6627813" y="19610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647986" cy="43200638"/>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892289" y="3931459"/>
            <a:ext cx="23347046" cy="8068718"/>
          </a:xfrm>
          <a:prstGeom prst="rect">
            <a:avLst/>
          </a:prstGeom>
        </p:spPr>
        <p:txBody>
          <a:bodyPr vert="horz" lIns="91440" tIns="45720" rIns="91440" bIns="45720" rtlCol="0" anchor="t">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882423" y="13440198"/>
            <a:ext cx="23356914" cy="24480362"/>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27539395" y="38646804"/>
            <a:ext cx="2715460" cy="2331820"/>
          </a:xfrm>
          <a:prstGeom prst="rect">
            <a:avLst/>
          </a:prstGeom>
        </p:spPr>
        <p:txBody>
          <a:bodyPr vert="horz" lIns="91440" tIns="45720" rIns="91440" bIns="45720" rtlCol="0" anchor="ctr"/>
          <a:lstStyle>
            <a:lvl1pPr algn="r">
              <a:defRPr sz="3189">
                <a:solidFill>
                  <a:schemeClr val="tx1">
                    <a:tint val="75000"/>
                  </a:schemeClr>
                </a:solidFill>
              </a:defRPr>
            </a:lvl1pPr>
          </a:lstStyle>
          <a:p>
            <a:fld id="{4D9FFFB4-400D-1240-AB24-6F86C96D4DFB}" type="datetimeFigureOut">
              <a:rPr lang="en-US" smtClean="0"/>
              <a:t>7/1/2016</a:t>
            </a:fld>
            <a:endParaRPr lang="en-US" dirty="0"/>
          </a:p>
        </p:txBody>
      </p:sp>
      <p:sp>
        <p:nvSpPr>
          <p:cNvPr id="5" name="Footer Placeholder 4"/>
          <p:cNvSpPr>
            <a:spLocks noGrp="1"/>
          </p:cNvSpPr>
          <p:nvPr>
            <p:ph type="ftr" sz="quarter" idx="3"/>
          </p:nvPr>
        </p:nvSpPr>
        <p:spPr>
          <a:xfrm>
            <a:off x="6882422" y="38651339"/>
            <a:ext cx="20254827" cy="2300034"/>
          </a:xfrm>
          <a:prstGeom prst="rect">
            <a:avLst/>
          </a:prstGeom>
        </p:spPr>
        <p:txBody>
          <a:bodyPr vert="horz" lIns="91440" tIns="45720" rIns="91440" bIns="45720" rtlCol="0" anchor="ctr"/>
          <a:lstStyle>
            <a:lvl1pPr algn="l">
              <a:defRPr sz="318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1811398" y="4962489"/>
            <a:ext cx="2072711" cy="2300034"/>
          </a:xfrm>
          <a:prstGeom prst="rect">
            <a:avLst/>
          </a:prstGeom>
        </p:spPr>
        <p:txBody>
          <a:bodyPr vert="horz" lIns="91440" tIns="45720" rIns="91440" bIns="45720" rtlCol="0" anchor="ctr"/>
          <a:lstStyle>
            <a:lvl1pPr algn="r">
              <a:defRPr sz="7086">
                <a:solidFill>
                  <a:srgbClr val="FEFFFF"/>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942973838"/>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79" r:id="rId16"/>
  </p:sldLayoutIdLst>
  <p:txStyles>
    <p:titleStyle>
      <a:lvl1pPr algn="l" defTabSz="1619951" rtl="0" eaLnBrk="1" latinLnBrk="0" hangingPunct="1">
        <a:spcBef>
          <a:spcPct val="0"/>
        </a:spcBef>
        <a:buNone/>
        <a:defRPr sz="12756"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214963" indent="-1214963" algn="l" defTabSz="1619951" rtl="0" eaLnBrk="1" latinLnBrk="0" hangingPunct="1">
        <a:spcBef>
          <a:spcPts val="3543"/>
        </a:spcBef>
        <a:spcAft>
          <a:spcPts val="0"/>
        </a:spcAft>
        <a:buClr>
          <a:schemeClr val="accent1"/>
        </a:buClr>
        <a:buFont typeface="Wingdings 3" charset="2"/>
        <a:buChar char=""/>
        <a:defRPr sz="6378" kern="1200">
          <a:solidFill>
            <a:schemeClr val="tx1">
              <a:lumMod val="75000"/>
              <a:lumOff val="25000"/>
            </a:schemeClr>
          </a:solidFill>
          <a:latin typeface="+mn-lt"/>
          <a:ea typeface="+mn-ea"/>
          <a:cs typeface="+mn-cs"/>
        </a:defRPr>
      </a:lvl1pPr>
      <a:lvl2pPr marL="2632420" indent="-1012469" algn="l" defTabSz="1619951" rtl="0" eaLnBrk="1" latinLnBrk="0" hangingPunct="1">
        <a:spcBef>
          <a:spcPts val="3543"/>
        </a:spcBef>
        <a:spcAft>
          <a:spcPts val="0"/>
        </a:spcAft>
        <a:buClr>
          <a:schemeClr val="accent1"/>
        </a:buClr>
        <a:buFont typeface="Wingdings 3" charset="2"/>
        <a:buChar char=""/>
        <a:defRPr sz="5669" kern="1200">
          <a:solidFill>
            <a:schemeClr val="tx1">
              <a:lumMod val="75000"/>
              <a:lumOff val="25000"/>
            </a:schemeClr>
          </a:solidFill>
          <a:latin typeface="+mn-lt"/>
          <a:ea typeface="+mn-ea"/>
          <a:cs typeface="+mn-cs"/>
        </a:defRPr>
      </a:lvl2pPr>
      <a:lvl3pPr marL="4049878" indent="-809976" algn="l" defTabSz="1619951" rtl="0" eaLnBrk="1" latinLnBrk="0" hangingPunct="1">
        <a:spcBef>
          <a:spcPts val="3543"/>
        </a:spcBef>
        <a:spcAft>
          <a:spcPts val="0"/>
        </a:spcAft>
        <a:buClr>
          <a:schemeClr val="accent1"/>
        </a:buClr>
        <a:buFont typeface="Wingdings 3" charset="2"/>
        <a:buChar char=""/>
        <a:defRPr sz="4960" kern="1200">
          <a:solidFill>
            <a:schemeClr val="tx1">
              <a:lumMod val="75000"/>
              <a:lumOff val="25000"/>
            </a:schemeClr>
          </a:solidFill>
          <a:latin typeface="+mn-lt"/>
          <a:ea typeface="+mn-ea"/>
          <a:cs typeface="+mn-cs"/>
        </a:defRPr>
      </a:lvl3pPr>
      <a:lvl4pPr marL="5669829"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4pPr>
      <a:lvl5pPr marL="7289780"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5pPr>
      <a:lvl6pPr marL="8909731"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6pPr>
      <a:lvl7pPr marL="10529682"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7pPr>
      <a:lvl8pPr marL="12149633"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8pPr>
      <a:lvl9pPr marL="13769584" indent="-809976" algn="l" defTabSz="1619951" rtl="0" eaLnBrk="1" latinLnBrk="0" hangingPunct="1">
        <a:spcBef>
          <a:spcPts val="3543"/>
        </a:spcBef>
        <a:spcAft>
          <a:spcPts val="0"/>
        </a:spcAft>
        <a:buClr>
          <a:schemeClr val="accent1"/>
        </a:buClr>
        <a:buFont typeface="Wingdings 3" charset="2"/>
        <a:buChar char=""/>
        <a:defRPr sz="4252" kern="1200">
          <a:solidFill>
            <a:schemeClr val="tx1">
              <a:lumMod val="75000"/>
              <a:lumOff val="25000"/>
            </a:schemeClr>
          </a:solidFill>
          <a:latin typeface="+mn-lt"/>
          <a:ea typeface="+mn-ea"/>
          <a:cs typeface="+mn-cs"/>
        </a:defRPr>
      </a:lvl9pPr>
    </p:bodyStyle>
    <p:otherStyle>
      <a:defPPr>
        <a:defRPr lang="en-US"/>
      </a:defPPr>
      <a:lvl1pPr marL="0" algn="l" defTabSz="1619951" rtl="0" eaLnBrk="1" latinLnBrk="0" hangingPunct="1">
        <a:defRPr sz="6378" kern="1200">
          <a:solidFill>
            <a:schemeClr val="tx1"/>
          </a:solidFill>
          <a:latin typeface="+mn-lt"/>
          <a:ea typeface="+mn-ea"/>
          <a:cs typeface="+mn-cs"/>
        </a:defRPr>
      </a:lvl1pPr>
      <a:lvl2pPr marL="1619951" algn="l" defTabSz="1619951" rtl="0" eaLnBrk="1" latinLnBrk="0" hangingPunct="1">
        <a:defRPr sz="6378" kern="1200">
          <a:solidFill>
            <a:schemeClr val="tx1"/>
          </a:solidFill>
          <a:latin typeface="+mn-lt"/>
          <a:ea typeface="+mn-ea"/>
          <a:cs typeface="+mn-cs"/>
        </a:defRPr>
      </a:lvl2pPr>
      <a:lvl3pPr marL="3239902" algn="l" defTabSz="1619951" rtl="0" eaLnBrk="1" latinLnBrk="0" hangingPunct="1">
        <a:defRPr sz="6378" kern="1200">
          <a:solidFill>
            <a:schemeClr val="tx1"/>
          </a:solidFill>
          <a:latin typeface="+mn-lt"/>
          <a:ea typeface="+mn-ea"/>
          <a:cs typeface="+mn-cs"/>
        </a:defRPr>
      </a:lvl3pPr>
      <a:lvl4pPr marL="4859853" algn="l" defTabSz="1619951" rtl="0" eaLnBrk="1" latinLnBrk="0" hangingPunct="1">
        <a:defRPr sz="6378" kern="1200">
          <a:solidFill>
            <a:schemeClr val="tx1"/>
          </a:solidFill>
          <a:latin typeface="+mn-lt"/>
          <a:ea typeface="+mn-ea"/>
          <a:cs typeface="+mn-cs"/>
        </a:defRPr>
      </a:lvl4pPr>
      <a:lvl5pPr marL="6479804" algn="l" defTabSz="1619951" rtl="0" eaLnBrk="1" latinLnBrk="0" hangingPunct="1">
        <a:defRPr sz="6378" kern="1200">
          <a:solidFill>
            <a:schemeClr val="tx1"/>
          </a:solidFill>
          <a:latin typeface="+mn-lt"/>
          <a:ea typeface="+mn-ea"/>
          <a:cs typeface="+mn-cs"/>
        </a:defRPr>
      </a:lvl5pPr>
      <a:lvl6pPr marL="8099755" algn="l" defTabSz="1619951" rtl="0" eaLnBrk="1" latinLnBrk="0" hangingPunct="1">
        <a:defRPr sz="6378" kern="1200">
          <a:solidFill>
            <a:schemeClr val="tx1"/>
          </a:solidFill>
          <a:latin typeface="+mn-lt"/>
          <a:ea typeface="+mn-ea"/>
          <a:cs typeface="+mn-cs"/>
        </a:defRPr>
      </a:lvl6pPr>
      <a:lvl7pPr marL="9719706" algn="l" defTabSz="1619951" rtl="0" eaLnBrk="1" latinLnBrk="0" hangingPunct="1">
        <a:defRPr sz="6378" kern="1200">
          <a:solidFill>
            <a:schemeClr val="tx1"/>
          </a:solidFill>
          <a:latin typeface="+mn-lt"/>
          <a:ea typeface="+mn-ea"/>
          <a:cs typeface="+mn-cs"/>
        </a:defRPr>
      </a:lvl7pPr>
      <a:lvl8pPr marL="11339657" algn="l" defTabSz="1619951" rtl="0" eaLnBrk="1" latinLnBrk="0" hangingPunct="1">
        <a:defRPr sz="6378" kern="1200">
          <a:solidFill>
            <a:schemeClr val="tx1"/>
          </a:solidFill>
          <a:latin typeface="+mn-lt"/>
          <a:ea typeface="+mn-ea"/>
          <a:cs typeface="+mn-cs"/>
        </a:defRPr>
      </a:lvl8pPr>
      <a:lvl9pPr marL="12959608" algn="l" defTabSz="1619951"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CustomShape 1"/>
          <p:cNvSpPr/>
          <p:nvPr/>
        </p:nvSpPr>
        <p:spPr>
          <a:xfrm>
            <a:off x="1620000" y="1721520"/>
            <a:ext cx="29158200" cy="2021760"/>
          </a:xfrm>
          <a:prstGeom prst="rect">
            <a:avLst/>
          </a:prstGeom>
        </p:spPr>
        <p:txBody>
          <a:bodyPr wrap="none" lIns="0" tIns="0" rIns="0" bIns="0" anchor="ctr"/>
          <a:lstStyle/>
          <a:p>
            <a:pPr algn="ctr">
              <a:lnSpc>
                <a:spcPct val="100000"/>
              </a:lnSpc>
            </a:pPr>
            <a:r>
              <a:rPr lang="pt-BR" sz="7000" b="1" dirty="0"/>
              <a:t>COLEGIO ESTADUAL PAULO LEMINSKI</a:t>
            </a:r>
            <a:endParaRPr dirty="0"/>
          </a:p>
        </p:txBody>
      </p:sp>
      <p:sp>
        <p:nvSpPr>
          <p:cNvPr id="36" name="CustomShape 2"/>
          <p:cNvSpPr/>
          <p:nvPr/>
        </p:nvSpPr>
        <p:spPr>
          <a:xfrm>
            <a:off x="1620000" y="10108440"/>
            <a:ext cx="13912200" cy="1410840"/>
          </a:xfrm>
          <a:prstGeom prst="rect">
            <a:avLst/>
          </a:prstGeom>
        </p:spPr>
        <p:txBody>
          <a:bodyPr wrap="none" lIns="0" tIns="0" rIns="0" bIns="0"/>
          <a:lstStyle/>
          <a:p>
            <a:pPr algn="ctr">
              <a:lnSpc>
                <a:spcPct val="100000"/>
              </a:lnSpc>
              <a:buSzPct val="45000"/>
              <a:buFont typeface="StarSymbol"/>
              <a:buChar char="l"/>
            </a:pPr>
            <a:r>
              <a:rPr lang="pt-BR" sz="7000" b="1" dirty="0"/>
              <a:t>INTRODUÇÃO</a:t>
            </a:r>
            <a:endParaRPr dirty="0"/>
          </a:p>
        </p:txBody>
      </p:sp>
      <p:sp>
        <p:nvSpPr>
          <p:cNvPr id="37" name="CustomShape 3"/>
          <p:cNvSpPr/>
          <p:nvPr/>
        </p:nvSpPr>
        <p:spPr>
          <a:xfrm>
            <a:off x="1620360" y="10108800"/>
            <a:ext cx="13912200" cy="1410840"/>
          </a:xfrm>
          <a:prstGeom prst="rect">
            <a:avLst/>
          </a:prstGeom>
        </p:spPr>
        <p:txBody>
          <a:bodyPr wrap="none" lIns="0" tIns="0" rIns="0" bIns="0"/>
          <a:lstStyle/>
          <a:p>
            <a:pPr algn="ctr">
              <a:lnSpc>
                <a:spcPct val="100000"/>
              </a:lnSpc>
              <a:buSzPct val="45000"/>
              <a:buFont typeface="StarSymbol"/>
              <a:buChar char="l"/>
            </a:pPr>
            <a:r>
              <a:rPr lang="pt-BR" sz="7000" b="1" dirty="0"/>
              <a:t>INTRODUÇÃO</a:t>
            </a:r>
            <a:endParaRPr dirty="0"/>
          </a:p>
        </p:txBody>
      </p:sp>
      <p:sp>
        <p:nvSpPr>
          <p:cNvPr id="38" name="CustomShape 4"/>
          <p:cNvSpPr/>
          <p:nvPr/>
        </p:nvSpPr>
        <p:spPr>
          <a:xfrm>
            <a:off x="1620000" y="4133901"/>
            <a:ext cx="29158200" cy="2021760"/>
          </a:xfrm>
          <a:prstGeom prst="rect">
            <a:avLst/>
          </a:prstGeom>
        </p:spPr>
        <p:txBody>
          <a:bodyPr wrap="none" lIns="0" tIns="0" rIns="0" bIns="0" anchor="ctr"/>
          <a:lstStyle/>
          <a:p>
            <a:pPr algn="ctr">
              <a:lnSpc>
                <a:spcPct val="100000"/>
              </a:lnSpc>
            </a:pPr>
            <a:r>
              <a:rPr lang="pt-BR" sz="5400" b="1" dirty="0" smtClean="0">
                <a:latin typeface="Arial" pitchFamily="34" charset="0"/>
                <a:cs typeface="Arial" pitchFamily="34" charset="0"/>
              </a:rPr>
              <a:t>ANÁLISE DAS HORTAS COMUNITÁRIAS DE CURITIBA NO BAIRRO CIC, NO </a:t>
            </a:r>
          </a:p>
          <a:p>
            <a:pPr algn="ctr">
              <a:lnSpc>
                <a:spcPct val="100000"/>
              </a:lnSpc>
            </a:pPr>
            <a:r>
              <a:rPr lang="pt-BR" sz="5400" b="1" dirty="0" smtClean="0">
                <a:latin typeface="Arial" pitchFamily="34" charset="0"/>
                <a:cs typeface="Arial" pitchFamily="34" charset="0"/>
              </a:rPr>
              <a:t>CONJUNTO  VITÓRIA RÉGIA II</a:t>
            </a:r>
            <a:endParaRPr sz="5400" b="1" dirty="0"/>
          </a:p>
        </p:txBody>
      </p:sp>
      <p:sp>
        <p:nvSpPr>
          <p:cNvPr id="39" name="CustomShape 5"/>
          <p:cNvSpPr/>
          <p:nvPr/>
        </p:nvSpPr>
        <p:spPr>
          <a:xfrm>
            <a:off x="1620360" y="10108440"/>
            <a:ext cx="1400364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dirty="0"/>
              <a:t>INTRODUÇÃO</a:t>
            </a:r>
            <a:endParaRPr dirty="0"/>
          </a:p>
        </p:txBody>
      </p:sp>
      <p:sp>
        <p:nvSpPr>
          <p:cNvPr id="40" name="CustomShape 6"/>
          <p:cNvSpPr/>
          <p:nvPr/>
        </p:nvSpPr>
        <p:spPr>
          <a:xfrm>
            <a:off x="1453661" y="10108440"/>
            <a:ext cx="1391220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dirty="0"/>
              <a:t>INTRODUÇÃO</a:t>
            </a:r>
            <a:endParaRPr dirty="0"/>
          </a:p>
        </p:txBody>
      </p:sp>
      <p:sp>
        <p:nvSpPr>
          <p:cNvPr id="41" name="CustomShape 7"/>
          <p:cNvSpPr/>
          <p:nvPr/>
        </p:nvSpPr>
        <p:spPr>
          <a:xfrm>
            <a:off x="1358640" y="17272234"/>
            <a:ext cx="1440000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dirty="0"/>
              <a:t>OBJETIVO GERAL</a:t>
            </a:r>
            <a:endParaRPr dirty="0"/>
          </a:p>
        </p:txBody>
      </p:sp>
      <p:sp>
        <p:nvSpPr>
          <p:cNvPr id="42" name="CustomShape 8"/>
          <p:cNvSpPr/>
          <p:nvPr/>
        </p:nvSpPr>
        <p:spPr>
          <a:xfrm>
            <a:off x="1368000" y="22063472"/>
            <a:ext cx="1425600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dirty="0"/>
              <a:t>OBJETIVOS ESPECÍFICOS</a:t>
            </a:r>
            <a:endParaRPr dirty="0"/>
          </a:p>
        </p:txBody>
      </p:sp>
      <p:sp>
        <p:nvSpPr>
          <p:cNvPr id="46" name="CustomShape 12"/>
          <p:cNvSpPr/>
          <p:nvPr/>
        </p:nvSpPr>
        <p:spPr>
          <a:xfrm>
            <a:off x="17660160" y="10094029"/>
            <a:ext cx="13912200" cy="1410840"/>
          </a:xfrm>
          <a:prstGeom prst="rect">
            <a:avLst/>
          </a:prstGeom>
          <a:solidFill>
            <a:srgbClr val="94BD5E"/>
          </a:solidFill>
        </p:spPr>
        <p:txBody>
          <a:bodyPr wrap="none" lIns="0" tIns="0" rIns="0" bIns="0"/>
          <a:lstStyle/>
          <a:p>
            <a:pPr algn="ctr">
              <a:lnSpc>
                <a:spcPct val="100000"/>
              </a:lnSpc>
              <a:buSzPct val="45000"/>
            </a:pPr>
            <a:r>
              <a:rPr lang="pt-BR" sz="7000" b="1" dirty="0" smtClean="0"/>
              <a:t>RESULTADOS</a:t>
            </a:r>
            <a:endParaRPr dirty="0"/>
          </a:p>
        </p:txBody>
      </p:sp>
      <p:sp>
        <p:nvSpPr>
          <p:cNvPr id="50" name="CustomShape 16"/>
          <p:cNvSpPr/>
          <p:nvPr/>
        </p:nvSpPr>
        <p:spPr>
          <a:xfrm>
            <a:off x="17532360" y="30600359"/>
            <a:ext cx="14003280" cy="1501531"/>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dirty="0"/>
              <a:t>CONSIDERAÇÕES FINAIS</a:t>
            </a:r>
            <a:endParaRPr dirty="0"/>
          </a:p>
        </p:txBody>
      </p:sp>
      <p:sp>
        <p:nvSpPr>
          <p:cNvPr id="55" name="TextShape 21"/>
          <p:cNvSpPr txBox="1"/>
          <p:nvPr/>
        </p:nvSpPr>
        <p:spPr>
          <a:xfrm>
            <a:off x="1585080" y="6983280"/>
            <a:ext cx="29734920" cy="1965240"/>
          </a:xfrm>
          <a:prstGeom prst="rect">
            <a:avLst/>
          </a:prstGeom>
        </p:spPr>
        <p:txBody>
          <a:bodyPr wrap="none" lIns="90000" tIns="45000" rIns="90000" bIns="45000"/>
          <a:lstStyle/>
          <a:p>
            <a:r>
              <a:rPr lang="pt-BR" sz="3600" b="1" dirty="0" smtClean="0"/>
              <a:t>Integrantes</a:t>
            </a:r>
            <a:r>
              <a:rPr lang="pt-BR" sz="3600" dirty="0" smtClean="0"/>
              <a:t>: </a:t>
            </a:r>
            <a:r>
              <a:rPr lang="pt-BR" sz="3600" b="1" dirty="0" smtClean="0">
                <a:latin typeface="Arial" pitchFamily="34" charset="0"/>
                <a:cs typeface="Arial" pitchFamily="34" charset="0"/>
              </a:rPr>
              <a:t>LUCIANA MARTINS, MERILDA MENDES, NEUCELINA BRITO.</a:t>
            </a:r>
          </a:p>
          <a:p>
            <a:r>
              <a:rPr lang="pt-BR" sz="3600" b="1" dirty="0" smtClean="0"/>
              <a:t>Orientadora</a:t>
            </a:r>
            <a:r>
              <a:rPr lang="pt-BR" sz="3600" b="1" dirty="0"/>
              <a:t>:</a:t>
            </a:r>
            <a:r>
              <a:rPr lang="pt-BR" sz="3600" dirty="0"/>
              <a:t> </a:t>
            </a:r>
            <a:r>
              <a:rPr lang="pt-BR" sz="3600" b="1" dirty="0" smtClean="0">
                <a:latin typeface="Arial" pitchFamily="34" charset="0"/>
                <a:cs typeface="Arial" pitchFamily="34" charset="0"/>
              </a:rPr>
              <a:t>Prof.ª. ELISABETE SILVA </a:t>
            </a:r>
            <a:r>
              <a:rPr lang="pt-BR" sz="3600" b="1" dirty="0" smtClean="0">
                <a:latin typeface="Arial" pitchFamily="34" charset="0"/>
                <a:cs typeface="Arial" pitchFamily="34" charset="0"/>
              </a:rPr>
              <a:t>e Prof.ª </a:t>
            </a:r>
            <a:r>
              <a:rPr lang="pt-BR" sz="3600" b="1" dirty="0" smtClean="0">
                <a:latin typeface="Arial" pitchFamily="34" charset="0"/>
                <a:cs typeface="Arial" pitchFamily="34" charset="0"/>
              </a:rPr>
              <a:t>CRISTIANE REGINA ZIMERMANN</a:t>
            </a:r>
          </a:p>
          <a:p>
            <a:endParaRPr sz="3200" dirty="0"/>
          </a:p>
        </p:txBody>
      </p:sp>
      <p:sp>
        <p:nvSpPr>
          <p:cNvPr id="23" name="Espaço Reservado para Conteúdo 2"/>
          <p:cNvSpPr txBox="1">
            <a:spLocks/>
          </p:cNvSpPr>
          <p:nvPr/>
        </p:nvSpPr>
        <p:spPr>
          <a:xfrm>
            <a:off x="1585080" y="12306218"/>
            <a:ext cx="13947120" cy="452596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buFont typeface="Arial" panose="020B0604020202020204" pitchFamily="34" charset="0"/>
              <a:buNone/>
            </a:pPr>
            <a:r>
              <a:rPr lang="pt-BR" sz="4000" dirty="0" smtClean="0">
                <a:latin typeface="Arial" pitchFamily="34" charset="0"/>
                <a:cs typeface="Arial" pitchFamily="34" charset="0"/>
              </a:rPr>
              <a:t>As grandes metrópoles possuem áreas que por diversas razões não podem ser utilizadas para construções ou áreas de lazer. Diante disto, as prefeituras em conjunto com empresas de energia elétrica, utilizam estes espaços para promover as hortas comunitárias orgânicas. </a:t>
            </a:r>
          </a:p>
          <a:p>
            <a:endParaRPr lang="pt-BR" dirty="0"/>
          </a:p>
        </p:txBody>
      </p:sp>
      <p:sp>
        <p:nvSpPr>
          <p:cNvPr id="25" name="Espaço Reservado para Conteúdo 2"/>
          <p:cNvSpPr txBox="1">
            <a:spLocks/>
          </p:cNvSpPr>
          <p:nvPr/>
        </p:nvSpPr>
        <p:spPr>
          <a:xfrm>
            <a:off x="1620000" y="24634592"/>
            <a:ext cx="13954438" cy="45259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70000"/>
              </a:lnSpc>
            </a:pPr>
            <a:r>
              <a:rPr lang="pt-BR" sz="4000" dirty="0" smtClean="0">
                <a:latin typeface="Arial" pitchFamily="34" charset="0"/>
                <a:cs typeface="Arial" pitchFamily="34" charset="0"/>
              </a:rPr>
              <a:t>Analisar as hortas comunitárias de Curitiba no CJ Vitória Régia II.</a:t>
            </a:r>
          </a:p>
          <a:p>
            <a:pPr algn="just">
              <a:lnSpc>
                <a:spcPct val="170000"/>
              </a:lnSpc>
            </a:pPr>
            <a:r>
              <a:rPr lang="pt-BR" sz="4000" dirty="0" smtClean="0">
                <a:latin typeface="Arial" pitchFamily="34" charset="0"/>
                <a:cs typeface="Arial" pitchFamily="34" charset="0"/>
              </a:rPr>
              <a:t>Divulgar o funcionamento, localização e  os critérios para participação da comunidade nos projetos existentes</a:t>
            </a:r>
            <a:r>
              <a:rPr lang="pt-BR" sz="4000" dirty="0" smtClean="0"/>
              <a:t>. </a:t>
            </a:r>
            <a:endParaRPr lang="pt-BR" sz="4000" dirty="0"/>
          </a:p>
        </p:txBody>
      </p:sp>
      <p:sp>
        <p:nvSpPr>
          <p:cNvPr id="27" name="CustomShape 9"/>
          <p:cNvSpPr/>
          <p:nvPr/>
        </p:nvSpPr>
        <p:spPr>
          <a:xfrm>
            <a:off x="1872000" y="30320835"/>
            <a:ext cx="13912200" cy="1410840"/>
          </a:xfrm>
          <a:prstGeom prst="rect">
            <a:avLst/>
          </a:prstGeom>
        </p:spPr>
        <p:txBody>
          <a:bodyPr wrap="none" lIns="0" tIns="0" rIns="0" bIns="0"/>
          <a:lstStyle/>
          <a:p>
            <a:pPr algn="ctr">
              <a:lnSpc>
                <a:spcPct val="100000"/>
              </a:lnSpc>
              <a:buSzPct val="45000"/>
              <a:buFont typeface="StarSymbol"/>
              <a:buChar char="l"/>
            </a:pPr>
            <a:r>
              <a:rPr lang="pt-BR" sz="7000" b="1" dirty="0"/>
              <a:t>INTRODUÇÃO</a:t>
            </a:r>
            <a:endParaRPr dirty="0"/>
          </a:p>
        </p:txBody>
      </p:sp>
      <p:sp>
        <p:nvSpPr>
          <p:cNvPr id="28" name="CustomShape 13"/>
          <p:cNvSpPr/>
          <p:nvPr/>
        </p:nvSpPr>
        <p:spPr>
          <a:xfrm>
            <a:off x="1620000" y="30320835"/>
            <a:ext cx="13912200" cy="1410840"/>
          </a:xfrm>
          <a:prstGeom prst="rect">
            <a:avLst/>
          </a:prstGeom>
          <a:solidFill>
            <a:srgbClr val="94BD5E"/>
          </a:solidFill>
        </p:spPr>
        <p:txBody>
          <a:bodyPr wrap="none" lIns="0" tIns="0" rIns="0" bIns="0"/>
          <a:lstStyle/>
          <a:p>
            <a:pPr algn="ctr">
              <a:lnSpc>
                <a:spcPct val="100000"/>
              </a:lnSpc>
              <a:buSzPct val="45000"/>
              <a:buFont typeface="StarSymbol"/>
              <a:buChar char="l"/>
            </a:pPr>
            <a:r>
              <a:rPr lang="pt-BR" sz="7000" b="1" dirty="0"/>
              <a:t>METODOLOGIA</a:t>
            </a:r>
            <a:endParaRPr dirty="0"/>
          </a:p>
        </p:txBody>
      </p:sp>
      <p:sp>
        <p:nvSpPr>
          <p:cNvPr id="29" name="Espaço Reservado para Conteúdo 2"/>
          <p:cNvSpPr txBox="1">
            <a:spLocks/>
          </p:cNvSpPr>
          <p:nvPr/>
        </p:nvSpPr>
        <p:spPr>
          <a:xfrm>
            <a:off x="1679760" y="32101891"/>
            <a:ext cx="13996440" cy="758159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60000"/>
              </a:lnSpc>
              <a:buFont typeface="Arial" panose="020B0604020202020204" pitchFamily="34" charset="0"/>
              <a:buNone/>
            </a:pPr>
            <a:r>
              <a:rPr lang="pt-BR" sz="4000" dirty="0" smtClean="0">
                <a:latin typeface="Arial" pitchFamily="34" charset="0"/>
                <a:cs typeface="Arial" pitchFamily="34" charset="0"/>
              </a:rPr>
              <a:t>Realizou-se levantamento bibliográfico através de artigos, internet, livros e outras fontes. Foram realizadas entrevistas, com o objetivo de saber o tempo de participação, e outras informações como: hortaliças cultivadas, aprendizado recebido, fatores benéficos à vida, além de pesquisa de campo. </a:t>
            </a:r>
            <a:endParaRPr lang="pt-BR" sz="4000" dirty="0">
              <a:latin typeface="Arial" pitchFamily="34" charset="0"/>
              <a:cs typeface="Arial" pitchFamily="34" charset="0"/>
            </a:endParaRPr>
          </a:p>
        </p:txBody>
      </p:sp>
      <p:sp>
        <p:nvSpPr>
          <p:cNvPr id="30" name="Espaço Reservado para Conteúdo 2"/>
          <p:cNvSpPr txBox="1">
            <a:spLocks/>
          </p:cNvSpPr>
          <p:nvPr/>
        </p:nvSpPr>
        <p:spPr>
          <a:xfrm>
            <a:off x="17532360" y="12334320"/>
            <a:ext cx="13787639" cy="9729152"/>
          </a:xfrm>
          <a:prstGeom prst="rect">
            <a:avLst/>
          </a:prstGeom>
        </p:spPr>
        <p:txBody>
          <a:bodyPr>
            <a:normAutofit fontScale="5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70000"/>
              </a:lnSpc>
              <a:buFont typeface="Arial" panose="020B0604020202020204" pitchFamily="34" charset="0"/>
              <a:buNone/>
            </a:pPr>
            <a:r>
              <a:rPr lang="pt-BR" sz="7300" dirty="0" smtClean="0">
                <a:latin typeface="Arial" pitchFamily="34" charset="0"/>
                <a:cs typeface="Arial" pitchFamily="34" charset="0"/>
              </a:rPr>
              <a:t>Verificou-se as hortas comunitárias em Curitiba, no Cj Vitória Régia II.</a:t>
            </a:r>
          </a:p>
          <a:p>
            <a:pPr marL="0" indent="0" algn="just">
              <a:lnSpc>
                <a:spcPct val="170000"/>
              </a:lnSpc>
              <a:buFont typeface="Arial" panose="020B0604020202020204" pitchFamily="34" charset="0"/>
              <a:buNone/>
            </a:pPr>
            <a:r>
              <a:rPr lang="pt-BR" sz="7300" dirty="0" smtClean="0">
                <a:latin typeface="Arial" pitchFamily="34" charset="0"/>
                <a:cs typeface="Arial" pitchFamily="34" charset="0"/>
              </a:rPr>
              <a:t>Seu funcionamento se dá a partir da inscrição do interessado na associação de moradores e em breve a prefeitura disponibiliza o espaço, mudas, sementes, insumos e apoio técnico de agrônomos.  </a:t>
            </a:r>
            <a:r>
              <a:rPr lang="pt-BR" sz="7300" dirty="0" smtClean="0">
                <a:solidFill>
                  <a:srgbClr val="FF0000"/>
                </a:solidFill>
                <a:latin typeface="Arial" pitchFamily="34" charset="0"/>
                <a:cs typeface="Arial" pitchFamily="34" charset="0"/>
              </a:rPr>
              <a:t> </a:t>
            </a:r>
            <a:r>
              <a:rPr lang="pt-BR" sz="7300" dirty="0" smtClean="0">
                <a:latin typeface="Arial" pitchFamily="34" charset="0"/>
                <a:cs typeface="Arial" pitchFamily="34" charset="0"/>
              </a:rPr>
              <a:t>Localizadas no bairro CIC os critérios para participação da comunidade nos projetos existentes são: gostar de trabalhar em horta, fazer o cultivo 100% orgânico, ter disponibilidade para cuidar do espaço de 6,5X30m  e mantê-lo limpo.</a:t>
            </a:r>
            <a:r>
              <a:rPr lang="pt-BR" sz="7300" dirty="0" smtClean="0">
                <a:solidFill>
                  <a:srgbClr val="FF0000"/>
                </a:solidFill>
                <a:latin typeface="Arial" pitchFamily="34" charset="0"/>
                <a:cs typeface="Arial" pitchFamily="34" charset="0"/>
              </a:rPr>
              <a:t> </a:t>
            </a:r>
            <a:endParaRPr lang="pt-BR" sz="7300" dirty="0" smtClean="0"/>
          </a:p>
          <a:p>
            <a:pPr marL="0" indent="0" algn="just">
              <a:lnSpc>
                <a:spcPct val="170000"/>
              </a:lnSpc>
              <a:buFont typeface="Arial" panose="020B0604020202020204" pitchFamily="34" charset="0"/>
              <a:buNone/>
            </a:pPr>
            <a:endParaRPr lang="pt-BR" dirty="0">
              <a:solidFill>
                <a:srgbClr val="FF0000"/>
              </a:solidFill>
              <a:latin typeface="Arial" pitchFamily="34" charset="0"/>
              <a:cs typeface="Arial" pitchFamily="34" charset="0"/>
            </a:endParaRPr>
          </a:p>
        </p:txBody>
      </p:sp>
      <p:pic>
        <p:nvPicPr>
          <p:cNvPr id="31" name="Picture 2" descr="D:\Fotos Horta\IMG_20160523_155714556_HDR.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9760" y="38204496"/>
            <a:ext cx="6022392" cy="4516794"/>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D:\Fotos Horta\IMG_20160523_162154923_HD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009260" y="38388613"/>
            <a:ext cx="5774940" cy="4331205"/>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D:\Fotos Horta\IMG_20160523_162038957_HD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532360" y="22936624"/>
            <a:ext cx="6548437" cy="4911328"/>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m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927354" y="22924688"/>
            <a:ext cx="6517206" cy="4882813"/>
          </a:xfrm>
          <a:prstGeom prst="rect">
            <a:avLst/>
          </a:prstGeom>
        </p:spPr>
      </p:pic>
      <p:sp>
        <p:nvSpPr>
          <p:cNvPr id="56" name="Espaço Reservado para Conteúdo 2"/>
          <p:cNvSpPr>
            <a:spLocks noGrp="1"/>
          </p:cNvSpPr>
          <p:nvPr>
            <p:ph idx="1"/>
          </p:nvPr>
        </p:nvSpPr>
        <p:spPr>
          <a:xfrm>
            <a:off x="17532359" y="32101891"/>
            <a:ext cx="13787639" cy="6053780"/>
          </a:xfrm>
        </p:spPr>
        <p:txBody>
          <a:bodyPr>
            <a:normAutofit/>
          </a:bodyPr>
          <a:lstStyle/>
          <a:p>
            <a:pPr marL="0" indent="0" algn="just">
              <a:lnSpc>
                <a:spcPct val="150000"/>
              </a:lnSpc>
              <a:buNone/>
            </a:pPr>
            <a:r>
              <a:rPr lang="pt-BR" sz="4000" dirty="0" smtClean="0">
                <a:latin typeface="Arial" pitchFamily="34" charset="0"/>
                <a:cs typeface="Arial" pitchFamily="34" charset="0"/>
              </a:rPr>
              <a:t>As hortas comunitárias beneficiam um número considerável de famílias que não teriam acesso à variedade de alimentos saudáveis. O projeto horta comunitária urbana, estimula as famílias a produzirem alimento para autoconsumo e a alcançar uma melhor qualidade de vida</a:t>
            </a:r>
            <a:r>
              <a:rPr lang="pt-BR" sz="4000" dirty="0">
                <a:latin typeface="Arial" pitchFamily="34" charset="0"/>
                <a:cs typeface="Arial" pitchFamily="34" charset="0"/>
              </a:rPr>
              <a:t>.</a:t>
            </a:r>
          </a:p>
        </p:txBody>
      </p:sp>
      <p:pic>
        <p:nvPicPr>
          <p:cNvPr id="3" name="Imagem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32359" y="37574343"/>
            <a:ext cx="4283050" cy="5145475"/>
          </a:xfrm>
          <a:prstGeom prst="rect">
            <a:avLst/>
          </a:prstGeom>
        </p:spPr>
      </p:pic>
      <p:pic>
        <p:nvPicPr>
          <p:cNvPr id="4" name="Imagem 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885776" y="37574343"/>
            <a:ext cx="3928769" cy="5243820"/>
          </a:xfrm>
          <a:prstGeom prst="rect">
            <a:avLst/>
          </a:prstGeom>
        </p:spPr>
      </p:pic>
      <p:pic>
        <p:nvPicPr>
          <p:cNvPr id="57" name="Picture 2" descr="D:\Fotos Horta\IMG_20160523_171816003_HDR.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7449370" y="37574344"/>
            <a:ext cx="4504050" cy="5145474"/>
          </a:xfrm>
          <a:prstGeom prst="rect">
            <a:avLst/>
          </a:prstGeom>
          <a:noFill/>
          <a:extLst>
            <a:ext uri="{909E8E84-426E-40DD-AFC4-6F175D3DCCD1}">
              <a14:hiddenFill xmlns:a14="http://schemas.microsoft.com/office/drawing/2010/main">
                <a:solidFill>
                  <a:srgbClr val="FFFFFF"/>
                </a:solidFill>
              </a14:hiddenFill>
            </a:ext>
          </a:extLst>
        </p:spPr>
      </p:pic>
      <p:sp>
        <p:nvSpPr>
          <p:cNvPr id="5" name="Retângulo 4"/>
          <p:cNvSpPr/>
          <p:nvPr/>
        </p:nvSpPr>
        <p:spPr>
          <a:xfrm>
            <a:off x="1453661" y="19375083"/>
            <a:ext cx="14330539" cy="2862322"/>
          </a:xfrm>
          <a:prstGeom prst="rect">
            <a:avLst/>
          </a:prstGeom>
        </p:spPr>
        <p:txBody>
          <a:bodyPr wrap="square">
            <a:spAutoFit/>
          </a:bodyPr>
          <a:lstStyle/>
          <a:p>
            <a:pPr algn="just">
              <a:lnSpc>
                <a:spcPct val="150000"/>
              </a:lnSpc>
            </a:pPr>
            <a:r>
              <a:rPr lang="pt-BR" sz="4000" dirty="0">
                <a:solidFill>
                  <a:srgbClr val="333333"/>
                </a:solidFill>
                <a:latin typeface="Arial" panose="020B0604020202020204" pitchFamily="34" charset="0"/>
              </a:rPr>
              <a:t>A necessidade de uma melhor compreensão dos projetos e </a:t>
            </a:r>
            <a:r>
              <a:rPr lang="pt-BR" sz="4000" dirty="0" smtClean="0">
                <a:solidFill>
                  <a:srgbClr val="333333"/>
                </a:solidFill>
                <a:latin typeface="Arial" panose="020B0604020202020204" pitchFamily="34" charset="0"/>
              </a:rPr>
              <a:t>os resultados </a:t>
            </a:r>
            <a:r>
              <a:rPr lang="pt-BR" sz="4000" dirty="0">
                <a:solidFill>
                  <a:srgbClr val="333333"/>
                </a:solidFill>
                <a:latin typeface="Arial" panose="020B0604020202020204" pitchFamily="34" charset="0"/>
              </a:rPr>
              <a:t>alcançados, </a:t>
            </a:r>
            <a:r>
              <a:rPr lang="pt-BR" sz="4000" dirty="0" smtClean="0">
                <a:solidFill>
                  <a:srgbClr val="333333"/>
                </a:solidFill>
                <a:latin typeface="Arial" panose="020B0604020202020204" pitchFamily="34" charset="0"/>
              </a:rPr>
              <a:t> foi  um  dos  pontos  iniciais </a:t>
            </a:r>
            <a:r>
              <a:rPr lang="pt-BR" sz="4000" dirty="0">
                <a:solidFill>
                  <a:srgbClr val="333333"/>
                </a:solidFill>
                <a:latin typeface="Arial" panose="020B0604020202020204" pitchFamily="34" charset="0"/>
              </a:rPr>
              <a:t>para </a:t>
            </a:r>
            <a:r>
              <a:rPr lang="pt-BR" sz="4000" dirty="0" smtClean="0">
                <a:solidFill>
                  <a:srgbClr val="333333"/>
                </a:solidFill>
                <a:latin typeface="Arial" panose="020B0604020202020204" pitchFamily="34" charset="0"/>
              </a:rPr>
              <a:t> esta </a:t>
            </a:r>
          </a:p>
          <a:p>
            <a:pPr algn="just">
              <a:lnSpc>
                <a:spcPct val="150000"/>
              </a:lnSpc>
            </a:pPr>
            <a:r>
              <a:rPr lang="pt-BR" sz="4000" dirty="0" smtClean="0">
                <a:solidFill>
                  <a:srgbClr val="333333"/>
                </a:solidFill>
                <a:latin typeface="Arial" panose="020B0604020202020204" pitchFamily="34" charset="0"/>
              </a:rPr>
              <a:t>investigação</a:t>
            </a:r>
            <a:r>
              <a:rPr lang="pt-BR" sz="4000" dirty="0">
                <a:solidFill>
                  <a:srgbClr val="333333"/>
                </a:solidFill>
                <a:latin typeface="Arial" panose="020B0604020202020204" pitchFamily="34" charset="0"/>
              </a:rPr>
              <a:t>.</a:t>
            </a:r>
            <a:endParaRPr lang="pt-BR" sz="4000" dirty="0"/>
          </a:p>
        </p:txBody>
      </p:sp>
      <p:cxnSp>
        <p:nvCxnSpPr>
          <p:cNvPr id="7" name="Conector reto 6"/>
          <p:cNvCxnSpPr/>
          <p:nvPr/>
        </p:nvCxnSpPr>
        <p:spPr>
          <a:xfrm>
            <a:off x="16459200" y="10108440"/>
            <a:ext cx="365760" cy="3261137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p:cTn id="2" nodeType="mainSeq">
                <p:childTnLst>
                  <p:par>
                    <p:cTn id="3"/>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acho">
  <a:themeElements>
    <a:clrScheme name="Cacho">
      <a:dk1>
        <a:sysClr val="windowText" lastClr="000000"/>
      </a:dk1>
      <a:lt1>
        <a:sysClr val="window" lastClr="FFFFFF"/>
      </a:lt1>
      <a:dk2>
        <a:srgbClr val="2E5369"/>
      </a:dk2>
      <a:lt2>
        <a:srgbClr val="CFE2E7"/>
      </a:lt2>
      <a:accent1>
        <a:srgbClr val="353535"/>
      </a:accent1>
      <a:accent2>
        <a:srgbClr val="1CACE3"/>
      </a:accent2>
      <a:accent3>
        <a:srgbClr val="265991"/>
      </a:accent3>
      <a:accent4>
        <a:srgbClr val="7E40CC"/>
      </a:accent4>
      <a:accent5>
        <a:srgbClr val="B927E9"/>
      </a:accent5>
      <a:accent6>
        <a:srgbClr val="E833BF"/>
      </a:accent6>
      <a:hlink>
        <a:srgbClr val="2DA0F1"/>
      </a:hlink>
      <a:folHlink>
        <a:srgbClr val="7ED1E6"/>
      </a:folHlink>
    </a:clrScheme>
    <a:fontScheme name="Cach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ach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93</TotalTime>
  <Words>326</Words>
  <Application>Microsoft Office PowerPoint</Application>
  <PresentationFormat>Personalizar</PresentationFormat>
  <Paragraphs>24</Paragraphs>
  <Slides>1</Slides>
  <Notes>0</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1</vt:i4>
      </vt:variant>
    </vt:vector>
  </HeadingPairs>
  <TitlesOfParts>
    <vt:vector size="6" baseType="lpstr">
      <vt:lpstr>Arial</vt:lpstr>
      <vt:lpstr>Century Gothic</vt:lpstr>
      <vt:lpstr>StarSymbol</vt:lpstr>
      <vt:lpstr>Wingdings 3</vt:lpstr>
      <vt:lpstr>Cacho</vt:lpstr>
      <vt:lpstr>Apresentação do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dc:creator>
  <cp:lastModifiedBy>Oxnar</cp:lastModifiedBy>
  <cp:revision>12</cp:revision>
  <dcterms:modified xsi:type="dcterms:W3CDTF">2016-07-01T21:04:05Z</dcterms:modified>
</cp:coreProperties>
</file>