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66" r:id="rId1"/>
  </p:sldMasterIdLst>
  <p:sldIdLst>
    <p:sldId id="256" r:id="rId2"/>
  </p:sldIdLst>
  <p:sldSz cx="32399288" cy="43200638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2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"/>
            <a:ext cx="32399288" cy="288004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16874" y="3"/>
            <a:ext cx="32382419" cy="28800432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4973" y="31245419"/>
            <a:ext cx="20654546" cy="9216136"/>
          </a:xfrm>
        </p:spPr>
        <p:txBody>
          <a:bodyPr anchor="ctr">
            <a:normAutofit/>
          </a:bodyPr>
          <a:lstStyle>
            <a:lvl1pPr algn="r">
              <a:defRPr sz="15590" spc="709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81997" y="31245419"/>
            <a:ext cx="8504813" cy="9216136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566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619951" indent="0" algn="ctr">
              <a:buNone/>
              <a:defRPr sz="5669"/>
            </a:lvl2pPr>
            <a:lvl3pPr marL="3239902" indent="0" algn="ctr">
              <a:buNone/>
              <a:defRPr sz="5669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2287380" y="33160213"/>
            <a:ext cx="0" cy="576008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8067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7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3"/>
            <a:ext cx="32399288" cy="288004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16874" y="3"/>
            <a:ext cx="32382419" cy="28800432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73" y="31245419"/>
            <a:ext cx="20654546" cy="9216136"/>
          </a:xfrm>
        </p:spPr>
        <p:txBody>
          <a:bodyPr anchor="ctr">
            <a:normAutofit/>
          </a:bodyPr>
          <a:lstStyle>
            <a:lvl1pPr algn="r">
              <a:defRPr sz="15590" b="0" spc="709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81997" y="31245419"/>
            <a:ext cx="8504813" cy="9216136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66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619951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4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2287380" y="33160213"/>
            <a:ext cx="0" cy="576008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3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1540" y="3686454"/>
            <a:ext cx="25830332" cy="944654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21540" y="14400213"/>
            <a:ext cx="12635722" cy="2534437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16150" y="14400213"/>
            <a:ext cx="12635722" cy="25344374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867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721540" y="3686454"/>
            <a:ext cx="25830332" cy="944654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1540" y="13730193"/>
            <a:ext cx="12635722" cy="5184077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7795" b="0" cap="none" baseline="0">
                <a:solidFill>
                  <a:schemeClr val="accent1"/>
                </a:solidFill>
                <a:latin typeface="+mn-lt"/>
              </a:defRPr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1540" y="18695004"/>
            <a:ext cx="12635722" cy="210495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916150" y="13730193"/>
            <a:ext cx="12635722" cy="5184077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779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marL="0" lvl="0" indent="0" algn="l" defTabSz="3239902" rtl="0" eaLnBrk="1" latinLnBrk="0" hangingPunct="1">
              <a:lnSpc>
                <a:spcPct val="90000"/>
              </a:lnSpc>
              <a:spcBef>
                <a:spcPts val="6378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916150" y="18695004"/>
            <a:ext cx="12635722" cy="21049583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64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898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5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721540" y="2970179"/>
            <a:ext cx="11663744" cy="10944162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2756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87166" y="5184077"/>
            <a:ext cx="15089968" cy="32659682"/>
          </a:xfrm>
        </p:spPr>
        <p:txBody>
          <a:bodyPr>
            <a:normAutofit/>
          </a:bodyPr>
          <a:lstStyle>
            <a:lvl1pPr>
              <a:defRPr sz="7086"/>
            </a:lvl1pPr>
            <a:lvl2pPr>
              <a:defRPr sz="5669"/>
            </a:lvl2pPr>
            <a:lvl3pPr>
              <a:defRPr sz="4252"/>
            </a:lvl3pPr>
            <a:lvl4pPr>
              <a:defRPr sz="4252"/>
            </a:lvl4pPr>
            <a:lvl5pPr>
              <a:defRPr sz="4252"/>
            </a:lvl5pPr>
            <a:lvl6pPr>
              <a:defRPr sz="4252"/>
            </a:lvl6pPr>
            <a:lvl7pPr>
              <a:defRPr sz="4252"/>
            </a:lvl7pPr>
            <a:lvl8pPr>
              <a:defRPr sz="4252"/>
            </a:lvl8pPr>
            <a:lvl9pPr>
              <a:defRPr sz="4252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21540" y="14220720"/>
            <a:ext cx="11663744" cy="23699840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2126"/>
              </a:spcBef>
              <a:buNone/>
              <a:defRPr sz="5669"/>
            </a:lvl1pPr>
            <a:lvl2pPr marL="1619951" indent="0">
              <a:buNone/>
              <a:defRPr sz="4252"/>
            </a:lvl2pPr>
            <a:lvl3pPr marL="3239902" indent="0">
              <a:buNone/>
              <a:defRPr sz="3543"/>
            </a:lvl3pPr>
            <a:lvl4pPr marL="4859853" indent="0">
              <a:buNone/>
              <a:defRPr sz="3189"/>
            </a:lvl4pPr>
            <a:lvl5pPr marL="6479804" indent="0">
              <a:buNone/>
              <a:defRPr sz="3189"/>
            </a:lvl5pPr>
            <a:lvl6pPr marL="8099755" indent="0">
              <a:buNone/>
              <a:defRPr sz="3189"/>
            </a:lvl6pPr>
            <a:lvl7pPr marL="9719706" indent="0">
              <a:buNone/>
              <a:defRPr sz="3189"/>
            </a:lvl7pPr>
            <a:lvl8pPr marL="11339657" indent="0">
              <a:buNone/>
              <a:defRPr sz="3189"/>
            </a:lvl8pPr>
            <a:lvl9pPr marL="12959608" indent="0">
              <a:buNone/>
              <a:defRPr sz="3189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310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973" y="31245425"/>
            <a:ext cx="20654546" cy="9216136"/>
          </a:xfrm>
        </p:spPr>
        <p:txBody>
          <a:bodyPr anchor="ctr">
            <a:normAutofit/>
          </a:bodyPr>
          <a:lstStyle>
            <a:lvl1pPr algn="r">
              <a:defRPr sz="15590" spc="709" baseline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6"/>
            <a:ext cx="32391188" cy="28800425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81997" y="31245425"/>
            <a:ext cx="8504813" cy="9216136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66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1214963" indent="0">
              <a:buNone/>
              <a:defRPr sz="3720"/>
            </a:lvl2pPr>
            <a:lvl3pPr marL="2429927" indent="0">
              <a:buNone/>
              <a:defRPr sz="3189"/>
            </a:lvl3pPr>
            <a:lvl4pPr marL="3644890" indent="0">
              <a:buNone/>
              <a:defRPr sz="2657"/>
            </a:lvl4pPr>
            <a:lvl5pPr marL="4859853" indent="0">
              <a:buNone/>
              <a:defRPr sz="2657"/>
            </a:lvl5pPr>
            <a:lvl6pPr marL="6074816" indent="0">
              <a:buNone/>
              <a:defRPr sz="2657"/>
            </a:lvl6pPr>
            <a:lvl7pPr marL="7289780" indent="0">
              <a:buNone/>
              <a:defRPr sz="2657"/>
            </a:lvl7pPr>
            <a:lvl8pPr marL="8504743" indent="0">
              <a:buNone/>
              <a:defRPr sz="2657"/>
            </a:lvl8pPr>
            <a:lvl9pPr marL="9719706" indent="0">
              <a:buNone/>
              <a:defRPr sz="2657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2287380" y="33160213"/>
            <a:ext cx="0" cy="5760085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194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965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6" y="4800071"/>
            <a:ext cx="6986096" cy="34080503"/>
          </a:xfrm>
        </p:spPr>
        <p:txBody>
          <a:bodyPr vert="eaVert" lIns="45720" tIns="91440" rIns="45720" bIns="91440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32448" y="4800071"/>
            <a:ext cx="20148307" cy="34080503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26729413" y="2038385"/>
            <a:ext cx="0" cy="2429947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846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21540" y="3686454"/>
            <a:ext cx="25830332" cy="94465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1542" y="14400213"/>
            <a:ext cx="25830336" cy="25344374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1545" y="40760942"/>
            <a:ext cx="5724466" cy="17280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6379" smtClean="0">
                <a:solidFill>
                  <a:srgbClr val="000000"/>
                </a:solidFill>
                <a:latin typeface="Century Gothic"/>
              </a:rPr>
              <a:t>28/11/16</a:t>
            </a:r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69717" y="40760942"/>
            <a:ext cx="15682666" cy="17280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799367" y="40760942"/>
            <a:ext cx="2587443" cy="17280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024956" y="5205267"/>
            <a:ext cx="0" cy="5760085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299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3239902" rtl="0" eaLnBrk="1" latinLnBrk="0" hangingPunct="1">
        <a:lnSpc>
          <a:spcPct val="80000"/>
        </a:lnSpc>
        <a:spcBef>
          <a:spcPct val="0"/>
        </a:spcBef>
        <a:buNone/>
        <a:defRPr sz="15590" kern="1200" cap="all" spc="354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323990" indent="-323990" algn="l" defTabSz="3239902" rtl="0" eaLnBrk="1" latinLnBrk="0" hangingPunct="1">
        <a:lnSpc>
          <a:spcPct val="90000"/>
        </a:lnSpc>
        <a:spcBef>
          <a:spcPts val="4252"/>
        </a:spcBef>
        <a:spcAft>
          <a:spcPts val="709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7086" kern="1200">
          <a:solidFill>
            <a:schemeClr val="tx1"/>
          </a:solidFill>
          <a:latin typeface="+mn-lt"/>
          <a:ea typeface="+mn-ea"/>
          <a:cs typeface="+mn-cs"/>
        </a:defRPr>
      </a:lvl1pPr>
      <a:lvl2pPr marL="939572" indent="-485985" algn="l" defTabSz="3239902" rtl="0" eaLnBrk="1" latinLnBrk="0" hangingPunct="1">
        <a:lnSpc>
          <a:spcPct val="90000"/>
        </a:lnSpc>
        <a:spcBef>
          <a:spcPts val="709"/>
        </a:spcBef>
        <a:spcAft>
          <a:spcPts val="1417"/>
        </a:spcAft>
        <a:buClr>
          <a:schemeClr val="accent1"/>
        </a:buClr>
        <a:buFont typeface="Wingdings 3" pitchFamily="18" charset="2"/>
        <a:buChar char="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1587552" indent="-485985" algn="l" defTabSz="3239902" rtl="0" eaLnBrk="1" latinLnBrk="0" hangingPunct="1">
        <a:lnSpc>
          <a:spcPct val="90000"/>
        </a:lnSpc>
        <a:spcBef>
          <a:spcPts val="709"/>
        </a:spcBef>
        <a:spcAft>
          <a:spcPts val="1417"/>
        </a:spcAft>
        <a:buClr>
          <a:schemeClr val="accent1"/>
        </a:buClr>
        <a:buFont typeface="Wingdings 3" pitchFamily="18" charset="2"/>
        <a:buChar char=""/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2105936" indent="-485985" algn="l" defTabSz="3239902" rtl="0" eaLnBrk="1" latinLnBrk="0" hangingPunct="1">
        <a:lnSpc>
          <a:spcPct val="90000"/>
        </a:lnSpc>
        <a:spcBef>
          <a:spcPts val="709"/>
        </a:spcBef>
        <a:spcAft>
          <a:spcPts val="1417"/>
        </a:spcAft>
        <a:buClr>
          <a:schemeClr val="accent1"/>
        </a:buClr>
        <a:buFont typeface="Wingdings 3" pitchFamily="18" charset="2"/>
        <a:buChar char="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2753917" indent="-485985" algn="l" defTabSz="3239902" rtl="0" eaLnBrk="1" latinLnBrk="0" hangingPunct="1">
        <a:lnSpc>
          <a:spcPct val="90000"/>
        </a:lnSpc>
        <a:spcBef>
          <a:spcPts val="709"/>
        </a:spcBef>
        <a:spcAft>
          <a:spcPts val="1417"/>
        </a:spcAft>
        <a:buClr>
          <a:schemeClr val="accent1"/>
        </a:buClr>
        <a:buFont typeface="Wingdings 3" pitchFamily="18" charset="2"/>
        <a:buChar char="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3239902" indent="-485985" algn="l" defTabSz="3239902" rtl="0" eaLnBrk="1" latinLnBrk="0" hangingPunct="1">
        <a:lnSpc>
          <a:spcPct val="90000"/>
        </a:lnSpc>
        <a:spcBef>
          <a:spcPts val="709"/>
        </a:spcBef>
        <a:spcAft>
          <a:spcPts val="1417"/>
        </a:spcAft>
        <a:buClr>
          <a:schemeClr val="accent1"/>
        </a:buClr>
        <a:buFont typeface="Wingdings 3" pitchFamily="18" charset="2"/>
        <a:buChar char="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3758286" indent="-485985" algn="l" defTabSz="3239902" rtl="0" eaLnBrk="1" latinLnBrk="0" hangingPunct="1">
        <a:lnSpc>
          <a:spcPct val="90000"/>
        </a:lnSpc>
        <a:spcBef>
          <a:spcPts val="709"/>
        </a:spcBef>
        <a:spcAft>
          <a:spcPts val="1417"/>
        </a:spcAft>
        <a:buClr>
          <a:schemeClr val="accent1"/>
        </a:buClr>
        <a:buFont typeface="Wingdings 3" pitchFamily="18" charset="2"/>
        <a:buChar char="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4309070" indent="-485985" algn="l" defTabSz="3239902" rtl="0" eaLnBrk="1" latinLnBrk="0" hangingPunct="1">
        <a:lnSpc>
          <a:spcPct val="90000"/>
        </a:lnSpc>
        <a:spcBef>
          <a:spcPts val="709"/>
        </a:spcBef>
        <a:spcAft>
          <a:spcPts val="1417"/>
        </a:spcAft>
        <a:buClr>
          <a:schemeClr val="accent1"/>
        </a:buClr>
        <a:buFont typeface="Wingdings 3" pitchFamily="18" charset="2"/>
        <a:buChar char="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4827454" indent="-485985" algn="l" defTabSz="3239902" rtl="0" eaLnBrk="1" latinLnBrk="0" hangingPunct="1">
        <a:lnSpc>
          <a:spcPct val="90000"/>
        </a:lnSpc>
        <a:spcBef>
          <a:spcPts val="709"/>
        </a:spcBef>
        <a:spcAft>
          <a:spcPts val="1417"/>
        </a:spcAft>
        <a:buClr>
          <a:schemeClr val="accent1"/>
        </a:buClr>
        <a:buFont typeface="Wingdings 3" pitchFamily="18" charset="2"/>
        <a:buChar char="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1620000" y="1721520"/>
            <a:ext cx="29157840" cy="20214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pt-BR" sz="7000" b="1" dirty="0" smtClean="0">
                <a:solidFill>
                  <a:srgbClr val="000000"/>
                </a:solidFill>
                <a:latin typeface="Century Gothic"/>
              </a:rPr>
              <a:t>NOME DO COLÉGIO</a:t>
            </a:r>
            <a:endParaRPr dirty="0"/>
          </a:p>
        </p:txBody>
      </p:sp>
      <p:sp>
        <p:nvSpPr>
          <p:cNvPr id="63" name="CustomShape 2"/>
          <p:cNvSpPr/>
          <p:nvPr/>
        </p:nvSpPr>
        <p:spPr>
          <a:xfrm>
            <a:off x="1620000" y="10108440"/>
            <a:ext cx="13911840" cy="14104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pt-BR" sz="7000" b="1">
                <a:solidFill>
                  <a:srgbClr val="000000"/>
                </a:solidFill>
                <a:latin typeface="Century Gothic"/>
              </a:rPr>
              <a:t>INTRODUÇÃO</a:t>
            </a:r>
            <a:endParaRPr/>
          </a:p>
        </p:txBody>
      </p:sp>
      <p:sp>
        <p:nvSpPr>
          <p:cNvPr id="64" name="CustomShape 3"/>
          <p:cNvSpPr/>
          <p:nvPr/>
        </p:nvSpPr>
        <p:spPr>
          <a:xfrm>
            <a:off x="1620360" y="10108800"/>
            <a:ext cx="13911840" cy="14104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pt-BR" sz="7000" b="1">
                <a:solidFill>
                  <a:srgbClr val="000000"/>
                </a:solidFill>
                <a:latin typeface="Century Gothic"/>
              </a:rPr>
              <a:t>INTRODUÇÃO</a:t>
            </a:r>
            <a:endParaRPr/>
          </a:p>
        </p:txBody>
      </p:sp>
      <p:sp>
        <p:nvSpPr>
          <p:cNvPr id="65" name="CustomShape 4"/>
          <p:cNvSpPr/>
          <p:nvPr/>
        </p:nvSpPr>
        <p:spPr>
          <a:xfrm>
            <a:off x="1620000" y="4133880"/>
            <a:ext cx="29157840" cy="20214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>
              <a:lnSpc>
                <a:spcPct val="100000"/>
              </a:lnSpc>
            </a:pPr>
            <a:r>
              <a:rPr lang="pt-BR" sz="5400" b="1" dirty="0" smtClean="0">
                <a:solidFill>
                  <a:srgbClr val="000000"/>
                </a:solidFill>
                <a:latin typeface="Arial"/>
              </a:rPr>
              <a:t>TÍTULO DO ARTIGO</a:t>
            </a:r>
            <a:endParaRPr dirty="0"/>
          </a:p>
        </p:txBody>
      </p:sp>
      <p:sp>
        <p:nvSpPr>
          <p:cNvPr id="66" name="CustomShape 5"/>
          <p:cNvSpPr/>
          <p:nvPr/>
        </p:nvSpPr>
        <p:spPr>
          <a:xfrm>
            <a:off x="1620360" y="10108440"/>
            <a:ext cx="14003280" cy="1410480"/>
          </a:xfrm>
          <a:prstGeom prst="rect">
            <a:avLst/>
          </a:prstGeom>
          <a:solidFill>
            <a:srgbClr val="94BD5E"/>
          </a:solidFill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pt-BR" sz="7000" b="1">
                <a:solidFill>
                  <a:srgbClr val="000000"/>
                </a:solidFill>
                <a:latin typeface="Century Gothic"/>
              </a:rPr>
              <a:t>INTRODUÇÃO</a:t>
            </a:r>
            <a:endParaRPr/>
          </a:p>
        </p:txBody>
      </p:sp>
      <p:sp>
        <p:nvSpPr>
          <p:cNvPr id="67" name="CustomShape 6"/>
          <p:cNvSpPr/>
          <p:nvPr/>
        </p:nvSpPr>
        <p:spPr>
          <a:xfrm>
            <a:off x="1453680" y="10108440"/>
            <a:ext cx="13911840" cy="1410480"/>
          </a:xfrm>
          <a:prstGeom prst="rect">
            <a:avLst/>
          </a:prstGeom>
          <a:solidFill>
            <a:srgbClr val="94BD5E"/>
          </a:solidFill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</a:pPr>
            <a:r>
              <a:rPr lang="pt-BR" sz="7000" b="1" dirty="0">
                <a:solidFill>
                  <a:srgbClr val="000000"/>
                </a:solidFill>
                <a:latin typeface="Century Gothic"/>
              </a:rPr>
              <a:t>INTRODUÇÃO</a:t>
            </a:r>
            <a:endParaRPr dirty="0"/>
          </a:p>
        </p:txBody>
      </p:sp>
      <p:sp>
        <p:nvSpPr>
          <p:cNvPr id="68" name="CustomShape 7"/>
          <p:cNvSpPr/>
          <p:nvPr/>
        </p:nvSpPr>
        <p:spPr>
          <a:xfrm>
            <a:off x="1477980" y="16235305"/>
            <a:ext cx="14399640" cy="1410480"/>
          </a:xfrm>
          <a:prstGeom prst="rect">
            <a:avLst/>
          </a:prstGeom>
          <a:solidFill>
            <a:srgbClr val="94BD5E"/>
          </a:solidFill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</a:pPr>
            <a:r>
              <a:rPr lang="pt-BR" sz="7000" b="1" dirty="0" smtClean="0">
                <a:solidFill>
                  <a:srgbClr val="000000"/>
                </a:solidFill>
                <a:latin typeface="Century Gothic"/>
              </a:rPr>
              <a:t>OBJETIVO </a:t>
            </a:r>
            <a:r>
              <a:rPr lang="pt-BR" sz="7000" b="1" dirty="0">
                <a:solidFill>
                  <a:srgbClr val="000000"/>
                </a:solidFill>
                <a:latin typeface="Century Gothic"/>
              </a:rPr>
              <a:t>GERAL</a:t>
            </a:r>
            <a:endParaRPr dirty="0"/>
          </a:p>
        </p:txBody>
      </p:sp>
      <p:sp>
        <p:nvSpPr>
          <p:cNvPr id="69" name="CustomShape 8"/>
          <p:cNvSpPr/>
          <p:nvPr/>
        </p:nvSpPr>
        <p:spPr>
          <a:xfrm>
            <a:off x="1368000" y="22063320"/>
            <a:ext cx="14255640" cy="1410480"/>
          </a:xfrm>
          <a:prstGeom prst="rect">
            <a:avLst/>
          </a:prstGeom>
          <a:solidFill>
            <a:srgbClr val="94BD5E"/>
          </a:solidFill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</a:pPr>
            <a:r>
              <a:rPr lang="pt-BR" sz="7000" b="1" dirty="0">
                <a:solidFill>
                  <a:srgbClr val="000000"/>
                </a:solidFill>
                <a:latin typeface="Century Gothic"/>
              </a:rPr>
              <a:t>OBJETIVOS ESPECÍFICOS</a:t>
            </a:r>
            <a:endParaRPr dirty="0"/>
          </a:p>
        </p:txBody>
      </p:sp>
      <p:sp>
        <p:nvSpPr>
          <p:cNvPr id="70" name="CustomShape 9"/>
          <p:cNvSpPr/>
          <p:nvPr/>
        </p:nvSpPr>
        <p:spPr>
          <a:xfrm>
            <a:off x="17660160" y="10094040"/>
            <a:ext cx="13911840" cy="1410480"/>
          </a:xfrm>
          <a:prstGeom prst="rect">
            <a:avLst/>
          </a:prstGeom>
          <a:solidFill>
            <a:srgbClr val="94BD5E"/>
          </a:solidFill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pt-BR" sz="7000" b="1">
                <a:solidFill>
                  <a:srgbClr val="000000"/>
                </a:solidFill>
                <a:latin typeface="Century Gothic"/>
              </a:rPr>
              <a:t>RESULTADOS</a:t>
            </a:r>
            <a:endParaRPr/>
          </a:p>
        </p:txBody>
      </p:sp>
      <p:sp>
        <p:nvSpPr>
          <p:cNvPr id="71" name="CustomShape 10"/>
          <p:cNvSpPr/>
          <p:nvPr/>
        </p:nvSpPr>
        <p:spPr>
          <a:xfrm>
            <a:off x="17532360" y="30600360"/>
            <a:ext cx="14002920" cy="1501200"/>
          </a:xfrm>
          <a:prstGeom prst="rect">
            <a:avLst/>
          </a:prstGeom>
          <a:solidFill>
            <a:srgbClr val="94BD5E"/>
          </a:solidFill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</a:pPr>
            <a:r>
              <a:rPr lang="pt-BR" sz="7000" b="1" dirty="0">
                <a:solidFill>
                  <a:srgbClr val="000000"/>
                </a:solidFill>
                <a:latin typeface="Century Gothic"/>
              </a:rPr>
              <a:t>CONSIDERAÇÕES FINAIS</a:t>
            </a:r>
            <a:endParaRPr dirty="0"/>
          </a:p>
        </p:txBody>
      </p:sp>
      <p:sp>
        <p:nvSpPr>
          <p:cNvPr id="72" name="CustomShape 11"/>
          <p:cNvSpPr/>
          <p:nvPr/>
        </p:nvSpPr>
        <p:spPr>
          <a:xfrm>
            <a:off x="1585080" y="6983280"/>
            <a:ext cx="29734560" cy="19648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3600" b="1" dirty="0" smtClean="0">
                <a:solidFill>
                  <a:srgbClr val="000000"/>
                </a:solidFill>
                <a:latin typeface="Century Gothic"/>
              </a:rPr>
              <a:t>Integrantes (nome dos integrantes)</a:t>
            </a:r>
            <a:endParaRPr dirty="0"/>
          </a:p>
          <a:p>
            <a:pPr>
              <a:lnSpc>
                <a:spcPct val="100000"/>
              </a:lnSpc>
            </a:pPr>
            <a:r>
              <a:rPr lang="pt-BR" sz="3600" b="1" dirty="0">
                <a:solidFill>
                  <a:srgbClr val="000000"/>
                </a:solidFill>
                <a:latin typeface="Century Gothic"/>
              </a:rPr>
              <a:t>Orientadora:</a:t>
            </a:r>
            <a:r>
              <a:rPr lang="pt-BR" sz="36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pt-BR" sz="3600" b="1" dirty="0" smtClean="0">
                <a:solidFill>
                  <a:srgbClr val="000000"/>
                </a:solidFill>
                <a:latin typeface="Arial"/>
              </a:rPr>
              <a:t>(Prof. </a:t>
            </a:r>
            <a:r>
              <a:rPr lang="pt-BR" sz="3600" b="1" dirty="0" smtClean="0">
                <a:solidFill>
                  <a:srgbClr val="000000"/>
                </a:solidFill>
                <a:latin typeface="Arial"/>
              </a:rPr>
              <a:t>orientador</a:t>
            </a:r>
            <a:r>
              <a:rPr lang="pt-BR" sz="3600" b="1" dirty="0" smtClean="0">
                <a:solidFill>
                  <a:srgbClr val="000000"/>
                </a:solidFill>
                <a:latin typeface="Arial"/>
              </a:rPr>
              <a:t>)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73" name="CustomShape 12"/>
          <p:cNvSpPr/>
          <p:nvPr/>
        </p:nvSpPr>
        <p:spPr>
          <a:xfrm>
            <a:off x="1585080" y="12306240"/>
            <a:ext cx="13946760" cy="45255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4000" dirty="0" smtClean="0">
                <a:solidFill>
                  <a:srgbClr val="000000"/>
                </a:solidFill>
                <a:latin typeface="Arial"/>
              </a:rPr>
              <a:t>Breve introdução sobre o seu tema. 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74" name="CustomShape 13"/>
          <p:cNvSpPr/>
          <p:nvPr/>
        </p:nvSpPr>
        <p:spPr>
          <a:xfrm>
            <a:off x="1620000" y="24634440"/>
            <a:ext cx="13953960" cy="45255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just">
              <a:lnSpc>
                <a:spcPct val="170000"/>
              </a:lnSpc>
              <a:buFont typeface="Arial"/>
              <a:buChar char="•"/>
            </a:pPr>
            <a:r>
              <a:rPr lang="pt-BR" sz="4000" dirty="0">
                <a:solidFill>
                  <a:srgbClr val="000000"/>
                </a:solidFill>
                <a:latin typeface="Arial"/>
              </a:rPr>
              <a:t> </a:t>
            </a:r>
            <a:r>
              <a:rPr lang="pt-BR" sz="4000" dirty="0" smtClean="0">
                <a:solidFill>
                  <a:srgbClr val="000000"/>
                </a:solidFill>
                <a:latin typeface="Arial"/>
              </a:rPr>
              <a:t>Relatar os diversos item a serem pesquisados sobre o tema geral</a:t>
            </a:r>
            <a:endParaRPr dirty="0"/>
          </a:p>
        </p:txBody>
      </p:sp>
      <p:sp>
        <p:nvSpPr>
          <p:cNvPr id="75" name="CustomShape 14"/>
          <p:cNvSpPr/>
          <p:nvPr/>
        </p:nvSpPr>
        <p:spPr>
          <a:xfrm>
            <a:off x="1872000" y="30321000"/>
            <a:ext cx="13911840" cy="141048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  <a:buFont typeface="StarSymbol"/>
              <a:buChar char="l"/>
            </a:pPr>
            <a:r>
              <a:rPr lang="pt-BR" sz="7000" b="1">
                <a:solidFill>
                  <a:srgbClr val="000000"/>
                </a:solidFill>
                <a:latin typeface="Century Gothic"/>
              </a:rPr>
              <a:t>INTRODUÇÃO</a:t>
            </a:r>
            <a:endParaRPr/>
          </a:p>
        </p:txBody>
      </p:sp>
      <p:sp>
        <p:nvSpPr>
          <p:cNvPr id="76" name="CustomShape 15"/>
          <p:cNvSpPr/>
          <p:nvPr/>
        </p:nvSpPr>
        <p:spPr>
          <a:xfrm>
            <a:off x="1620000" y="30321000"/>
            <a:ext cx="13911840" cy="1410480"/>
          </a:xfrm>
          <a:prstGeom prst="rect">
            <a:avLst/>
          </a:prstGeom>
          <a:solidFill>
            <a:srgbClr val="94BD5E"/>
          </a:solidFill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  <a:buSzPct val="45000"/>
            </a:pPr>
            <a:r>
              <a:rPr lang="pt-BR" sz="7000" b="1" dirty="0">
                <a:solidFill>
                  <a:srgbClr val="000000"/>
                </a:solidFill>
                <a:latin typeface="Century Gothic"/>
              </a:rPr>
              <a:t>METODOLOGIA</a:t>
            </a:r>
            <a:endParaRPr dirty="0"/>
          </a:p>
        </p:txBody>
      </p:sp>
      <p:sp>
        <p:nvSpPr>
          <p:cNvPr id="77" name="CustomShape 16"/>
          <p:cNvSpPr/>
          <p:nvPr/>
        </p:nvSpPr>
        <p:spPr>
          <a:xfrm>
            <a:off x="1679760" y="32101920"/>
            <a:ext cx="13996080" cy="75812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just">
              <a:lnSpc>
                <a:spcPct val="160000"/>
              </a:lnSpc>
            </a:pPr>
            <a:r>
              <a:rPr lang="pt-BR" sz="4000" dirty="0" smtClean="0">
                <a:solidFill>
                  <a:srgbClr val="000000"/>
                </a:solidFill>
                <a:latin typeface="Arial"/>
              </a:rPr>
              <a:t>Como foi feira a pesquisa</a:t>
            </a:r>
            <a:endParaRPr dirty="0"/>
          </a:p>
        </p:txBody>
      </p:sp>
      <p:sp>
        <p:nvSpPr>
          <p:cNvPr id="78" name="CustomShape 17"/>
          <p:cNvSpPr/>
          <p:nvPr/>
        </p:nvSpPr>
        <p:spPr>
          <a:xfrm>
            <a:off x="17532360" y="11913480"/>
            <a:ext cx="13787280" cy="101498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just">
              <a:lnSpc>
                <a:spcPct val="170000"/>
              </a:lnSpc>
            </a:pPr>
            <a:r>
              <a:rPr lang="pt-BR" sz="4000" dirty="0" smtClean="0">
                <a:solidFill>
                  <a:srgbClr val="000000"/>
                </a:solidFill>
                <a:latin typeface="Arial"/>
              </a:rPr>
              <a:t>Quais os resultados obtidos?</a:t>
            </a:r>
            <a:endParaRPr sz="4000" dirty="0"/>
          </a:p>
          <a:p>
            <a:pPr algn="just">
              <a:lnSpc>
                <a:spcPct val="170000"/>
              </a:lnSpc>
            </a:pPr>
            <a:endParaRPr dirty="0"/>
          </a:p>
        </p:txBody>
      </p:sp>
      <p:sp>
        <p:nvSpPr>
          <p:cNvPr id="83" name="TextShape 18"/>
          <p:cNvSpPr txBox="1"/>
          <p:nvPr/>
        </p:nvSpPr>
        <p:spPr>
          <a:xfrm>
            <a:off x="17532360" y="32101920"/>
            <a:ext cx="13787280" cy="6053400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sz="4000" dirty="0" smtClean="0">
                <a:solidFill>
                  <a:srgbClr val="404040"/>
                </a:solidFill>
                <a:latin typeface="Arial"/>
              </a:rPr>
              <a:t>Quais as contribuições a mais que sua equipe sugere com relação ao seu tema</a:t>
            </a:r>
            <a:endParaRPr dirty="0"/>
          </a:p>
        </p:txBody>
      </p:sp>
      <p:sp>
        <p:nvSpPr>
          <p:cNvPr id="87" name="CustomShape 19"/>
          <p:cNvSpPr/>
          <p:nvPr/>
        </p:nvSpPr>
        <p:spPr>
          <a:xfrm>
            <a:off x="1453680" y="19375200"/>
            <a:ext cx="14330160" cy="28324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just">
              <a:lnSpc>
                <a:spcPct val="150000"/>
              </a:lnSpc>
            </a:pPr>
            <a:r>
              <a:rPr lang="pt-BR" sz="4000" dirty="0" smtClean="0">
                <a:solidFill>
                  <a:srgbClr val="333333"/>
                </a:solidFill>
                <a:latin typeface="Arial"/>
              </a:rPr>
              <a:t>PERGUNTA GERAL DA SUA PESQUISA</a:t>
            </a:r>
            <a:endParaRPr dirty="0"/>
          </a:p>
        </p:txBody>
      </p:sp>
      <p:sp>
        <p:nvSpPr>
          <p:cNvPr id="88" name="Line 20"/>
          <p:cNvSpPr/>
          <p:nvPr/>
        </p:nvSpPr>
        <p:spPr>
          <a:xfrm>
            <a:off x="16459200" y="10108440"/>
            <a:ext cx="365760" cy="32611320"/>
          </a:xfrm>
          <a:prstGeom prst="line">
            <a:avLst/>
          </a:prstGeom>
          <a:ln w="9360">
            <a:solidFill>
              <a:srgbClr val="323232"/>
            </a:solidFill>
            <a:round/>
          </a:ln>
        </p:spPr>
      </p:sp>
      <p:sp>
        <p:nvSpPr>
          <p:cNvPr id="34" name="CaixaDeTexto 33"/>
          <p:cNvSpPr txBox="1"/>
          <p:nvPr/>
        </p:nvSpPr>
        <p:spPr>
          <a:xfrm>
            <a:off x="1679760" y="37852997"/>
            <a:ext cx="6022080" cy="50167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IMAGENS E/OU GRÁFICO</a:t>
            </a:r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9343440" y="37852996"/>
            <a:ext cx="6022080" cy="50167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IMAGENS E/OU GRÁFICO</a:t>
            </a:r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/>
          </a:p>
        </p:txBody>
      </p:sp>
      <p:sp>
        <p:nvSpPr>
          <p:cNvPr id="36" name="CaixaDeTexto 35"/>
          <p:cNvSpPr txBox="1"/>
          <p:nvPr/>
        </p:nvSpPr>
        <p:spPr>
          <a:xfrm>
            <a:off x="17532360" y="37573920"/>
            <a:ext cx="4282560" cy="50167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IMAGENS E/OU GRÁFICO</a:t>
            </a:r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/>
          </a:p>
        </p:txBody>
      </p:sp>
      <p:sp>
        <p:nvSpPr>
          <p:cNvPr id="37" name="CaixaDeTexto 36"/>
          <p:cNvSpPr txBox="1"/>
          <p:nvPr/>
        </p:nvSpPr>
        <p:spPr>
          <a:xfrm>
            <a:off x="22522320" y="37573920"/>
            <a:ext cx="4256537" cy="50167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IMAGENS E/OU GRÁFICO</a:t>
            </a:r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27770503" y="37590579"/>
            <a:ext cx="4256537" cy="50167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IMAGENS E/OU GRÁFICO</a:t>
            </a:r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17500320" y="22924800"/>
            <a:ext cx="6472080" cy="50167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IMAGENS E/OU GRÁFICO</a:t>
            </a:r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/>
          </a:p>
        </p:txBody>
      </p:sp>
      <p:sp>
        <p:nvSpPr>
          <p:cNvPr id="42" name="CaixaDeTexto 41"/>
          <p:cNvSpPr txBox="1"/>
          <p:nvPr/>
        </p:nvSpPr>
        <p:spPr>
          <a:xfrm>
            <a:off x="25132526" y="23027242"/>
            <a:ext cx="6472080" cy="50167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dirty="0" smtClean="0"/>
              <a:t>IMAGENS E/OU GRÁFICO</a:t>
            </a:r>
          </a:p>
          <a:p>
            <a:endParaRPr lang="pt-BR" sz="4000" dirty="0"/>
          </a:p>
          <a:p>
            <a:endParaRPr lang="pt-BR" sz="4000" dirty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 smtClean="0"/>
          </a:p>
          <a:p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 fill="freeze">
                      <p:stCondLst>
                        <p:cond delay="indefinite"/>
                      </p:stCondLst>
                      <p:childTnLst>
                        <p:par>
                          <p:cTn id="4"/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202</TotalTime>
  <Words>101</Words>
  <Application>Microsoft Office PowerPoint</Application>
  <PresentationFormat>Personalizar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</vt:lpstr>
      <vt:lpstr>Century Gothic</vt:lpstr>
      <vt:lpstr>StarSymbol</vt:lpstr>
      <vt:lpstr>Tw Cen MT</vt:lpstr>
      <vt:lpstr>Tw Cen MT Condensed</vt:lpstr>
      <vt:lpstr>Wingdings 3</vt:lpstr>
      <vt:lpstr>Integral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Usuário do Windows</cp:lastModifiedBy>
  <cp:revision>10</cp:revision>
  <dcterms:modified xsi:type="dcterms:W3CDTF">2017-10-22T23:51:16Z</dcterms:modified>
</cp:coreProperties>
</file>