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Lst>
  <p:sldIdLst>
    <p:sldId id="256" r:id="rId2"/>
  </p:sldIdLst>
  <p:sldSz cx="32399288" cy="43200638"/>
  <p:notesSz cx="7559675" cy="10691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 d="100"/>
          <a:sy n="12" d="100"/>
        </p:scale>
        <p:origin x="222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82427" y="15840243"/>
            <a:ext cx="23386911" cy="14253949"/>
          </a:xfrm>
        </p:spPr>
        <p:txBody>
          <a:bodyPr anchor="b">
            <a:normAutofit/>
          </a:bodyPr>
          <a:lstStyle>
            <a:lvl1pPr>
              <a:defRPr sz="19133"/>
            </a:lvl1pPr>
          </a:lstStyle>
          <a:p>
            <a:r>
              <a:rPr lang="pt-BR" smtClean="0"/>
              <a:t>Clique para editar o título mestre</a:t>
            </a:r>
            <a:endParaRPr lang="en-US" dirty="0"/>
          </a:p>
        </p:txBody>
      </p:sp>
      <p:sp>
        <p:nvSpPr>
          <p:cNvPr id="3" name="Subtitle 2"/>
          <p:cNvSpPr>
            <a:spLocks noGrp="1"/>
          </p:cNvSpPr>
          <p:nvPr>
            <p:ph type="subTitle" idx="1"/>
          </p:nvPr>
        </p:nvSpPr>
        <p:spPr>
          <a:xfrm>
            <a:off x="6882427" y="30094180"/>
            <a:ext cx="23386911" cy="7094801"/>
          </a:xfrm>
        </p:spPr>
        <p:txBody>
          <a:bodyPr anchor="t"/>
          <a:lstStyle>
            <a:lvl1pPr marL="0" indent="0" algn="l">
              <a:buNone/>
              <a:defRPr>
                <a:solidFill>
                  <a:schemeClr val="tx1">
                    <a:lumMod val="65000"/>
                    <a:lumOff val="35000"/>
                  </a:schemeClr>
                </a:solidFill>
              </a:defRPr>
            </a:lvl1pPr>
            <a:lvl2pPr marL="1619951" indent="0" algn="ctr">
              <a:buNone/>
              <a:defRPr>
                <a:solidFill>
                  <a:schemeClr val="tx1">
                    <a:tint val="75000"/>
                  </a:schemeClr>
                </a:solidFill>
              </a:defRPr>
            </a:lvl2pPr>
            <a:lvl3pPr marL="3239902" indent="0" algn="ctr">
              <a:buNone/>
              <a:defRPr>
                <a:solidFill>
                  <a:schemeClr val="tx1">
                    <a:tint val="75000"/>
                  </a:schemeClr>
                </a:solidFill>
              </a:defRPr>
            </a:lvl3pPr>
            <a:lvl4pPr marL="4859853" indent="0" algn="ctr">
              <a:buNone/>
              <a:defRPr>
                <a:solidFill>
                  <a:schemeClr val="tx1">
                    <a:tint val="75000"/>
                  </a:schemeClr>
                </a:solidFill>
              </a:defRPr>
            </a:lvl4pPr>
            <a:lvl5pPr marL="6479804" indent="0" algn="ctr">
              <a:buNone/>
              <a:defRPr>
                <a:solidFill>
                  <a:schemeClr val="tx1">
                    <a:tint val="75000"/>
                  </a:schemeClr>
                </a:solidFill>
              </a:defRPr>
            </a:lvl5pPr>
            <a:lvl6pPr marL="8099755" indent="0" algn="ctr">
              <a:buNone/>
              <a:defRPr>
                <a:solidFill>
                  <a:schemeClr val="tx1">
                    <a:tint val="75000"/>
                  </a:schemeClr>
                </a:solidFill>
              </a:defRPr>
            </a:lvl6pPr>
            <a:lvl7pPr marL="9719706" indent="0" algn="ctr">
              <a:buNone/>
              <a:defRPr>
                <a:solidFill>
                  <a:schemeClr val="tx1">
                    <a:tint val="75000"/>
                  </a:schemeClr>
                </a:solidFill>
              </a:defRPr>
            </a:lvl7pPr>
            <a:lvl8pPr marL="11339657" indent="0" algn="ctr">
              <a:buNone/>
              <a:defRPr>
                <a:solidFill>
                  <a:schemeClr val="tx1">
                    <a:tint val="75000"/>
                  </a:schemeClr>
                </a:solidFill>
              </a:defRPr>
            </a:lvl8pPr>
            <a:lvl9pPr marL="12959608"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9" name="Freeform 8"/>
          <p:cNvSpPr/>
          <p:nvPr/>
        </p:nvSpPr>
        <p:spPr bwMode="auto">
          <a:xfrm>
            <a:off x="-112386" y="27220298"/>
            <a:ext cx="4944481" cy="4924677"/>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1499969" y="28532966"/>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0213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6892295" y="3931459"/>
            <a:ext cx="23347042" cy="8068718"/>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6882423" y="13440198"/>
            <a:ext cx="23356914" cy="23796396"/>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740513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82423" y="13068300"/>
            <a:ext cx="23356914" cy="9252420"/>
          </a:xfrm>
        </p:spPr>
        <p:txBody>
          <a:bodyPr anchor="b"/>
          <a:lstStyle>
            <a:lvl1pPr algn="l">
              <a:defRPr sz="14173"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882423" y="22560333"/>
            <a:ext cx="23356914" cy="5419923"/>
          </a:xfrm>
        </p:spPr>
        <p:txBody>
          <a:bodyPr anchor="t"/>
          <a:lstStyle>
            <a:lvl1pPr marL="0" indent="0" algn="l">
              <a:buNone/>
              <a:defRPr sz="7086">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11"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8028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882427" y="13459767"/>
            <a:ext cx="11329585" cy="23731985"/>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18911304" y="13459767"/>
            <a:ext cx="11328033" cy="23731985"/>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6" name="Footer Placeholder 5"/>
          <p:cNvSpPr>
            <a:spLocks noGrp="1"/>
          </p:cNvSpPr>
          <p:nvPr>
            <p:ph type="ftr" sz="quarter" idx="11"/>
          </p:nvPr>
        </p:nvSpPr>
        <p:spPr/>
        <p:txBody>
          <a:bodyPr/>
          <a:lstStyle/>
          <a:p>
            <a:endParaRPr lang="pt-BR"/>
          </a:p>
        </p:txBody>
      </p:sp>
      <p:sp>
        <p:nvSpPr>
          <p:cNvPr id="9"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1811398" y="4962489"/>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06938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8026661" y="14026198"/>
            <a:ext cx="10185353"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smtClean="0"/>
              <a:t>Clique para editar o texto mestre</a:t>
            </a:r>
          </a:p>
        </p:txBody>
      </p:sp>
      <p:sp>
        <p:nvSpPr>
          <p:cNvPr id="4" name="Content Placeholder 3"/>
          <p:cNvSpPr>
            <a:spLocks noGrp="1"/>
          </p:cNvSpPr>
          <p:nvPr>
            <p:ph sz="half" idx="2"/>
          </p:nvPr>
        </p:nvSpPr>
        <p:spPr>
          <a:xfrm>
            <a:off x="6882421" y="17656251"/>
            <a:ext cx="11329589" cy="1956377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20041052" y="14005864"/>
            <a:ext cx="10180544"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smtClean="0"/>
              <a:t>Clique para editar o texto mestre</a:t>
            </a:r>
          </a:p>
        </p:txBody>
      </p:sp>
      <p:sp>
        <p:nvSpPr>
          <p:cNvPr id="6" name="Content Placeholder 5"/>
          <p:cNvSpPr>
            <a:spLocks noGrp="1"/>
          </p:cNvSpPr>
          <p:nvPr>
            <p:ph sz="quarter" idx="4"/>
          </p:nvPr>
        </p:nvSpPr>
        <p:spPr>
          <a:xfrm>
            <a:off x="18898575" y="17635917"/>
            <a:ext cx="11323027" cy="1956377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8" name="Footer Placeholder 7"/>
          <p:cNvSpPr>
            <a:spLocks noGrp="1"/>
          </p:cNvSpPr>
          <p:nvPr>
            <p:ph type="ftr" sz="quarter" idx="11"/>
          </p:nvPr>
        </p:nvSpPr>
        <p:spPr/>
        <p:txBody>
          <a:bodyPr/>
          <a:lstStyle/>
          <a:p>
            <a:endParaRPr lang="pt-BR"/>
          </a:p>
        </p:txBody>
      </p:sp>
      <p:sp>
        <p:nvSpPr>
          <p:cNvPr id="11"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1811398" y="4962489"/>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030537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892289" y="3931459"/>
            <a:ext cx="23347046" cy="8068718"/>
          </a:xfrm>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4" name="Footer Placeholder 3"/>
          <p:cNvSpPr>
            <a:spLocks noGrp="1"/>
          </p:cNvSpPr>
          <p:nvPr>
            <p:ph type="ftr" sz="quarter" idx="11"/>
          </p:nvPr>
        </p:nvSpPr>
        <p:spPr/>
        <p:txBody>
          <a:bodyPr/>
          <a:lstStyle/>
          <a:p>
            <a:endParaRPr lang="pt-BR"/>
          </a:p>
        </p:txBody>
      </p:sp>
      <p:sp>
        <p:nvSpPr>
          <p:cNvPr id="8"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88736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3" name="Footer Placeholder 2"/>
          <p:cNvSpPr>
            <a:spLocks noGrp="1"/>
          </p:cNvSpPr>
          <p:nvPr>
            <p:ph type="ftr" sz="quarter" idx="11"/>
          </p:nvPr>
        </p:nvSpPr>
        <p:spPr/>
        <p:txBody>
          <a:bodyPr/>
          <a:lstStyle/>
          <a:p>
            <a:endParaRPr lang="pt-BR"/>
          </a:p>
        </p:txBody>
      </p:sp>
      <p:sp>
        <p:nvSpPr>
          <p:cNvPr id="6"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62118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2" y="2810044"/>
            <a:ext cx="9317219" cy="6150088"/>
          </a:xfrm>
        </p:spPr>
        <p:txBody>
          <a:bodyPr anchor="b"/>
          <a:lstStyle>
            <a:lvl1pPr algn="l">
              <a:defRPr sz="7086" b="0"/>
            </a:lvl1pPr>
          </a:lstStyle>
          <a:p>
            <a:r>
              <a:rPr lang="pt-BR" smtClean="0"/>
              <a:t>Clique para editar o título mestre</a:t>
            </a:r>
            <a:endParaRPr lang="en-US" dirty="0"/>
          </a:p>
        </p:txBody>
      </p:sp>
      <p:sp>
        <p:nvSpPr>
          <p:cNvPr id="3" name="Content Placeholder 2"/>
          <p:cNvSpPr>
            <a:spLocks noGrp="1"/>
          </p:cNvSpPr>
          <p:nvPr>
            <p:ph idx="1"/>
          </p:nvPr>
        </p:nvSpPr>
        <p:spPr>
          <a:xfrm>
            <a:off x="16807287" y="2810054"/>
            <a:ext cx="13432049" cy="34110507"/>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882422" y="10070152"/>
            <a:ext cx="9317219" cy="26850387"/>
          </a:xfrm>
        </p:spPr>
        <p:txBody>
          <a:bodyPr/>
          <a:lstStyle>
            <a:lvl1pPr marL="0" indent="0">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159458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3" y="30240447"/>
            <a:ext cx="23356914" cy="3570056"/>
          </a:xfrm>
        </p:spPr>
        <p:txBody>
          <a:bodyPr anchor="b">
            <a:normAutofit/>
          </a:bodyPr>
          <a:lstStyle>
            <a:lvl1pPr algn="l">
              <a:defRPr sz="8504"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6882423" y="3999839"/>
            <a:ext cx="23356914" cy="24283634"/>
          </a:xfrm>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882423" y="33810502"/>
            <a:ext cx="23356914" cy="3110043"/>
          </a:xfrm>
        </p:spPr>
        <p:txBody>
          <a:bodyPr>
            <a:normAutofit/>
          </a:bodyPr>
          <a:lstStyle>
            <a:lvl1pPr marL="0" indent="0">
              <a:buNone/>
              <a:defRPr sz="4252"/>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586184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3" y="3840057"/>
            <a:ext cx="23356914" cy="19635188"/>
          </a:xfrm>
        </p:spPr>
        <p:txBody>
          <a:bodyPr anchor="ctr">
            <a:normAutofit/>
          </a:bodyPr>
          <a:lstStyle>
            <a:lvl1pPr algn="l">
              <a:defRPr sz="17007"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882423" y="27427466"/>
            <a:ext cx="23356914" cy="9800863"/>
          </a:xfrm>
        </p:spPr>
        <p:txBody>
          <a:bodyPr anchor="ctr">
            <a:normAutofit/>
          </a:bodyPr>
          <a:lstStyle>
            <a:lvl1pPr marL="0" indent="0" algn="l">
              <a:buNone/>
              <a:defRPr sz="6378">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124805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753023" y="3840057"/>
            <a:ext cx="21647667" cy="18240269"/>
          </a:xfrm>
        </p:spPr>
        <p:txBody>
          <a:bodyPr anchor="ctr">
            <a:normAutofit/>
          </a:bodyPr>
          <a:lstStyle>
            <a:lvl1pPr algn="l">
              <a:defRPr sz="17007"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8560343" y="22080326"/>
            <a:ext cx="20033021" cy="2400035"/>
          </a:xfrm>
        </p:spPr>
        <p:txBody>
          <a:bodyPr anchor="ctr">
            <a:noAutofit/>
          </a:bodyPr>
          <a:lstStyle>
            <a:lvl1pPr marL="0" indent="0">
              <a:buFontTx/>
              <a:buNone/>
              <a:defRPr sz="5669">
                <a:solidFill>
                  <a:schemeClr val="tx1">
                    <a:lumMod val="50000"/>
                    <a:lumOff val="50000"/>
                  </a:schemeClr>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882423" y="27427466"/>
            <a:ext cx="23356914" cy="9800863"/>
          </a:xfrm>
        </p:spPr>
        <p:txBody>
          <a:bodyPr anchor="ctr">
            <a:normAutofit/>
          </a:bodyPr>
          <a:lstStyle>
            <a:lvl1pPr marL="0" indent="0" algn="l">
              <a:buNone/>
              <a:defRPr sz="6378">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19"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dirty="0"/>
              <a:pPr/>
              <a:t>‹nº›</a:t>
            </a:fld>
            <a:endParaRPr lang="en-US" dirty="0"/>
          </a:p>
        </p:txBody>
      </p:sp>
      <p:sp>
        <p:nvSpPr>
          <p:cNvPr id="14" name="TextBox 13"/>
          <p:cNvSpPr txBox="1"/>
          <p:nvPr/>
        </p:nvSpPr>
        <p:spPr>
          <a:xfrm>
            <a:off x="6407280" y="4081981"/>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15" name="TextBox 14"/>
          <p:cNvSpPr txBox="1"/>
          <p:nvPr/>
        </p:nvSpPr>
        <p:spPr>
          <a:xfrm>
            <a:off x="28946530" y="18301410"/>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1496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82423" y="15360237"/>
            <a:ext cx="23356914" cy="17164631"/>
          </a:xfrm>
        </p:spPr>
        <p:txBody>
          <a:bodyPr anchor="b">
            <a:normAutofit/>
          </a:bodyPr>
          <a:lstStyle>
            <a:lvl1pPr algn="l">
              <a:defRPr sz="17007"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6882423" y="32640482"/>
            <a:ext cx="23356914"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6" name="Footer Placeholder 5"/>
          <p:cNvSpPr>
            <a:spLocks noGrp="1"/>
          </p:cNvSpPr>
          <p:nvPr>
            <p:ph type="ftr" sz="quarter" idx="11"/>
          </p:nvPr>
        </p:nvSpPr>
        <p:spPr/>
        <p:txBody>
          <a:bodyPr/>
          <a:lstStyle/>
          <a:p>
            <a:endParaRPr lang="pt-BR"/>
          </a:p>
        </p:txBody>
      </p:sp>
      <p:sp>
        <p:nvSpPr>
          <p:cNvPr id="11"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52920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3" name="Title 1"/>
          <p:cNvSpPr>
            <a:spLocks noGrp="1"/>
          </p:cNvSpPr>
          <p:nvPr>
            <p:ph type="title"/>
          </p:nvPr>
        </p:nvSpPr>
        <p:spPr>
          <a:xfrm>
            <a:off x="7753023" y="3840057"/>
            <a:ext cx="21647667" cy="18240269"/>
          </a:xfrm>
        </p:spPr>
        <p:txBody>
          <a:bodyPr anchor="ctr">
            <a:normAutofit/>
          </a:bodyPr>
          <a:lstStyle>
            <a:lvl1pPr algn="l">
              <a:defRPr sz="17007"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6882421" y="27360404"/>
            <a:ext cx="23698152" cy="5280078"/>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6882421" y="32640482"/>
            <a:ext cx="23698152"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6" name="Footer Placeholder 5"/>
          <p:cNvSpPr>
            <a:spLocks noGrp="1"/>
          </p:cNvSpPr>
          <p:nvPr>
            <p:ph type="ftr" sz="quarter" idx="11"/>
          </p:nvPr>
        </p:nvSpPr>
        <p:spPr/>
        <p:txBody>
          <a:bodyPr/>
          <a:lstStyle/>
          <a:p>
            <a:endParaRPr lang="pt-BR"/>
          </a:p>
        </p:txBody>
      </p:sp>
      <p:sp>
        <p:nvSpPr>
          <p:cNvPr id="2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dirty="0"/>
              <a:pPr/>
              <a:t>‹nº›</a:t>
            </a:fld>
            <a:endParaRPr lang="en-US" dirty="0"/>
          </a:p>
        </p:txBody>
      </p:sp>
      <p:sp>
        <p:nvSpPr>
          <p:cNvPr id="11" name="TextBox 10"/>
          <p:cNvSpPr txBox="1"/>
          <p:nvPr/>
        </p:nvSpPr>
        <p:spPr>
          <a:xfrm>
            <a:off x="6407280" y="4081981"/>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12" name="TextBox 11"/>
          <p:cNvSpPr txBox="1"/>
          <p:nvPr/>
        </p:nvSpPr>
        <p:spPr>
          <a:xfrm>
            <a:off x="28946530" y="18301410"/>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7408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82425" y="3952229"/>
            <a:ext cx="23356910" cy="18142126"/>
          </a:xfrm>
        </p:spPr>
        <p:txBody>
          <a:bodyPr anchor="ctr">
            <a:normAutofit/>
          </a:bodyPr>
          <a:lstStyle>
            <a:lvl1pPr algn="l">
              <a:defRPr sz="17007"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6882423" y="27360404"/>
            <a:ext cx="23356914" cy="5280078"/>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6882423" y="32640482"/>
            <a:ext cx="23356914"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6" name="Footer Placeholder 5"/>
          <p:cNvSpPr>
            <a:spLocks noGrp="1"/>
          </p:cNvSpPr>
          <p:nvPr>
            <p:ph type="ftr" sz="quarter" idx="11"/>
          </p:nvPr>
        </p:nvSpPr>
        <p:spPr/>
        <p:txBody>
          <a:bodyPr/>
          <a:lstStyle/>
          <a:p>
            <a:endParaRPr lang="pt-BR"/>
          </a:p>
        </p:txBody>
      </p:sp>
      <p:sp>
        <p:nvSpPr>
          <p:cNvPr id="1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604382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682565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372226" y="3952225"/>
            <a:ext cx="5868055" cy="33284378"/>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882425" y="3952225"/>
            <a:ext cx="16711102" cy="3328437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11"/>
          </p:nvPr>
        </p:nvSpPr>
        <p:spPr/>
        <p:txBody>
          <a:bodyPr/>
          <a:lstStyle/>
          <a:p>
            <a:endParaRPr lang="pt-BR"/>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966043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3" y="1440021"/>
            <a:ext cx="7019846" cy="41818747"/>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72356" y="1795"/>
            <a:ext cx="6917347" cy="43168940"/>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647986" cy="4320063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892289" y="3931459"/>
            <a:ext cx="23347046" cy="8068718"/>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882423" y="13440198"/>
            <a:ext cx="23356914" cy="2448036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27539395" y="38646804"/>
            <a:ext cx="2715460" cy="2331820"/>
          </a:xfrm>
          <a:prstGeom prst="rect">
            <a:avLst/>
          </a:prstGeom>
        </p:spPr>
        <p:txBody>
          <a:bodyPr vert="horz" lIns="91440" tIns="45720" rIns="91440" bIns="45720" rtlCol="0" anchor="ctr"/>
          <a:lstStyle>
            <a:lvl1pPr algn="r">
              <a:defRPr sz="3189">
                <a:solidFill>
                  <a:schemeClr val="tx1">
                    <a:tint val="75000"/>
                  </a:schemeClr>
                </a:solidFill>
              </a:defRPr>
            </a:lvl1pPr>
          </a:lstStyle>
          <a:p>
            <a:pPr>
              <a:lnSpc>
                <a:spcPct val="100000"/>
              </a:lnSpc>
            </a:pPr>
            <a:r>
              <a:rPr lang="pt-BR" sz="6379" smtClean="0">
                <a:solidFill>
                  <a:srgbClr val="000000"/>
                </a:solidFill>
                <a:latin typeface="Century Gothic"/>
              </a:rPr>
              <a:t>28/11/16</a:t>
            </a:r>
            <a:endParaRPr lang="pt-BR"/>
          </a:p>
        </p:txBody>
      </p:sp>
      <p:sp>
        <p:nvSpPr>
          <p:cNvPr id="5" name="Footer Placeholder 4"/>
          <p:cNvSpPr>
            <a:spLocks noGrp="1"/>
          </p:cNvSpPr>
          <p:nvPr>
            <p:ph type="ftr" sz="quarter" idx="3"/>
          </p:nvPr>
        </p:nvSpPr>
        <p:spPr>
          <a:xfrm>
            <a:off x="6882422" y="38651339"/>
            <a:ext cx="20254827" cy="2300034"/>
          </a:xfrm>
          <a:prstGeom prst="rect">
            <a:avLst/>
          </a:prstGeom>
        </p:spPr>
        <p:txBody>
          <a:bodyPr vert="horz" lIns="91440" tIns="45720" rIns="91440" bIns="45720" rtlCol="0" anchor="ctr"/>
          <a:lstStyle>
            <a:lvl1pPr algn="l">
              <a:defRPr sz="3189">
                <a:solidFill>
                  <a:schemeClr val="tx1">
                    <a:tint val="75000"/>
                  </a:schemeClr>
                </a:solidFill>
              </a:defRPr>
            </a:lvl1pPr>
          </a:lstStyle>
          <a:p>
            <a:endParaRPr lang="pt-BR"/>
          </a:p>
        </p:txBody>
      </p:sp>
      <p:sp>
        <p:nvSpPr>
          <p:cNvPr id="6" name="Slide Number Placeholder 5"/>
          <p:cNvSpPr>
            <a:spLocks noGrp="1"/>
          </p:cNvSpPr>
          <p:nvPr>
            <p:ph type="sldNum" sz="quarter" idx="4"/>
          </p:nvPr>
        </p:nvSpPr>
        <p:spPr bwMode="gray">
          <a:xfrm>
            <a:off x="1811398" y="4962489"/>
            <a:ext cx="2072711" cy="2300034"/>
          </a:xfrm>
          <a:prstGeom prst="rect">
            <a:avLst/>
          </a:prstGeom>
        </p:spPr>
        <p:txBody>
          <a:bodyPr vert="horz" lIns="91440" tIns="45720" rIns="91440" bIns="45720" rtlCol="0" anchor="ctr"/>
          <a:lstStyle>
            <a:lvl1pPr algn="r">
              <a:defRPr sz="7086">
                <a:solidFill>
                  <a:srgbClr val="FEFFFF"/>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06293402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txStyles>
    <p:titleStyle>
      <a:lvl1pPr algn="l" defTabSz="1619951" rtl="0" eaLnBrk="1" latinLnBrk="0" hangingPunct="1">
        <a:spcBef>
          <a:spcPct val="0"/>
        </a:spcBef>
        <a:buNone/>
        <a:defRPr sz="12756"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214963" indent="-1214963" algn="l" defTabSz="1619951" rtl="0" eaLnBrk="1" latinLnBrk="0" hangingPunct="1">
        <a:spcBef>
          <a:spcPts val="3543"/>
        </a:spcBef>
        <a:spcAft>
          <a:spcPts val="0"/>
        </a:spcAft>
        <a:buClr>
          <a:schemeClr val="accent1"/>
        </a:buClr>
        <a:buFont typeface="Wingdings 3" charset="2"/>
        <a:buChar char=""/>
        <a:defRPr sz="6378" kern="1200">
          <a:solidFill>
            <a:schemeClr val="tx1">
              <a:lumMod val="75000"/>
              <a:lumOff val="25000"/>
            </a:schemeClr>
          </a:solidFill>
          <a:latin typeface="+mn-lt"/>
          <a:ea typeface="+mn-ea"/>
          <a:cs typeface="+mn-cs"/>
        </a:defRPr>
      </a:lvl1pPr>
      <a:lvl2pPr marL="2632420" indent="-1012469" algn="l" defTabSz="1619951" rtl="0" eaLnBrk="1" latinLnBrk="0" hangingPunct="1">
        <a:spcBef>
          <a:spcPts val="3543"/>
        </a:spcBef>
        <a:spcAft>
          <a:spcPts val="0"/>
        </a:spcAft>
        <a:buClr>
          <a:schemeClr val="accent1"/>
        </a:buClr>
        <a:buFont typeface="Wingdings 3" charset="2"/>
        <a:buChar char=""/>
        <a:defRPr sz="5669" kern="1200">
          <a:solidFill>
            <a:schemeClr val="tx1">
              <a:lumMod val="75000"/>
              <a:lumOff val="25000"/>
            </a:schemeClr>
          </a:solidFill>
          <a:latin typeface="+mn-lt"/>
          <a:ea typeface="+mn-ea"/>
          <a:cs typeface="+mn-cs"/>
        </a:defRPr>
      </a:lvl2pPr>
      <a:lvl3pPr marL="4049878" indent="-809976" algn="l" defTabSz="1619951" rtl="0" eaLnBrk="1" latinLnBrk="0" hangingPunct="1">
        <a:spcBef>
          <a:spcPts val="3543"/>
        </a:spcBef>
        <a:spcAft>
          <a:spcPts val="0"/>
        </a:spcAft>
        <a:buClr>
          <a:schemeClr val="accent1"/>
        </a:buClr>
        <a:buFont typeface="Wingdings 3" charset="2"/>
        <a:buChar char=""/>
        <a:defRPr sz="4960" kern="1200">
          <a:solidFill>
            <a:schemeClr val="tx1">
              <a:lumMod val="75000"/>
              <a:lumOff val="25000"/>
            </a:schemeClr>
          </a:solidFill>
          <a:latin typeface="+mn-lt"/>
          <a:ea typeface="+mn-ea"/>
          <a:cs typeface="+mn-cs"/>
        </a:defRPr>
      </a:lvl3pPr>
      <a:lvl4pPr marL="5669829"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4pPr>
      <a:lvl5pPr marL="7289780"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5pPr>
      <a:lvl6pPr marL="8909731"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6pPr>
      <a:lvl7pPr marL="10529682"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7pPr>
      <a:lvl8pPr marL="12149633"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8pPr>
      <a:lvl9pPr marL="13769584"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9pPr>
    </p:bodyStyle>
    <p:otherStyle>
      <a:defPPr>
        <a:defRPr lang="en-US"/>
      </a:defPPr>
      <a:lvl1pPr marL="0" algn="l" defTabSz="1619951" rtl="0" eaLnBrk="1" latinLnBrk="0" hangingPunct="1">
        <a:defRPr sz="6378" kern="1200">
          <a:solidFill>
            <a:schemeClr val="tx1"/>
          </a:solidFill>
          <a:latin typeface="+mn-lt"/>
          <a:ea typeface="+mn-ea"/>
          <a:cs typeface="+mn-cs"/>
        </a:defRPr>
      </a:lvl1pPr>
      <a:lvl2pPr marL="1619951" algn="l" defTabSz="1619951" rtl="0" eaLnBrk="1" latinLnBrk="0" hangingPunct="1">
        <a:defRPr sz="6378" kern="1200">
          <a:solidFill>
            <a:schemeClr val="tx1"/>
          </a:solidFill>
          <a:latin typeface="+mn-lt"/>
          <a:ea typeface="+mn-ea"/>
          <a:cs typeface="+mn-cs"/>
        </a:defRPr>
      </a:lvl2pPr>
      <a:lvl3pPr marL="3239902" algn="l" defTabSz="1619951" rtl="0" eaLnBrk="1" latinLnBrk="0" hangingPunct="1">
        <a:defRPr sz="6378" kern="1200">
          <a:solidFill>
            <a:schemeClr val="tx1"/>
          </a:solidFill>
          <a:latin typeface="+mn-lt"/>
          <a:ea typeface="+mn-ea"/>
          <a:cs typeface="+mn-cs"/>
        </a:defRPr>
      </a:lvl3pPr>
      <a:lvl4pPr marL="4859853" algn="l" defTabSz="1619951" rtl="0" eaLnBrk="1" latinLnBrk="0" hangingPunct="1">
        <a:defRPr sz="6378" kern="1200">
          <a:solidFill>
            <a:schemeClr val="tx1"/>
          </a:solidFill>
          <a:latin typeface="+mn-lt"/>
          <a:ea typeface="+mn-ea"/>
          <a:cs typeface="+mn-cs"/>
        </a:defRPr>
      </a:lvl4pPr>
      <a:lvl5pPr marL="6479804" algn="l" defTabSz="1619951" rtl="0" eaLnBrk="1" latinLnBrk="0" hangingPunct="1">
        <a:defRPr sz="6378" kern="1200">
          <a:solidFill>
            <a:schemeClr val="tx1"/>
          </a:solidFill>
          <a:latin typeface="+mn-lt"/>
          <a:ea typeface="+mn-ea"/>
          <a:cs typeface="+mn-cs"/>
        </a:defRPr>
      </a:lvl5pPr>
      <a:lvl6pPr marL="8099755" algn="l" defTabSz="1619951" rtl="0" eaLnBrk="1" latinLnBrk="0" hangingPunct="1">
        <a:defRPr sz="6378" kern="1200">
          <a:solidFill>
            <a:schemeClr val="tx1"/>
          </a:solidFill>
          <a:latin typeface="+mn-lt"/>
          <a:ea typeface="+mn-ea"/>
          <a:cs typeface="+mn-cs"/>
        </a:defRPr>
      </a:lvl6pPr>
      <a:lvl7pPr marL="9719706" algn="l" defTabSz="1619951" rtl="0" eaLnBrk="1" latinLnBrk="0" hangingPunct="1">
        <a:defRPr sz="6378" kern="1200">
          <a:solidFill>
            <a:schemeClr val="tx1"/>
          </a:solidFill>
          <a:latin typeface="+mn-lt"/>
          <a:ea typeface="+mn-ea"/>
          <a:cs typeface="+mn-cs"/>
        </a:defRPr>
      </a:lvl7pPr>
      <a:lvl8pPr marL="11339657" algn="l" defTabSz="1619951" rtl="0" eaLnBrk="1" latinLnBrk="0" hangingPunct="1">
        <a:defRPr sz="6378" kern="1200">
          <a:solidFill>
            <a:schemeClr val="tx1"/>
          </a:solidFill>
          <a:latin typeface="+mn-lt"/>
          <a:ea typeface="+mn-ea"/>
          <a:cs typeface="+mn-cs"/>
        </a:defRPr>
      </a:lvl8pPr>
      <a:lvl9pPr marL="12959608" algn="l" defTabSz="1619951"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ustomShape 1"/>
          <p:cNvSpPr/>
          <p:nvPr/>
        </p:nvSpPr>
        <p:spPr>
          <a:xfrm>
            <a:off x="1620000" y="1721520"/>
            <a:ext cx="29157840" cy="2021400"/>
          </a:xfrm>
          <a:prstGeom prst="rect">
            <a:avLst/>
          </a:prstGeom>
        </p:spPr>
        <p:txBody>
          <a:bodyPr wrap="none" lIns="0" tIns="0" rIns="0" bIns="0" anchor="ctr"/>
          <a:lstStyle/>
          <a:p>
            <a:pPr algn="ctr">
              <a:lnSpc>
                <a:spcPct val="100000"/>
              </a:lnSpc>
            </a:pPr>
            <a:r>
              <a:rPr lang="pt-BR" sz="7000" b="1">
                <a:solidFill>
                  <a:srgbClr val="000000"/>
                </a:solidFill>
                <a:latin typeface="Century Gothic"/>
              </a:rPr>
              <a:t>COLEGIO ESTADUAL PAULO LEMINSKI</a:t>
            </a:r>
            <a:endParaRPr/>
          </a:p>
        </p:txBody>
      </p:sp>
      <p:sp>
        <p:nvSpPr>
          <p:cNvPr id="63" name="CustomShape 2"/>
          <p:cNvSpPr/>
          <p:nvPr/>
        </p:nvSpPr>
        <p:spPr>
          <a:xfrm>
            <a:off x="1620000" y="10108440"/>
            <a:ext cx="13911840" cy="1410480"/>
          </a:xfrm>
          <a:prstGeom prst="rect">
            <a:avLst/>
          </a:prstGeom>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INTRODUÇÃO</a:t>
            </a:r>
            <a:endParaRPr/>
          </a:p>
        </p:txBody>
      </p:sp>
      <p:sp>
        <p:nvSpPr>
          <p:cNvPr id="64" name="CustomShape 3"/>
          <p:cNvSpPr/>
          <p:nvPr/>
        </p:nvSpPr>
        <p:spPr>
          <a:xfrm>
            <a:off x="1620360" y="10108800"/>
            <a:ext cx="13911840" cy="1410480"/>
          </a:xfrm>
          <a:prstGeom prst="rect">
            <a:avLst/>
          </a:prstGeom>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INTRODUÇÃO</a:t>
            </a:r>
            <a:endParaRPr/>
          </a:p>
        </p:txBody>
      </p:sp>
      <p:sp>
        <p:nvSpPr>
          <p:cNvPr id="65" name="CustomShape 4"/>
          <p:cNvSpPr/>
          <p:nvPr/>
        </p:nvSpPr>
        <p:spPr>
          <a:xfrm>
            <a:off x="1620000" y="4133880"/>
            <a:ext cx="29157840" cy="2021400"/>
          </a:xfrm>
          <a:prstGeom prst="rect">
            <a:avLst/>
          </a:prstGeom>
        </p:spPr>
        <p:txBody>
          <a:bodyPr wrap="none" lIns="0" tIns="0" rIns="0" bIns="0" anchor="ctr"/>
          <a:lstStyle/>
          <a:p>
            <a:pPr algn="ctr">
              <a:lnSpc>
                <a:spcPct val="100000"/>
              </a:lnSpc>
            </a:pPr>
            <a:r>
              <a:rPr lang="pt-BR" sz="5400" b="1">
                <a:solidFill>
                  <a:srgbClr val="000000"/>
                </a:solidFill>
                <a:latin typeface="Arial"/>
              </a:rPr>
              <a:t>ANÁLISE DAS HORTAS COMUNITÁRIAS DE CURITIBA NO BAIRRO CIC, NO </a:t>
            </a:r>
            <a:endParaRPr/>
          </a:p>
          <a:p>
            <a:pPr algn="ctr">
              <a:lnSpc>
                <a:spcPct val="100000"/>
              </a:lnSpc>
            </a:pPr>
            <a:r>
              <a:rPr lang="pt-BR" sz="5400" b="1">
                <a:solidFill>
                  <a:srgbClr val="000000"/>
                </a:solidFill>
                <a:latin typeface="Arial"/>
              </a:rPr>
              <a:t>CONJUNTO  VITÓRIA RÉGIA II</a:t>
            </a:r>
            <a:endParaRPr/>
          </a:p>
        </p:txBody>
      </p:sp>
      <p:sp>
        <p:nvSpPr>
          <p:cNvPr id="66" name="CustomShape 5"/>
          <p:cNvSpPr/>
          <p:nvPr/>
        </p:nvSpPr>
        <p:spPr>
          <a:xfrm>
            <a:off x="1620360" y="10108440"/>
            <a:ext cx="14003280" cy="141048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INTRODUÇÃO</a:t>
            </a:r>
            <a:endParaRPr/>
          </a:p>
        </p:txBody>
      </p:sp>
      <p:sp>
        <p:nvSpPr>
          <p:cNvPr id="67" name="CustomShape 6"/>
          <p:cNvSpPr/>
          <p:nvPr/>
        </p:nvSpPr>
        <p:spPr>
          <a:xfrm>
            <a:off x="1453680" y="10108440"/>
            <a:ext cx="13911840" cy="141048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INTRODUÇÃO</a:t>
            </a:r>
            <a:endParaRPr/>
          </a:p>
        </p:txBody>
      </p:sp>
      <p:sp>
        <p:nvSpPr>
          <p:cNvPr id="68" name="CustomShape 7"/>
          <p:cNvSpPr/>
          <p:nvPr/>
        </p:nvSpPr>
        <p:spPr>
          <a:xfrm>
            <a:off x="1358640" y="17272080"/>
            <a:ext cx="14399640" cy="141048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OBJETIVO GERAL</a:t>
            </a:r>
            <a:endParaRPr/>
          </a:p>
        </p:txBody>
      </p:sp>
      <p:sp>
        <p:nvSpPr>
          <p:cNvPr id="69" name="CustomShape 8"/>
          <p:cNvSpPr/>
          <p:nvPr/>
        </p:nvSpPr>
        <p:spPr>
          <a:xfrm>
            <a:off x="1368000" y="22063320"/>
            <a:ext cx="14255640" cy="141048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OBJETIVOS ESPECÍFICOS</a:t>
            </a:r>
            <a:endParaRPr/>
          </a:p>
        </p:txBody>
      </p:sp>
      <p:sp>
        <p:nvSpPr>
          <p:cNvPr id="70" name="CustomShape 9"/>
          <p:cNvSpPr/>
          <p:nvPr/>
        </p:nvSpPr>
        <p:spPr>
          <a:xfrm>
            <a:off x="17660160" y="10094040"/>
            <a:ext cx="13911840" cy="1410480"/>
          </a:xfrm>
          <a:prstGeom prst="rect">
            <a:avLst/>
          </a:prstGeom>
          <a:solidFill>
            <a:srgbClr val="94BD5E"/>
          </a:solidFill>
        </p:spPr>
        <p:txBody>
          <a:bodyPr wrap="none" lIns="0" tIns="0" rIns="0" bIns="0"/>
          <a:lstStyle/>
          <a:p>
            <a:pPr algn="ctr">
              <a:lnSpc>
                <a:spcPct val="100000"/>
              </a:lnSpc>
            </a:pPr>
            <a:r>
              <a:rPr lang="pt-BR" sz="7000" b="1">
                <a:solidFill>
                  <a:srgbClr val="000000"/>
                </a:solidFill>
                <a:latin typeface="Century Gothic"/>
              </a:rPr>
              <a:t>RESULTADOS</a:t>
            </a:r>
            <a:endParaRPr/>
          </a:p>
        </p:txBody>
      </p:sp>
      <p:sp>
        <p:nvSpPr>
          <p:cNvPr id="71" name="CustomShape 10"/>
          <p:cNvSpPr/>
          <p:nvPr/>
        </p:nvSpPr>
        <p:spPr>
          <a:xfrm>
            <a:off x="17532360" y="30600360"/>
            <a:ext cx="14002920" cy="150120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CONSIDERAÇÕES FINAIS</a:t>
            </a:r>
            <a:endParaRPr/>
          </a:p>
        </p:txBody>
      </p:sp>
      <p:sp>
        <p:nvSpPr>
          <p:cNvPr id="72" name="CustomShape 11"/>
          <p:cNvSpPr/>
          <p:nvPr/>
        </p:nvSpPr>
        <p:spPr>
          <a:xfrm>
            <a:off x="1585080" y="6983280"/>
            <a:ext cx="29734560" cy="1964880"/>
          </a:xfrm>
          <a:prstGeom prst="rect">
            <a:avLst/>
          </a:prstGeom>
        </p:spPr>
        <p:txBody>
          <a:bodyPr wrap="none" lIns="90000" tIns="45000" rIns="90000" bIns="45000"/>
          <a:lstStyle/>
          <a:p>
            <a:pPr>
              <a:lnSpc>
                <a:spcPct val="100000"/>
              </a:lnSpc>
            </a:pPr>
            <a:r>
              <a:rPr lang="pt-BR" sz="3600" b="1">
                <a:solidFill>
                  <a:srgbClr val="000000"/>
                </a:solidFill>
                <a:latin typeface="Century Gothic"/>
              </a:rPr>
              <a:t>Integrantes</a:t>
            </a:r>
            <a:r>
              <a:rPr lang="pt-BR" sz="3600">
                <a:solidFill>
                  <a:srgbClr val="000000"/>
                </a:solidFill>
                <a:latin typeface="Century Gothic"/>
              </a:rPr>
              <a:t>: </a:t>
            </a:r>
            <a:r>
              <a:rPr lang="pt-BR" sz="3600" b="1">
                <a:solidFill>
                  <a:srgbClr val="000000"/>
                </a:solidFill>
                <a:latin typeface="Arial"/>
              </a:rPr>
              <a:t>LUCIANA MARTINS, MERILDA MENDES, NEUCELINA BRITO.</a:t>
            </a:r>
            <a:endParaRPr/>
          </a:p>
          <a:p>
            <a:pPr>
              <a:lnSpc>
                <a:spcPct val="100000"/>
              </a:lnSpc>
            </a:pPr>
            <a:r>
              <a:rPr lang="pt-BR" sz="3600" b="1">
                <a:solidFill>
                  <a:srgbClr val="000000"/>
                </a:solidFill>
                <a:latin typeface="Century Gothic"/>
              </a:rPr>
              <a:t>Orientadora:</a:t>
            </a:r>
            <a:r>
              <a:rPr lang="pt-BR" sz="3600">
                <a:solidFill>
                  <a:srgbClr val="000000"/>
                </a:solidFill>
                <a:latin typeface="Century Gothic"/>
              </a:rPr>
              <a:t> </a:t>
            </a:r>
            <a:r>
              <a:rPr lang="pt-BR" sz="3600" b="1">
                <a:solidFill>
                  <a:srgbClr val="000000"/>
                </a:solidFill>
                <a:latin typeface="Arial"/>
              </a:rPr>
              <a:t>Prof.ª. ELISABETE SILVA e Prof.ª CRISTIANE REGINA ZIMERMANN</a:t>
            </a:r>
            <a:endParaRPr/>
          </a:p>
          <a:p>
            <a:pPr>
              <a:lnSpc>
                <a:spcPct val="100000"/>
              </a:lnSpc>
            </a:pPr>
            <a:endParaRPr/>
          </a:p>
        </p:txBody>
      </p:sp>
      <p:sp>
        <p:nvSpPr>
          <p:cNvPr id="73" name="CustomShape 12"/>
          <p:cNvSpPr/>
          <p:nvPr/>
        </p:nvSpPr>
        <p:spPr>
          <a:xfrm>
            <a:off x="1585080" y="12306240"/>
            <a:ext cx="13946760" cy="4525560"/>
          </a:xfrm>
          <a:prstGeom prst="rect">
            <a:avLst/>
          </a:prstGeom>
        </p:spPr>
        <p:txBody>
          <a:bodyPr lIns="90000" tIns="45000" rIns="90000" bIns="45000"/>
          <a:lstStyle/>
          <a:p>
            <a:pPr algn="just">
              <a:lnSpc>
                <a:spcPct val="150000"/>
              </a:lnSpc>
            </a:pPr>
            <a:r>
              <a:rPr lang="pt-BR" sz="4000">
                <a:solidFill>
                  <a:srgbClr val="000000"/>
                </a:solidFill>
                <a:latin typeface="Arial"/>
              </a:rPr>
              <a:t>As grandes metrópoles possuem áreas que por diversas razões não podem ser utilizadas para construções ou áreas de lazer. Diante disto, as prefeituras em conjunto com empresas de energia elétrica, utilizam estes espaços para promover as hortas comunitárias orgânicas. </a:t>
            </a:r>
            <a:endParaRPr/>
          </a:p>
          <a:p>
            <a:pPr>
              <a:lnSpc>
                <a:spcPct val="100000"/>
              </a:lnSpc>
            </a:pPr>
            <a:endParaRPr/>
          </a:p>
        </p:txBody>
      </p:sp>
      <p:sp>
        <p:nvSpPr>
          <p:cNvPr id="74" name="CustomShape 13"/>
          <p:cNvSpPr/>
          <p:nvPr/>
        </p:nvSpPr>
        <p:spPr>
          <a:xfrm>
            <a:off x="1620000" y="24634440"/>
            <a:ext cx="13953960" cy="4525560"/>
          </a:xfrm>
          <a:prstGeom prst="rect">
            <a:avLst/>
          </a:prstGeom>
        </p:spPr>
        <p:txBody>
          <a:bodyPr lIns="90000" tIns="45000" rIns="90000" bIns="45000"/>
          <a:lstStyle/>
          <a:p>
            <a:pPr algn="just">
              <a:lnSpc>
                <a:spcPct val="170000"/>
              </a:lnSpc>
              <a:buFont typeface="Arial"/>
              <a:buChar char="•"/>
            </a:pPr>
            <a:r>
              <a:rPr lang="pt-BR" sz="4000">
                <a:solidFill>
                  <a:srgbClr val="000000"/>
                </a:solidFill>
                <a:latin typeface="Arial"/>
              </a:rPr>
              <a:t>Analisar as hortas comunitárias de Curitiba no CJ Vitória Régia II.</a:t>
            </a:r>
            <a:endParaRPr/>
          </a:p>
          <a:p>
            <a:pPr algn="just">
              <a:lnSpc>
                <a:spcPct val="170000"/>
              </a:lnSpc>
              <a:buFont typeface="Arial"/>
              <a:buChar char="•"/>
            </a:pPr>
            <a:r>
              <a:rPr lang="pt-BR" sz="4000">
                <a:solidFill>
                  <a:srgbClr val="000000"/>
                </a:solidFill>
                <a:latin typeface="Arial"/>
              </a:rPr>
              <a:t>Divulgar o funcionamento, localização e  os critérios para participação da comunidade nos projetos existentes</a:t>
            </a:r>
            <a:r>
              <a:rPr lang="pt-BR" sz="4000">
                <a:solidFill>
                  <a:srgbClr val="000000"/>
                </a:solidFill>
                <a:latin typeface="Century Gothic"/>
              </a:rPr>
              <a:t>. </a:t>
            </a:r>
            <a:endParaRPr/>
          </a:p>
        </p:txBody>
      </p:sp>
      <p:sp>
        <p:nvSpPr>
          <p:cNvPr id="75" name="CustomShape 14"/>
          <p:cNvSpPr/>
          <p:nvPr/>
        </p:nvSpPr>
        <p:spPr>
          <a:xfrm>
            <a:off x="1872000" y="30321000"/>
            <a:ext cx="13911840" cy="1410480"/>
          </a:xfrm>
          <a:prstGeom prst="rect">
            <a:avLst/>
          </a:prstGeom>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INTRODUÇÃO</a:t>
            </a:r>
            <a:endParaRPr/>
          </a:p>
        </p:txBody>
      </p:sp>
      <p:sp>
        <p:nvSpPr>
          <p:cNvPr id="76" name="CustomShape 15"/>
          <p:cNvSpPr/>
          <p:nvPr/>
        </p:nvSpPr>
        <p:spPr>
          <a:xfrm>
            <a:off x="1620000" y="30321000"/>
            <a:ext cx="13911840" cy="141048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solidFill>
                  <a:srgbClr val="000000"/>
                </a:solidFill>
                <a:latin typeface="Century Gothic"/>
              </a:rPr>
              <a:t>METODOLOGIA</a:t>
            </a:r>
            <a:endParaRPr/>
          </a:p>
        </p:txBody>
      </p:sp>
      <p:sp>
        <p:nvSpPr>
          <p:cNvPr id="77" name="CustomShape 16"/>
          <p:cNvSpPr/>
          <p:nvPr/>
        </p:nvSpPr>
        <p:spPr>
          <a:xfrm>
            <a:off x="1679760" y="32101920"/>
            <a:ext cx="13996080" cy="7581240"/>
          </a:xfrm>
          <a:prstGeom prst="rect">
            <a:avLst/>
          </a:prstGeom>
        </p:spPr>
        <p:txBody>
          <a:bodyPr lIns="90000" tIns="45000" rIns="90000" bIns="45000"/>
          <a:lstStyle/>
          <a:p>
            <a:pPr algn="just">
              <a:lnSpc>
                <a:spcPct val="160000"/>
              </a:lnSpc>
            </a:pPr>
            <a:r>
              <a:rPr lang="pt-BR" sz="4000">
                <a:solidFill>
                  <a:srgbClr val="000000"/>
                </a:solidFill>
                <a:latin typeface="Arial"/>
              </a:rPr>
              <a:t>Realizou-se levantamento bibliográfico através de artigos, internet, livros e outras fontes. Foram realizadas entrevistas, com o objetivo de saber o tempo de participação, e outras informações como: hortaliças cultivadas, aprendizado recebido, fatores benéficos à vida, além de pesquisa de campo. </a:t>
            </a:r>
            <a:endParaRPr/>
          </a:p>
        </p:txBody>
      </p:sp>
      <p:sp>
        <p:nvSpPr>
          <p:cNvPr id="78" name="CustomShape 17"/>
          <p:cNvSpPr/>
          <p:nvPr/>
        </p:nvSpPr>
        <p:spPr>
          <a:xfrm>
            <a:off x="17532360" y="11913480"/>
            <a:ext cx="13787280" cy="10149840"/>
          </a:xfrm>
          <a:prstGeom prst="rect">
            <a:avLst/>
          </a:prstGeom>
        </p:spPr>
        <p:txBody>
          <a:bodyPr lIns="90000" tIns="45000" rIns="90000" bIns="45000"/>
          <a:lstStyle/>
          <a:p>
            <a:pPr algn="just">
              <a:lnSpc>
                <a:spcPct val="170000"/>
              </a:lnSpc>
            </a:pPr>
            <a:r>
              <a:rPr lang="pt-BR" sz="4000" dirty="0">
                <a:solidFill>
                  <a:srgbClr val="000000"/>
                </a:solidFill>
                <a:latin typeface="Arial"/>
              </a:rPr>
              <a:t>Verificou-se as hortas comunitárias em Curitiba, no </a:t>
            </a:r>
            <a:r>
              <a:rPr lang="pt-BR" sz="4000" dirty="0" err="1">
                <a:solidFill>
                  <a:srgbClr val="000000"/>
                </a:solidFill>
                <a:latin typeface="Arial"/>
              </a:rPr>
              <a:t>Cj</a:t>
            </a:r>
            <a:r>
              <a:rPr lang="pt-BR" sz="4000" dirty="0">
                <a:solidFill>
                  <a:srgbClr val="000000"/>
                </a:solidFill>
                <a:latin typeface="Arial"/>
              </a:rPr>
              <a:t> Vitória Régia II</a:t>
            </a:r>
            <a:r>
              <a:rPr lang="pt-BR" sz="4000" dirty="0" smtClean="0">
                <a:solidFill>
                  <a:srgbClr val="000000"/>
                </a:solidFill>
                <a:latin typeface="Arial"/>
              </a:rPr>
              <a:t>. </a:t>
            </a:r>
            <a:r>
              <a:rPr lang="pt-BR" sz="4000" dirty="0"/>
              <a:t> </a:t>
            </a:r>
            <a:r>
              <a:rPr lang="pt-BR" sz="4000" dirty="0" smtClean="0">
                <a:solidFill>
                  <a:srgbClr val="000000"/>
                </a:solidFill>
                <a:latin typeface="Arial"/>
              </a:rPr>
              <a:t>Seu </a:t>
            </a:r>
            <a:r>
              <a:rPr lang="pt-BR" sz="4000" dirty="0">
                <a:solidFill>
                  <a:srgbClr val="000000"/>
                </a:solidFill>
                <a:latin typeface="Arial"/>
              </a:rPr>
              <a:t>funcionamento se dá a partir da inscrição do interessado na associação de moradores e em breve a prefeitura disponibiliza o espaço, mudas, sementes, insumos e apoio técnico de agrônomos.  </a:t>
            </a:r>
            <a:r>
              <a:rPr lang="pt-BR" sz="4000" dirty="0">
                <a:solidFill>
                  <a:srgbClr val="FF0000"/>
                </a:solidFill>
                <a:latin typeface="Arial"/>
              </a:rPr>
              <a:t> </a:t>
            </a:r>
            <a:r>
              <a:rPr lang="pt-BR" sz="4000" dirty="0">
                <a:solidFill>
                  <a:srgbClr val="000000"/>
                </a:solidFill>
                <a:latin typeface="Arial"/>
              </a:rPr>
              <a:t>Localizadas no bairro CIC os critérios para participação da comunidade nos projetos existentes são: gostar de trabalhar em horta, fazer o cultivo 100% orgânico, ter disponibilidade para cuidar do espaço de 6,5X30m  e mantê-lo limpo.</a:t>
            </a:r>
            <a:r>
              <a:rPr lang="pt-BR" sz="4000" dirty="0">
                <a:solidFill>
                  <a:srgbClr val="FF0000"/>
                </a:solidFill>
                <a:latin typeface="Arial"/>
              </a:rPr>
              <a:t> </a:t>
            </a:r>
            <a:endParaRPr sz="4000" dirty="0"/>
          </a:p>
          <a:p>
            <a:pPr algn="just">
              <a:lnSpc>
                <a:spcPct val="170000"/>
              </a:lnSpc>
            </a:pPr>
            <a:endParaRPr dirty="0"/>
          </a:p>
        </p:txBody>
      </p:sp>
      <p:pic>
        <p:nvPicPr>
          <p:cNvPr id="79" name="Picture 2"/>
          <p:cNvPicPr/>
          <p:nvPr/>
        </p:nvPicPr>
        <p:blipFill>
          <a:blip r:embed="rId2"/>
          <a:stretch>
            <a:fillRect/>
          </a:stretch>
        </p:blipFill>
        <p:spPr>
          <a:xfrm>
            <a:off x="1679760" y="38204640"/>
            <a:ext cx="6022080" cy="4516560"/>
          </a:xfrm>
          <a:prstGeom prst="rect">
            <a:avLst/>
          </a:prstGeom>
        </p:spPr>
      </p:pic>
      <p:pic>
        <p:nvPicPr>
          <p:cNvPr id="80" name="Picture 2"/>
          <p:cNvPicPr/>
          <p:nvPr/>
        </p:nvPicPr>
        <p:blipFill>
          <a:blip r:embed="rId3"/>
          <a:stretch>
            <a:fillRect/>
          </a:stretch>
        </p:blipFill>
        <p:spPr>
          <a:xfrm>
            <a:off x="10009440" y="38388600"/>
            <a:ext cx="5774760" cy="4330800"/>
          </a:xfrm>
          <a:prstGeom prst="rect">
            <a:avLst/>
          </a:prstGeom>
        </p:spPr>
      </p:pic>
      <p:pic>
        <p:nvPicPr>
          <p:cNvPr id="81" name="Picture 2"/>
          <p:cNvPicPr/>
          <p:nvPr/>
        </p:nvPicPr>
        <p:blipFill>
          <a:blip r:embed="rId4"/>
          <a:stretch>
            <a:fillRect/>
          </a:stretch>
        </p:blipFill>
        <p:spPr>
          <a:xfrm>
            <a:off x="17532360" y="22936680"/>
            <a:ext cx="6548040" cy="4911120"/>
          </a:xfrm>
          <a:prstGeom prst="rect">
            <a:avLst/>
          </a:prstGeom>
        </p:spPr>
      </p:pic>
      <p:pic>
        <p:nvPicPr>
          <p:cNvPr id="82" name="Imagem 1"/>
          <p:cNvPicPr/>
          <p:nvPr/>
        </p:nvPicPr>
        <p:blipFill>
          <a:blip r:embed="rId5"/>
          <a:stretch>
            <a:fillRect/>
          </a:stretch>
        </p:blipFill>
        <p:spPr>
          <a:xfrm>
            <a:off x="24927480" y="22924800"/>
            <a:ext cx="6516720" cy="4882320"/>
          </a:xfrm>
          <a:prstGeom prst="rect">
            <a:avLst/>
          </a:prstGeom>
        </p:spPr>
      </p:pic>
      <p:sp>
        <p:nvSpPr>
          <p:cNvPr id="83" name="TextShape 18"/>
          <p:cNvSpPr txBox="1"/>
          <p:nvPr/>
        </p:nvSpPr>
        <p:spPr>
          <a:xfrm>
            <a:off x="17532360" y="32101920"/>
            <a:ext cx="13787280" cy="6053400"/>
          </a:xfrm>
          <a:prstGeom prst="rect">
            <a:avLst/>
          </a:prstGeom>
        </p:spPr>
        <p:txBody>
          <a:bodyPr/>
          <a:lstStyle/>
          <a:p>
            <a:pPr algn="just">
              <a:lnSpc>
                <a:spcPct val="150000"/>
              </a:lnSpc>
            </a:pPr>
            <a:r>
              <a:rPr lang="pt-BR" sz="4000">
                <a:solidFill>
                  <a:srgbClr val="404040"/>
                </a:solidFill>
                <a:latin typeface="Arial"/>
              </a:rPr>
              <a:t>As hortas comunitárias beneficiam um número considerável de famílias que não teriam acesso à variedade de alimentos saudáveis. O projeto horta comunitária urbana, estimula as famílias a produzirem alimento para autoconsumo e a alcançar uma melhor qualidade de vida.</a:t>
            </a:r>
            <a:endParaRPr/>
          </a:p>
        </p:txBody>
      </p:sp>
      <p:pic>
        <p:nvPicPr>
          <p:cNvPr id="84" name="Imagem 2"/>
          <p:cNvPicPr/>
          <p:nvPr/>
        </p:nvPicPr>
        <p:blipFill>
          <a:blip r:embed="rId6"/>
          <a:stretch>
            <a:fillRect/>
          </a:stretch>
        </p:blipFill>
        <p:spPr>
          <a:xfrm>
            <a:off x="17532360" y="37574280"/>
            <a:ext cx="4282560" cy="5145120"/>
          </a:xfrm>
          <a:prstGeom prst="rect">
            <a:avLst/>
          </a:prstGeom>
        </p:spPr>
      </p:pic>
      <p:pic>
        <p:nvPicPr>
          <p:cNvPr id="85" name="Imagem 3"/>
          <p:cNvPicPr/>
          <p:nvPr/>
        </p:nvPicPr>
        <p:blipFill>
          <a:blip r:embed="rId7"/>
          <a:stretch>
            <a:fillRect/>
          </a:stretch>
        </p:blipFill>
        <p:spPr>
          <a:xfrm>
            <a:off x="22885920" y="37574280"/>
            <a:ext cx="3928320" cy="5243400"/>
          </a:xfrm>
          <a:prstGeom prst="rect">
            <a:avLst/>
          </a:prstGeom>
        </p:spPr>
      </p:pic>
      <p:pic>
        <p:nvPicPr>
          <p:cNvPr id="86" name="Picture 2"/>
          <p:cNvPicPr/>
          <p:nvPr/>
        </p:nvPicPr>
        <p:blipFill>
          <a:blip r:embed="rId8"/>
          <a:stretch>
            <a:fillRect/>
          </a:stretch>
        </p:blipFill>
        <p:spPr>
          <a:xfrm>
            <a:off x="27449280" y="37574280"/>
            <a:ext cx="4503600" cy="5145120"/>
          </a:xfrm>
          <a:prstGeom prst="rect">
            <a:avLst/>
          </a:prstGeom>
        </p:spPr>
      </p:pic>
      <p:sp>
        <p:nvSpPr>
          <p:cNvPr id="87" name="CustomShape 19"/>
          <p:cNvSpPr/>
          <p:nvPr/>
        </p:nvSpPr>
        <p:spPr>
          <a:xfrm>
            <a:off x="1453680" y="19375200"/>
            <a:ext cx="14330160" cy="2832480"/>
          </a:xfrm>
          <a:prstGeom prst="rect">
            <a:avLst/>
          </a:prstGeom>
        </p:spPr>
        <p:txBody>
          <a:bodyPr lIns="90000" tIns="45000" rIns="90000" bIns="45000"/>
          <a:lstStyle/>
          <a:p>
            <a:pPr algn="just">
              <a:lnSpc>
                <a:spcPct val="150000"/>
              </a:lnSpc>
            </a:pPr>
            <a:r>
              <a:rPr lang="pt-BR" sz="4000">
                <a:solidFill>
                  <a:srgbClr val="333333"/>
                </a:solidFill>
                <a:latin typeface="Arial"/>
              </a:rPr>
              <a:t>A necessidade de uma melhor compreensão dos projetos e os resultados alcançados,  foi  um  dos  pontos  iniciais para  esta </a:t>
            </a:r>
            <a:endParaRPr/>
          </a:p>
          <a:p>
            <a:pPr algn="just">
              <a:lnSpc>
                <a:spcPct val="150000"/>
              </a:lnSpc>
            </a:pPr>
            <a:r>
              <a:rPr lang="pt-BR" sz="4000">
                <a:solidFill>
                  <a:srgbClr val="333333"/>
                </a:solidFill>
                <a:latin typeface="Arial"/>
              </a:rPr>
              <a:t>investigação.</a:t>
            </a:r>
            <a:endParaRPr/>
          </a:p>
        </p:txBody>
      </p:sp>
      <p:sp>
        <p:nvSpPr>
          <p:cNvPr id="88" name="Line 20"/>
          <p:cNvSpPr/>
          <p:nvPr/>
        </p:nvSpPr>
        <p:spPr>
          <a:xfrm>
            <a:off x="16459200" y="10108440"/>
            <a:ext cx="365760" cy="32611320"/>
          </a:xfrm>
          <a:prstGeom prst="line">
            <a:avLst/>
          </a:prstGeom>
          <a:ln w="9360">
            <a:solidFill>
              <a:srgbClr val="323232"/>
            </a:solidFill>
            <a:round/>
          </a:ln>
        </p:spPr>
      </p:sp>
    </p:spTree>
  </p:cSld>
  <p:clrMapOvr>
    <a:masterClrMapping/>
  </p:clrMapOvr>
  <p:timing>
    <p:tnLst>
      <p:par>
        <p:cTn id="1" dur="indefinite" restart="never" nodeType="tmRoot">
          <p:childTnLst>
            <p:seq>
              <p:cTn id="2" nodeType="mainSeq">
                <p:childTnLst>
                  <p:par>
                    <p:cTn id="3" fill="freeze">
                      <p:stCondLst>
                        <p:cond delay="indefinite"/>
                      </p:stCondLst>
                      <p:childTnLst>
                        <p:par>
                          <p:cTn id="4"/>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acho">
  <a:themeElements>
    <a:clrScheme name="Cach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129</TotalTime>
  <Words>326</Words>
  <Application>Microsoft Office PowerPoint</Application>
  <PresentationFormat>Personalizar</PresentationFormat>
  <Paragraphs>23</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Century Gothic</vt:lpstr>
      <vt:lpstr>StarSymbol</vt:lpstr>
      <vt:lpstr>Wingdings 3</vt:lpstr>
      <vt:lpstr>Cacho</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dc:creator>
  <cp:lastModifiedBy>Usuário do Windows</cp:lastModifiedBy>
  <cp:revision>5</cp:revision>
  <dcterms:modified xsi:type="dcterms:W3CDTF">2017-10-22T22:37:19Z</dcterms:modified>
</cp:coreProperties>
</file>