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Masters/slideMaster17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6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theme/theme7.xml" ContentType="application/vnd.openxmlformats-officedocument.theme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theme/theme8.xml" ContentType="application/vnd.openxmlformats-officedocument.theme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theme/theme9.xml" ContentType="application/vnd.openxmlformats-officedocument.theme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theme/theme10.xml" ContentType="application/vnd.openxmlformats-officedocument.theme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theme/theme11.xml" ContentType="application/vnd.openxmlformats-officedocument.theme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theme/theme12.xml" ContentType="application/vnd.openxmlformats-officedocument.theme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theme/theme13.xml" ContentType="application/vnd.openxmlformats-officedocument.theme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theme/theme14.xml" ContentType="application/vnd.openxmlformats-officedocument.theme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theme/theme15.xml" ContentType="application/vnd.openxmlformats-officedocument.theme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theme/theme16.xml" ContentType="application/vnd.openxmlformats-officedocument.theme+xml"/>
  <Override PartName="/ppt/slideLayouts/slideLayout177.xml" ContentType="application/vnd.openxmlformats-officedocument.presentationml.slideLayout+xml"/>
  <Override PartName="/ppt/slideLayouts/slideLayout178.xml" ContentType="application/vnd.openxmlformats-officedocument.presentationml.slideLayout+xml"/>
  <Override PartName="/ppt/slideLayouts/slideLayout179.xml" ContentType="application/vnd.openxmlformats-officedocument.presentationml.slideLayout+xml"/>
  <Override PartName="/ppt/slideLayouts/slideLayout180.xml" ContentType="application/vnd.openxmlformats-officedocument.presentationml.slideLayout+xml"/>
  <Override PartName="/ppt/slideLayouts/slideLayout181.xml" ContentType="application/vnd.openxmlformats-officedocument.presentationml.slideLayout+xml"/>
  <Override PartName="/ppt/slideLayouts/slideLayout182.xml" ContentType="application/vnd.openxmlformats-officedocument.presentationml.slideLayout+xml"/>
  <Override PartName="/ppt/slideLayouts/slideLayout183.xml" ContentType="application/vnd.openxmlformats-officedocument.presentationml.slideLayout+xml"/>
  <Override PartName="/ppt/slideLayouts/slideLayout184.xml" ContentType="application/vnd.openxmlformats-officedocument.presentationml.slideLayout+xml"/>
  <Override PartName="/ppt/slideLayouts/slideLayout185.xml" ContentType="application/vnd.openxmlformats-officedocument.presentationml.slideLayout+xml"/>
  <Override PartName="/ppt/slideLayouts/slideLayout186.xml" ContentType="application/vnd.openxmlformats-officedocument.presentationml.slideLayout+xml"/>
  <Override PartName="/ppt/slideLayouts/slideLayout187.xml" ContentType="application/vnd.openxmlformats-officedocument.presentationml.slideLayout+xml"/>
  <Override PartName="/ppt/theme/theme17.xml" ContentType="application/vnd.openxmlformats-officedocument.theme+xml"/>
  <Override PartName="/ppt/theme/theme18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  <p:sldMasterId id="2147483649" r:id="rId2"/>
    <p:sldMasterId id="2147483650" r:id="rId3"/>
    <p:sldMasterId id="2147483651" r:id="rId4"/>
    <p:sldMasterId id="2147483652" r:id="rId5"/>
    <p:sldMasterId id="2147483653" r:id="rId6"/>
    <p:sldMasterId id="2147483654" r:id="rId7"/>
    <p:sldMasterId id="2147483655" r:id="rId8"/>
    <p:sldMasterId id="2147483656" r:id="rId9"/>
    <p:sldMasterId id="2147483657" r:id="rId10"/>
    <p:sldMasterId id="2147483658" r:id="rId11"/>
    <p:sldMasterId id="2147483659" r:id="rId12"/>
    <p:sldMasterId id="2147483660" r:id="rId13"/>
    <p:sldMasterId id="2147483661" r:id="rId14"/>
    <p:sldMasterId id="2147483662" r:id="rId15"/>
    <p:sldMasterId id="2147483663" r:id="rId16"/>
    <p:sldMasterId id="2147483664" r:id="rId17"/>
  </p:sldMasterIdLst>
  <p:notesMasterIdLst>
    <p:notesMasterId r:id="rId53"/>
  </p:notesMasterIdLst>
  <p:sldIdLst>
    <p:sldId id="256" r:id="rId18"/>
    <p:sldId id="257" r:id="rId19"/>
    <p:sldId id="258" r:id="rId20"/>
    <p:sldId id="259" r:id="rId21"/>
    <p:sldId id="260" r:id="rId22"/>
    <p:sldId id="261" r:id="rId23"/>
    <p:sldId id="262" r:id="rId24"/>
    <p:sldId id="263" r:id="rId25"/>
    <p:sldId id="264" r:id="rId26"/>
    <p:sldId id="265" r:id="rId27"/>
    <p:sldId id="266" r:id="rId28"/>
    <p:sldId id="267" r:id="rId29"/>
    <p:sldId id="268" r:id="rId30"/>
    <p:sldId id="269" r:id="rId31"/>
    <p:sldId id="270" r:id="rId32"/>
    <p:sldId id="271" r:id="rId33"/>
    <p:sldId id="272" r:id="rId34"/>
    <p:sldId id="273" r:id="rId35"/>
    <p:sldId id="274" r:id="rId36"/>
    <p:sldId id="275" r:id="rId37"/>
    <p:sldId id="276" r:id="rId38"/>
    <p:sldId id="277" r:id="rId39"/>
    <p:sldId id="278" r:id="rId40"/>
    <p:sldId id="279" r:id="rId41"/>
    <p:sldId id="280" r:id="rId42"/>
    <p:sldId id="281" r:id="rId43"/>
    <p:sldId id="282" r:id="rId44"/>
    <p:sldId id="283" r:id="rId45"/>
    <p:sldId id="284" r:id="rId46"/>
    <p:sldId id="285" r:id="rId47"/>
    <p:sldId id="286" r:id="rId48"/>
    <p:sldId id="287" r:id="rId49"/>
    <p:sldId id="288" r:id="rId50"/>
    <p:sldId id="289" r:id="rId51"/>
    <p:sldId id="290" r:id="rId52"/>
  </p:sldIdLst>
  <p:sldSz cx="9144000" cy="6858000" type="screen4x3"/>
  <p:notesSz cx="6858000" cy="9144000"/>
  <p:defaultTextStyle>
    <a:defPPr>
      <a:defRPr lang="en-GB"/>
    </a:defPPr>
    <a:lvl1pPr algn="l" defTabSz="449263" rtl="0" eaLnBrk="0" fontAlgn="base" hangingPunct="0">
      <a:spcBef>
        <a:spcPct val="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kern="1200">
        <a:solidFill>
          <a:schemeClr val="bg1"/>
        </a:solidFill>
        <a:latin typeface="Arial" panose="020B0604020202020204" pitchFamily="34" charset="0"/>
        <a:ea typeface="+mn-ea"/>
        <a:cs typeface="+mn-cs"/>
      </a:defRPr>
    </a:lvl1pPr>
    <a:lvl2pPr marL="742950" indent="-285750" algn="l" defTabSz="449263" rtl="0" eaLnBrk="0" fontAlgn="base" hangingPunct="0">
      <a:spcBef>
        <a:spcPct val="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kern="1200">
        <a:solidFill>
          <a:schemeClr val="bg1"/>
        </a:solidFill>
        <a:latin typeface="Arial" panose="020B0604020202020204" pitchFamily="34" charset="0"/>
        <a:ea typeface="+mn-ea"/>
        <a:cs typeface="+mn-cs"/>
      </a:defRPr>
    </a:lvl2pPr>
    <a:lvl3pPr marL="1143000" indent="-228600" algn="l" defTabSz="449263" rtl="0" eaLnBrk="0" fontAlgn="base" hangingPunct="0">
      <a:spcBef>
        <a:spcPct val="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kern="1200">
        <a:solidFill>
          <a:schemeClr val="bg1"/>
        </a:solidFill>
        <a:latin typeface="Arial" panose="020B0604020202020204" pitchFamily="34" charset="0"/>
        <a:ea typeface="+mn-ea"/>
        <a:cs typeface="+mn-cs"/>
      </a:defRPr>
    </a:lvl3pPr>
    <a:lvl4pPr marL="1600200" indent="-228600" algn="l" defTabSz="449263" rtl="0" eaLnBrk="0" fontAlgn="base" hangingPunct="0">
      <a:spcBef>
        <a:spcPct val="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kern="1200">
        <a:solidFill>
          <a:schemeClr val="bg1"/>
        </a:solidFill>
        <a:latin typeface="Arial" panose="020B0604020202020204" pitchFamily="34" charset="0"/>
        <a:ea typeface="+mn-ea"/>
        <a:cs typeface="+mn-cs"/>
      </a:defRPr>
    </a:lvl4pPr>
    <a:lvl5pPr marL="2057400" indent="-228600" algn="l" defTabSz="449263" rtl="0" eaLnBrk="0" fontAlgn="base" hangingPunct="0">
      <a:spcBef>
        <a:spcPct val="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kern="1200">
        <a:solidFill>
          <a:schemeClr val="bg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bg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bg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bg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bg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924" y="108"/>
      </p:cViewPr>
      <p:guideLst>
        <p:guide orient="horz" pos="2160"/>
        <p:guide pos="2880"/>
      </p:guideLst>
    </p:cSldViewPr>
  </p:slideViewPr>
  <p:outlineViewPr>
    <p:cViewPr varScale="1">
      <p:scale>
        <a:sx n="170" d="200"/>
        <a:sy n="170" d="200"/>
      </p:scale>
      <p:origin x="-780" y="-84"/>
    </p:cViewPr>
  </p:outlin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59" d="100"/>
          <a:sy n="59" d="100"/>
        </p:scale>
        <p:origin x="-1752" y="-7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Master" Target="slideMasters/slideMaster13.xml"/><Relationship Id="rId18" Type="http://schemas.openxmlformats.org/officeDocument/2006/relationships/slide" Target="slides/slide1.xml"/><Relationship Id="rId26" Type="http://schemas.openxmlformats.org/officeDocument/2006/relationships/slide" Target="slides/slide9.xml"/><Relationship Id="rId39" Type="http://schemas.openxmlformats.org/officeDocument/2006/relationships/slide" Target="slides/slide22.xml"/><Relationship Id="rId21" Type="http://schemas.openxmlformats.org/officeDocument/2006/relationships/slide" Target="slides/slide4.xml"/><Relationship Id="rId34" Type="http://schemas.openxmlformats.org/officeDocument/2006/relationships/slide" Target="slides/slide17.xml"/><Relationship Id="rId42" Type="http://schemas.openxmlformats.org/officeDocument/2006/relationships/slide" Target="slides/slide25.xml"/><Relationship Id="rId47" Type="http://schemas.openxmlformats.org/officeDocument/2006/relationships/slide" Target="slides/slide30.xml"/><Relationship Id="rId50" Type="http://schemas.openxmlformats.org/officeDocument/2006/relationships/slide" Target="slides/slide33.xml"/><Relationship Id="rId55" Type="http://schemas.openxmlformats.org/officeDocument/2006/relationships/viewProps" Target="viewProps.xml"/><Relationship Id="rId7" Type="http://schemas.openxmlformats.org/officeDocument/2006/relationships/slideMaster" Target="slideMasters/slideMaster7.xml"/><Relationship Id="rId12" Type="http://schemas.openxmlformats.org/officeDocument/2006/relationships/slideMaster" Target="slideMasters/slideMaster12.xml"/><Relationship Id="rId17" Type="http://schemas.openxmlformats.org/officeDocument/2006/relationships/slideMaster" Target="slideMasters/slideMaster17.xml"/><Relationship Id="rId25" Type="http://schemas.openxmlformats.org/officeDocument/2006/relationships/slide" Target="slides/slide8.xml"/><Relationship Id="rId33" Type="http://schemas.openxmlformats.org/officeDocument/2006/relationships/slide" Target="slides/slide16.xml"/><Relationship Id="rId38" Type="http://schemas.openxmlformats.org/officeDocument/2006/relationships/slide" Target="slides/slide21.xml"/><Relationship Id="rId46" Type="http://schemas.openxmlformats.org/officeDocument/2006/relationships/slide" Target="slides/slide29.xml"/><Relationship Id="rId2" Type="http://schemas.openxmlformats.org/officeDocument/2006/relationships/slideMaster" Target="slideMasters/slideMaster2.xml"/><Relationship Id="rId16" Type="http://schemas.openxmlformats.org/officeDocument/2006/relationships/slideMaster" Target="slideMasters/slideMaster16.xml"/><Relationship Id="rId20" Type="http://schemas.openxmlformats.org/officeDocument/2006/relationships/slide" Target="slides/slide3.xml"/><Relationship Id="rId29" Type="http://schemas.openxmlformats.org/officeDocument/2006/relationships/slide" Target="slides/slide12.xml"/><Relationship Id="rId41" Type="http://schemas.openxmlformats.org/officeDocument/2006/relationships/slide" Target="slides/slide24.xml"/><Relationship Id="rId54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7.xml"/><Relationship Id="rId32" Type="http://schemas.openxmlformats.org/officeDocument/2006/relationships/slide" Target="slides/slide15.xml"/><Relationship Id="rId37" Type="http://schemas.openxmlformats.org/officeDocument/2006/relationships/slide" Target="slides/slide20.xml"/><Relationship Id="rId40" Type="http://schemas.openxmlformats.org/officeDocument/2006/relationships/slide" Target="slides/slide23.xml"/><Relationship Id="rId45" Type="http://schemas.openxmlformats.org/officeDocument/2006/relationships/slide" Target="slides/slide28.xml"/><Relationship Id="rId53" Type="http://schemas.openxmlformats.org/officeDocument/2006/relationships/notesMaster" Target="notesMasters/notesMaster1.xml"/><Relationship Id="rId5" Type="http://schemas.openxmlformats.org/officeDocument/2006/relationships/slideMaster" Target="slideMasters/slideMaster5.xml"/><Relationship Id="rId15" Type="http://schemas.openxmlformats.org/officeDocument/2006/relationships/slideMaster" Target="slideMasters/slideMaster15.xml"/><Relationship Id="rId23" Type="http://schemas.openxmlformats.org/officeDocument/2006/relationships/slide" Target="slides/slide6.xml"/><Relationship Id="rId28" Type="http://schemas.openxmlformats.org/officeDocument/2006/relationships/slide" Target="slides/slide11.xml"/><Relationship Id="rId36" Type="http://schemas.openxmlformats.org/officeDocument/2006/relationships/slide" Target="slides/slide19.xml"/><Relationship Id="rId49" Type="http://schemas.openxmlformats.org/officeDocument/2006/relationships/slide" Target="slides/slide32.xml"/><Relationship Id="rId57" Type="http://schemas.openxmlformats.org/officeDocument/2006/relationships/tableStyles" Target="tableStyles.xml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2.xml"/><Relationship Id="rId31" Type="http://schemas.openxmlformats.org/officeDocument/2006/relationships/slide" Target="slides/slide14.xml"/><Relationship Id="rId44" Type="http://schemas.openxmlformats.org/officeDocument/2006/relationships/slide" Target="slides/slide27.xml"/><Relationship Id="rId52" Type="http://schemas.openxmlformats.org/officeDocument/2006/relationships/slide" Target="slides/slide35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Master" Target="slideMasters/slideMaster14.xml"/><Relationship Id="rId22" Type="http://schemas.openxmlformats.org/officeDocument/2006/relationships/slide" Target="slides/slide5.xml"/><Relationship Id="rId27" Type="http://schemas.openxmlformats.org/officeDocument/2006/relationships/slide" Target="slides/slide10.xml"/><Relationship Id="rId30" Type="http://schemas.openxmlformats.org/officeDocument/2006/relationships/slide" Target="slides/slide13.xml"/><Relationship Id="rId35" Type="http://schemas.openxmlformats.org/officeDocument/2006/relationships/slide" Target="slides/slide18.xml"/><Relationship Id="rId43" Type="http://schemas.openxmlformats.org/officeDocument/2006/relationships/slide" Target="slides/slide26.xml"/><Relationship Id="rId48" Type="http://schemas.openxmlformats.org/officeDocument/2006/relationships/slide" Target="slides/slide31.xml"/><Relationship Id="rId56" Type="http://schemas.openxmlformats.org/officeDocument/2006/relationships/theme" Target="theme/theme1.xml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34.xml"/><Relationship Id="rId3" Type="http://schemas.openxmlformats.org/officeDocument/2006/relationships/slideMaster" Target="slideMasters/slideMaster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8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AutoShape 1"/>
          <p:cNvSpPr>
            <a:spLocks noChangeArrowheads="1"/>
          </p:cNvSpPr>
          <p:nvPr/>
        </p:nvSpPr>
        <p:spPr bwMode="auto">
          <a:xfrm>
            <a:off x="0" y="0"/>
            <a:ext cx="6858000" cy="9144000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360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t-BR"/>
          </a:p>
        </p:txBody>
      </p:sp>
      <p:sp>
        <p:nvSpPr>
          <p:cNvPr id="18434" name="AutoShape 2"/>
          <p:cNvSpPr>
            <a:spLocks noChangeArrowheads="1"/>
          </p:cNvSpPr>
          <p:nvPr/>
        </p:nvSpPr>
        <p:spPr bwMode="auto">
          <a:xfrm>
            <a:off x="0" y="0"/>
            <a:ext cx="6858000" cy="9144000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t-BR"/>
          </a:p>
        </p:txBody>
      </p:sp>
      <p:sp>
        <p:nvSpPr>
          <p:cNvPr id="18435" name="Text Box 3"/>
          <p:cNvSpPr txBox="1">
            <a:spLocks noChangeArrowheads="1"/>
          </p:cNvSpPr>
          <p:nvPr/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t-BR"/>
          </a:p>
        </p:txBody>
      </p:sp>
      <p:sp>
        <p:nvSpPr>
          <p:cNvPr id="18436" name="Rectangle 4"/>
          <p:cNvSpPr>
            <a:spLocks noGrp="1" noChangeArrowheads="1"/>
          </p:cNvSpPr>
          <p:nvPr>
            <p:ph type="dt"/>
          </p:nvPr>
        </p:nvSpPr>
        <p:spPr bwMode="auto">
          <a:xfrm>
            <a:off x="3884613" y="0"/>
            <a:ext cx="2968625" cy="454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>
            <a:lvl1pPr algn="r" eaLnBrk="1">
              <a:buClrTx/>
              <a:buSzPct val="45000"/>
              <a:buFontTx/>
              <a:buNone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cs typeface="DejaVu Sans" panose="020B0603030804020204" pitchFamily="34" charset="0"/>
              </a:defRPr>
            </a:lvl1pPr>
          </a:lstStyle>
          <a:p>
            <a:endParaRPr lang="en-US" altLang="pt-BR"/>
          </a:p>
        </p:txBody>
      </p:sp>
      <p:sp>
        <p:nvSpPr>
          <p:cNvPr id="18437" name="Rectangle 5"/>
          <p:cNvSpPr>
            <a:spLocks noGrp="1" noChangeArrowheads="1"/>
          </p:cNvSpPr>
          <p:nvPr>
            <p:ph type="sldImg"/>
          </p:nvPr>
        </p:nvSpPr>
        <p:spPr bwMode="auto">
          <a:xfrm>
            <a:off x="1143000" y="685800"/>
            <a:ext cx="4568825" cy="3425825"/>
          </a:xfrm>
          <a:prstGeom prst="rect">
            <a:avLst/>
          </a:prstGeom>
          <a:noFill/>
          <a:ln w="9360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sp>
      <p:sp>
        <p:nvSpPr>
          <p:cNvPr id="18438" name="Rectangle 6"/>
          <p:cNvSpPr>
            <a:spLocks noGrp="1" noChangeArrowheads="1"/>
          </p:cNvSpPr>
          <p:nvPr>
            <p:ph type="body"/>
          </p:nvPr>
        </p:nvSpPr>
        <p:spPr bwMode="auto">
          <a:xfrm>
            <a:off x="685800" y="4343400"/>
            <a:ext cx="5483225" cy="4111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/>
          <a:p>
            <a:pPr lvl="0"/>
            <a:endParaRPr lang="pt-BR" altLang="pt-BR" smtClean="0"/>
          </a:p>
        </p:txBody>
      </p:sp>
      <p:sp>
        <p:nvSpPr>
          <p:cNvPr id="18439" name="Text Box 7"/>
          <p:cNvSpPr txBox="1">
            <a:spLocks noChangeArrowheads="1"/>
          </p:cNvSpPr>
          <p:nvPr/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t-BR"/>
          </a:p>
        </p:txBody>
      </p:sp>
      <p:sp>
        <p:nvSpPr>
          <p:cNvPr id="18440" name="Rectangle 8"/>
          <p:cNvSpPr>
            <a:spLocks noGrp="1" noChangeArrowheads="1"/>
          </p:cNvSpPr>
          <p:nvPr>
            <p:ph type="sldNum"/>
          </p:nvPr>
        </p:nvSpPr>
        <p:spPr bwMode="auto">
          <a:xfrm>
            <a:off x="3884613" y="8685213"/>
            <a:ext cx="2968625" cy="454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000" tIns="46800" rIns="90000" bIns="46800" numCol="1" anchor="b" anchorCtr="0" compatLnSpc="1">
            <a:prstTxWarp prst="textNoShape">
              <a:avLst/>
            </a:prstTxWarp>
          </a:bodyPr>
          <a:lstStyle>
            <a:lvl1pPr algn="r" eaLnBrk="1">
              <a:buClrTx/>
              <a:buSzPct val="45000"/>
              <a:buFontTx/>
              <a:buNone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cs typeface="DejaVu Sans" panose="020B0603030804020204" pitchFamily="34" charset="0"/>
              </a:defRPr>
            </a:lvl1pPr>
          </a:lstStyle>
          <a:p>
            <a:fld id="{79FC2EE4-C6AA-4954-B1B2-F8041D3CDA4F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59564599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panose="02020603050405020304" pitchFamily="18" charset="0"/>
        <a:ea typeface="+mn-ea"/>
        <a:cs typeface="+mn-cs"/>
      </a:defRPr>
    </a:lvl1pPr>
    <a:lvl2pPr marL="742950" indent="-28575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panose="02020603050405020304" pitchFamily="18" charset="0"/>
        <a:ea typeface="+mn-ea"/>
        <a:cs typeface="+mn-cs"/>
      </a:defRPr>
    </a:lvl2pPr>
    <a:lvl3pPr marL="11430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panose="02020603050405020304" pitchFamily="18" charset="0"/>
        <a:ea typeface="+mn-ea"/>
        <a:cs typeface="+mn-cs"/>
      </a:defRPr>
    </a:lvl3pPr>
    <a:lvl4pPr marL="16002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panose="02020603050405020304" pitchFamily="18" charset="0"/>
        <a:ea typeface="+mn-ea"/>
        <a:cs typeface="+mn-cs"/>
      </a:defRPr>
    </a:lvl4pPr>
    <a:lvl5pPr marL="20574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8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69B6DA75-82B7-4C4C-BFD1-AB240E8F7E28}" type="slidenum">
              <a:rPr lang="pt-BR" altLang="pt-BR"/>
              <a:pPr/>
              <a:t>1</a:t>
            </a:fld>
            <a:endParaRPr lang="pt-BR" altLang="pt-BR"/>
          </a:p>
        </p:txBody>
      </p:sp>
      <p:sp>
        <p:nvSpPr>
          <p:cNvPr id="55297" name="Rectangle 1"/>
          <p:cNvSpPr txBox="1">
            <a:spLocks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55298" name="Rectangle 2"/>
          <p:cNvSpPr txBox="1">
            <a:spLocks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>
              <a:spcBef>
                <a:spcPts val="450"/>
              </a:spcBef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pt-BR" altLang="pt-BR">
              <a:latin typeface="Calibri" panose="020F0502020204030204" pitchFamily="34" charset="0"/>
              <a:ea typeface="WenQuanYi Micro Hei" charset="0"/>
              <a:cs typeface="WenQuanYi Micro Hei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3944363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8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1B236AEB-A538-460A-A4FA-6189FBD77D01}" type="slidenum">
              <a:rPr lang="pt-BR" altLang="pt-BR"/>
              <a:pPr/>
              <a:t>2</a:t>
            </a:fld>
            <a:endParaRPr lang="pt-BR" altLang="pt-BR"/>
          </a:p>
        </p:txBody>
      </p:sp>
      <p:sp>
        <p:nvSpPr>
          <p:cNvPr id="56321" name="Rectangle 1"/>
          <p:cNvSpPr txBox="1">
            <a:spLocks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56322" name="Rectangle 2"/>
          <p:cNvSpPr txBox="1">
            <a:spLocks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425676945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8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C0BD3C88-C22B-43CD-AD69-28BBCA24A4E5}" type="slidenum">
              <a:rPr lang="pt-BR" altLang="pt-BR"/>
              <a:pPr/>
              <a:t>3</a:t>
            </a:fld>
            <a:endParaRPr lang="pt-BR" altLang="pt-BR"/>
          </a:p>
        </p:txBody>
      </p:sp>
      <p:sp>
        <p:nvSpPr>
          <p:cNvPr id="57345" name="Rectangle 1"/>
          <p:cNvSpPr txBox="1">
            <a:spLocks noChangeArrowheads="1"/>
          </p:cNvSpPr>
          <p:nvPr>
            <p:ph type="sldImg"/>
          </p:nvPr>
        </p:nvSpPr>
        <p:spPr bwMode="auto">
          <a:xfrm>
            <a:off x="1143000" y="685800"/>
            <a:ext cx="4570413" cy="3427413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57346" name="Rectangle 2"/>
          <p:cNvSpPr txBox="1">
            <a:spLocks noChangeArrowheads="1"/>
          </p:cNvSpPr>
          <p:nvPr>
            <p:ph type="body" idx="1"/>
          </p:nvPr>
        </p:nvSpPr>
        <p:spPr bwMode="auto">
          <a:xfrm>
            <a:off x="685800" y="4343400"/>
            <a:ext cx="5484813" cy="4113213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77534973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8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374917C8-403F-4F7D-8CD8-8F2AC3808465}" type="slidenum">
              <a:rPr lang="pt-BR" altLang="pt-BR"/>
              <a:pPr/>
              <a:t>4</a:t>
            </a:fld>
            <a:endParaRPr lang="pt-BR" altLang="pt-BR"/>
          </a:p>
        </p:txBody>
      </p:sp>
      <p:sp>
        <p:nvSpPr>
          <p:cNvPr id="58369" name="Rectangle 1"/>
          <p:cNvSpPr txBox="1">
            <a:spLocks noChangeArrowheads="1"/>
          </p:cNvSpPr>
          <p:nvPr>
            <p:ph type="sldImg"/>
          </p:nvPr>
        </p:nvSpPr>
        <p:spPr bwMode="auto">
          <a:xfrm>
            <a:off x="1143000" y="685800"/>
            <a:ext cx="4570413" cy="3427413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58370" name="Rectangle 2"/>
          <p:cNvSpPr txBox="1">
            <a:spLocks noChangeArrowheads="1"/>
          </p:cNvSpPr>
          <p:nvPr>
            <p:ph type="body" idx="1"/>
          </p:nvPr>
        </p:nvSpPr>
        <p:spPr bwMode="auto">
          <a:xfrm>
            <a:off x="685800" y="4343400"/>
            <a:ext cx="5484813" cy="4113213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32310683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8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B92CC909-2D5D-4AEB-914F-5608DAFA216A}" type="slidenum">
              <a:rPr lang="pt-BR" altLang="pt-BR"/>
              <a:pPr/>
              <a:t>5</a:t>
            </a:fld>
            <a:endParaRPr lang="pt-BR" altLang="pt-BR"/>
          </a:p>
        </p:txBody>
      </p:sp>
      <p:sp>
        <p:nvSpPr>
          <p:cNvPr id="59393" name="Rectangle 1"/>
          <p:cNvSpPr txBox="1">
            <a:spLocks noChangeArrowheads="1"/>
          </p:cNvSpPr>
          <p:nvPr>
            <p:ph type="sldImg"/>
          </p:nvPr>
        </p:nvSpPr>
        <p:spPr bwMode="auto">
          <a:xfrm>
            <a:off x="1143000" y="685800"/>
            <a:ext cx="4570413" cy="3427413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59394" name="Rectangle 2"/>
          <p:cNvSpPr txBox="1">
            <a:spLocks noChangeArrowheads="1"/>
          </p:cNvSpPr>
          <p:nvPr>
            <p:ph type="body" idx="1"/>
          </p:nvPr>
        </p:nvSpPr>
        <p:spPr bwMode="auto">
          <a:xfrm>
            <a:off x="685800" y="4343400"/>
            <a:ext cx="5484813" cy="4113213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18670090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8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0ECB0D07-A90F-4D54-B747-0C2DA0EE2128}" type="slidenum">
              <a:rPr lang="pt-BR" altLang="pt-BR"/>
              <a:pPr/>
              <a:t>6</a:t>
            </a:fld>
            <a:endParaRPr lang="pt-BR" altLang="pt-BR"/>
          </a:p>
        </p:txBody>
      </p:sp>
      <p:sp>
        <p:nvSpPr>
          <p:cNvPr id="60417" name="Rectangle 1"/>
          <p:cNvSpPr txBox="1">
            <a:spLocks noChangeArrowheads="1"/>
          </p:cNvSpPr>
          <p:nvPr>
            <p:ph type="sldImg"/>
          </p:nvPr>
        </p:nvSpPr>
        <p:spPr bwMode="auto">
          <a:xfrm>
            <a:off x="1143000" y="685800"/>
            <a:ext cx="4570413" cy="3427413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60418" name="Rectangle 2"/>
          <p:cNvSpPr txBox="1">
            <a:spLocks noChangeArrowheads="1"/>
          </p:cNvSpPr>
          <p:nvPr>
            <p:ph type="body" idx="1"/>
          </p:nvPr>
        </p:nvSpPr>
        <p:spPr bwMode="auto">
          <a:xfrm>
            <a:off x="685800" y="4343400"/>
            <a:ext cx="5484813" cy="4113213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26807973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8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8AB665E9-2376-4F12-896B-095A1240C926}" type="slidenum">
              <a:rPr lang="pt-BR" altLang="pt-BR"/>
              <a:pPr/>
              <a:t>7</a:t>
            </a:fld>
            <a:endParaRPr lang="pt-BR" altLang="pt-BR"/>
          </a:p>
        </p:txBody>
      </p:sp>
      <p:sp>
        <p:nvSpPr>
          <p:cNvPr id="61441" name="Rectangle 1"/>
          <p:cNvSpPr txBox="1">
            <a:spLocks noChangeArrowheads="1"/>
          </p:cNvSpPr>
          <p:nvPr>
            <p:ph type="sldImg"/>
          </p:nvPr>
        </p:nvSpPr>
        <p:spPr bwMode="auto">
          <a:xfrm>
            <a:off x="1143000" y="685800"/>
            <a:ext cx="4570413" cy="3427413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61442" name="Rectangle 2"/>
          <p:cNvSpPr txBox="1">
            <a:spLocks noChangeArrowheads="1"/>
          </p:cNvSpPr>
          <p:nvPr>
            <p:ph type="body" idx="1"/>
          </p:nvPr>
        </p:nvSpPr>
        <p:spPr bwMode="auto">
          <a:xfrm>
            <a:off x="685800" y="4343400"/>
            <a:ext cx="5484813" cy="4113213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96487210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8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746F84F8-8CCD-408D-A34C-F5D490759E0F}" type="slidenum">
              <a:rPr lang="pt-BR" altLang="pt-BR"/>
              <a:pPr/>
              <a:t>8</a:t>
            </a:fld>
            <a:endParaRPr lang="pt-BR" altLang="pt-BR"/>
          </a:p>
        </p:txBody>
      </p:sp>
      <p:sp>
        <p:nvSpPr>
          <p:cNvPr id="62465" name="Rectangle 1"/>
          <p:cNvSpPr txBox="1">
            <a:spLocks noChangeArrowheads="1"/>
          </p:cNvSpPr>
          <p:nvPr>
            <p:ph type="sldImg"/>
          </p:nvPr>
        </p:nvSpPr>
        <p:spPr bwMode="auto">
          <a:xfrm>
            <a:off x="1143000" y="685800"/>
            <a:ext cx="4570413" cy="3427413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62466" name="Rectangle 2"/>
          <p:cNvSpPr txBox="1">
            <a:spLocks noChangeArrowheads="1"/>
          </p:cNvSpPr>
          <p:nvPr>
            <p:ph type="body" idx="1"/>
          </p:nvPr>
        </p:nvSpPr>
        <p:spPr bwMode="auto">
          <a:xfrm>
            <a:off x="685800" y="4343400"/>
            <a:ext cx="5484813" cy="4113213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37362091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8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8CE2D84B-462A-4FC3-B736-75BB854A31A5}" type="slidenum">
              <a:rPr lang="pt-BR" altLang="pt-BR"/>
              <a:pPr/>
              <a:t>9</a:t>
            </a:fld>
            <a:endParaRPr lang="pt-BR" altLang="pt-BR"/>
          </a:p>
        </p:txBody>
      </p:sp>
      <p:sp>
        <p:nvSpPr>
          <p:cNvPr id="63489" name="Rectangle 1"/>
          <p:cNvSpPr txBox="1">
            <a:spLocks noChangeArrowheads="1"/>
          </p:cNvSpPr>
          <p:nvPr>
            <p:ph type="sldImg"/>
          </p:nvPr>
        </p:nvSpPr>
        <p:spPr bwMode="auto">
          <a:xfrm>
            <a:off x="1143000" y="685800"/>
            <a:ext cx="4570413" cy="3427413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63490" name="Rectangle 2"/>
          <p:cNvSpPr txBox="1">
            <a:spLocks noChangeArrowheads="1"/>
          </p:cNvSpPr>
          <p:nvPr>
            <p:ph type="body" idx="1"/>
          </p:nvPr>
        </p:nvSpPr>
        <p:spPr bwMode="auto">
          <a:xfrm>
            <a:off x="685800" y="4343400"/>
            <a:ext cx="5484813" cy="4113213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47178698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8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1BF8F018-48F5-42BC-A9AA-85F4B14D53F9}" type="slidenum">
              <a:rPr lang="pt-BR" altLang="pt-BR"/>
              <a:pPr/>
              <a:t>10</a:t>
            </a:fld>
            <a:endParaRPr lang="pt-BR" altLang="pt-BR"/>
          </a:p>
        </p:txBody>
      </p:sp>
      <p:sp>
        <p:nvSpPr>
          <p:cNvPr id="64513" name="Rectangle 1"/>
          <p:cNvSpPr txBox="1">
            <a:spLocks noChangeArrowheads="1"/>
          </p:cNvSpPr>
          <p:nvPr>
            <p:ph type="sldImg"/>
          </p:nvPr>
        </p:nvSpPr>
        <p:spPr bwMode="auto">
          <a:xfrm>
            <a:off x="1143000" y="685800"/>
            <a:ext cx="4570413" cy="3427413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64514" name="Rectangle 2"/>
          <p:cNvSpPr txBox="1">
            <a:spLocks noChangeArrowheads="1"/>
          </p:cNvSpPr>
          <p:nvPr>
            <p:ph type="body" idx="1"/>
          </p:nvPr>
        </p:nvSpPr>
        <p:spPr bwMode="auto">
          <a:xfrm>
            <a:off x="685800" y="4343400"/>
            <a:ext cx="5484813" cy="4113213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13319513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8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F177A4DC-6D40-440D-A36A-8A2BFF9EF3F9}" type="slidenum">
              <a:rPr lang="pt-BR" altLang="pt-BR"/>
              <a:pPr/>
              <a:t>11</a:t>
            </a:fld>
            <a:endParaRPr lang="pt-BR" altLang="pt-BR"/>
          </a:p>
        </p:txBody>
      </p:sp>
      <p:sp>
        <p:nvSpPr>
          <p:cNvPr id="65537" name="Rectangle 1"/>
          <p:cNvSpPr txBox="1">
            <a:spLocks noChangeArrowheads="1"/>
          </p:cNvSpPr>
          <p:nvPr>
            <p:ph type="sldImg"/>
          </p:nvPr>
        </p:nvSpPr>
        <p:spPr bwMode="auto">
          <a:xfrm>
            <a:off x="1143000" y="685800"/>
            <a:ext cx="4570413" cy="3427413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65538" name="Rectangle 2"/>
          <p:cNvSpPr txBox="1">
            <a:spLocks noChangeArrowheads="1"/>
          </p:cNvSpPr>
          <p:nvPr>
            <p:ph type="body" idx="1"/>
          </p:nvPr>
        </p:nvSpPr>
        <p:spPr bwMode="auto">
          <a:xfrm>
            <a:off x="685800" y="4343400"/>
            <a:ext cx="5484813" cy="4113213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83261701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8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EF6F3876-4EE9-4566-A0FF-804570AACBA0}" type="slidenum">
              <a:rPr lang="pt-BR" altLang="pt-BR"/>
              <a:pPr/>
              <a:t>12</a:t>
            </a:fld>
            <a:endParaRPr lang="pt-BR" altLang="pt-BR"/>
          </a:p>
        </p:txBody>
      </p:sp>
      <p:sp>
        <p:nvSpPr>
          <p:cNvPr id="66561" name="Rectangle 1"/>
          <p:cNvSpPr txBox="1">
            <a:spLocks noChangeArrowheads="1"/>
          </p:cNvSpPr>
          <p:nvPr>
            <p:ph type="sldImg"/>
          </p:nvPr>
        </p:nvSpPr>
        <p:spPr bwMode="auto">
          <a:xfrm>
            <a:off x="1143000" y="685800"/>
            <a:ext cx="4570413" cy="3427413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66562" name="Rectangle 2"/>
          <p:cNvSpPr txBox="1">
            <a:spLocks noChangeArrowheads="1"/>
          </p:cNvSpPr>
          <p:nvPr>
            <p:ph type="body" idx="1"/>
          </p:nvPr>
        </p:nvSpPr>
        <p:spPr bwMode="auto">
          <a:xfrm>
            <a:off x="685800" y="4343400"/>
            <a:ext cx="5484813" cy="4113213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07811542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8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BB51B530-4639-48B0-B887-50B48090068B}" type="slidenum">
              <a:rPr lang="pt-BR" altLang="pt-BR"/>
              <a:pPr/>
              <a:t>13</a:t>
            </a:fld>
            <a:endParaRPr lang="pt-BR" altLang="pt-BR"/>
          </a:p>
        </p:txBody>
      </p:sp>
      <p:sp>
        <p:nvSpPr>
          <p:cNvPr id="67585" name="Rectangle 1"/>
          <p:cNvSpPr txBox="1">
            <a:spLocks noChangeArrowheads="1"/>
          </p:cNvSpPr>
          <p:nvPr>
            <p:ph type="sldImg"/>
          </p:nvPr>
        </p:nvSpPr>
        <p:spPr bwMode="auto">
          <a:xfrm>
            <a:off x="1143000" y="685800"/>
            <a:ext cx="4570413" cy="3427413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67586" name="Rectangle 2"/>
          <p:cNvSpPr txBox="1">
            <a:spLocks noChangeArrowheads="1"/>
          </p:cNvSpPr>
          <p:nvPr>
            <p:ph type="body" idx="1"/>
          </p:nvPr>
        </p:nvSpPr>
        <p:spPr bwMode="auto">
          <a:xfrm>
            <a:off x="685800" y="4343400"/>
            <a:ext cx="5484813" cy="4113213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13849398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8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AC05E595-6371-4ABE-9A65-5258AE545B2E}" type="slidenum">
              <a:rPr lang="pt-BR" altLang="pt-BR"/>
              <a:pPr/>
              <a:t>14</a:t>
            </a:fld>
            <a:endParaRPr lang="pt-BR" altLang="pt-BR"/>
          </a:p>
        </p:txBody>
      </p:sp>
      <p:sp>
        <p:nvSpPr>
          <p:cNvPr id="68609" name="Rectangle 1"/>
          <p:cNvSpPr txBox="1">
            <a:spLocks noChangeArrowheads="1"/>
          </p:cNvSpPr>
          <p:nvPr>
            <p:ph type="sldImg"/>
          </p:nvPr>
        </p:nvSpPr>
        <p:spPr bwMode="auto">
          <a:xfrm>
            <a:off x="1143000" y="685800"/>
            <a:ext cx="4570413" cy="3427413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68610" name="Rectangle 2"/>
          <p:cNvSpPr txBox="1">
            <a:spLocks noChangeArrowheads="1"/>
          </p:cNvSpPr>
          <p:nvPr>
            <p:ph type="body" idx="1"/>
          </p:nvPr>
        </p:nvSpPr>
        <p:spPr bwMode="auto">
          <a:xfrm>
            <a:off x="685800" y="4343400"/>
            <a:ext cx="5484813" cy="4113213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74927501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8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AC627452-0053-4210-81DD-336544DD9F08}" type="slidenum">
              <a:rPr lang="pt-BR" altLang="pt-BR"/>
              <a:pPr/>
              <a:t>15</a:t>
            </a:fld>
            <a:endParaRPr lang="pt-BR" altLang="pt-BR"/>
          </a:p>
        </p:txBody>
      </p:sp>
      <p:sp>
        <p:nvSpPr>
          <p:cNvPr id="69633" name="Rectangle 1"/>
          <p:cNvSpPr txBox="1">
            <a:spLocks noChangeArrowheads="1"/>
          </p:cNvSpPr>
          <p:nvPr>
            <p:ph type="sldImg"/>
          </p:nvPr>
        </p:nvSpPr>
        <p:spPr bwMode="auto">
          <a:xfrm>
            <a:off x="1143000" y="685800"/>
            <a:ext cx="4570413" cy="3427413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69634" name="Rectangle 2"/>
          <p:cNvSpPr txBox="1">
            <a:spLocks noChangeArrowheads="1"/>
          </p:cNvSpPr>
          <p:nvPr>
            <p:ph type="body" idx="1"/>
          </p:nvPr>
        </p:nvSpPr>
        <p:spPr bwMode="auto">
          <a:xfrm>
            <a:off x="685800" y="4343400"/>
            <a:ext cx="5484813" cy="4113213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004749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8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8FE8CDA1-F3D9-4A98-9F5C-E0F12F757C21}" type="slidenum">
              <a:rPr lang="pt-BR" altLang="pt-BR"/>
              <a:pPr/>
              <a:t>16</a:t>
            </a:fld>
            <a:endParaRPr lang="pt-BR" altLang="pt-BR"/>
          </a:p>
        </p:txBody>
      </p:sp>
      <p:sp>
        <p:nvSpPr>
          <p:cNvPr id="70657" name="Rectangle 1"/>
          <p:cNvSpPr txBox="1">
            <a:spLocks noChangeArrowheads="1"/>
          </p:cNvSpPr>
          <p:nvPr>
            <p:ph type="sldImg"/>
          </p:nvPr>
        </p:nvSpPr>
        <p:spPr bwMode="auto">
          <a:xfrm>
            <a:off x="1143000" y="685800"/>
            <a:ext cx="4570413" cy="3427413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70658" name="Rectangle 2"/>
          <p:cNvSpPr txBox="1">
            <a:spLocks noChangeArrowheads="1"/>
          </p:cNvSpPr>
          <p:nvPr>
            <p:ph type="body" idx="1"/>
          </p:nvPr>
        </p:nvSpPr>
        <p:spPr bwMode="auto">
          <a:xfrm>
            <a:off x="685800" y="4343400"/>
            <a:ext cx="5484813" cy="4113213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73441050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8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97ECDFCB-9B59-4889-9229-A26A613A4FAD}" type="slidenum">
              <a:rPr lang="pt-BR" altLang="pt-BR"/>
              <a:pPr/>
              <a:t>17</a:t>
            </a:fld>
            <a:endParaRPr lang="pt-BR" altLang="pt-BR"/>
          </a:p>
        </p:txBody>
      </p:sp>
      <p:sp>
        <p:nvSpPr>
          <p:cNvPr id="71681" name="Rectangle 1"/>
          <p:cNvSpPr txBox="1">
            <a:spLocks noChangeArrowheads="1"/>
          </p:cNvSpPr>
          <p:nvPr>
            <p:ph type="sldImg"/>
          </p:nvPr>
        </p:nvSpPr>
        <p:spPr bwMode="auto">
          <a:xfrm>
            <a:off x="1143000" y="685800"/>
            <a:ext cx="4570413" cy="3427413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71682" name="Rectangle 2"/>
          <p:cNvSpPr txBox="1">
            <a:spLocks noChangeArrowheads="1"/>
          </p:cNvSpPr>
          <p:nvPr>
            <p:ph type="body" idx="1"/>
          </p:nvPr>
        </p:nvSpPr>
        <p:spPr bwMode="auto">
          <a:xfrm>
            <a:off x="685800" y="4343400"/>
            <a:ext cx="5484813" cy="4113213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2708205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8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A6A010D8-85DE-4B27-AC8D-07A1B3FD5E46}" type="slidenum">
              <a:rPr lang="pt-BR" altLang="pt-BR"/>
              <a:pPr/>
              <a:t>18</a:t>
            </a:fld>
            <a:endParaRPr lang="pt-BR" altLang="pt-BR"/>
          </a:p>
        </p:txBody>
      </p:sp>
      <p:sp>
        <p:nvSpPr>
          <p:cNvPr id="72705" name="Rectangle 1"/>
          <p:cNvSpPr txBox="1">
            <a:spLocks noChangeArrowheads="1"/>
          </p:cNvSpPr>
          <p:nvPr>
            <p:ph type="sldImg"/>
          </p:nvPr>
        </p:nvSpPr>
        <p:spPr bwMode="auto">
          <a:xfrm>
            <a:off x="1143000" y="685800"/>
            <a:ext cx="4570413" cy="3427413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72706" name="Rectangle 2"/>
          <p:cNvSpPr txBox="1">
            <a:spLocks noChangeArrowheads="1"/>
          </p:cNvSpPr>
          <p:nvPr>
            <p:ph type="body" idx="1"/>
          </p:nvPr>
        </p:nvSpPr>
        <p:spPr bwMode="auto">
          <a:xfrm>
            <a:off x="685800" y="4343400"/>
            <a:ext cx="5484813" cy="4113213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49980784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8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D647C2A7-F789-4B6A-80E1-C424B3327D30}" type="slidenum">
              <a:rPr lang="pt-BR" altLang="pt-BR"/>
              <a:pPr/>
              <a:t>19</a:t>
            </a:fld>
            <a:endParaRPr lang="pt-BR" altLang="pt-BR"/>
          </a:p>
        </p:txBody>
      </p:sp>
      <p:sp>
        <p:nvSpPr>
          <p:cNvPr id="73729" name="Rectangle 1"/>
          <p:cNvSpPr txBox="1">
            <a:spLocks noChangeArrowheads="1"/>
          </p:cNvSpPr>
          <p:nvPr>
            <p:ph type="sldImg"/>
          </p:nvPr>
        </p:nvSpPr>
        <p:spPr bwMode="auto">
          <a:xfrm>
            <a:off x="1143000" y="685800"/>
            <a:ext cx="4570413" cy="3427413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73730" name="Rectangle 2"/>
          <p:cNvSpPr txBox="1">
            <a:spLocks noChangeArrowheads="1"/>
          </p:cNvSpPr>
          <p:nvPr>
            <p:ph type="body" idx="1"/>
          </p:nvPr>
        </p:nvSpPr>
        <p:spPr bwMode="auto">
          <a:xfrm>
            <a:off x="685800" y="4343400"/>
            <a:ext cx="5484813" cy="4113213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5188474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8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9F174EE6-D139-4CDE-82E0-8E8E94619AAD}" type="slidenum">
              <a:rPr lang="pt-BR" altLang="pt-BR"/>
              <a:pPr/>
              <a:t>20</a:t>
            </a:fld>
            <a:endParaRPr lang="pt-BR" altLang="pt-BR"/>
          </a:p>
        </p:txBody>
      </p:sp>
      <p:sp>
        <p:nvSpPr>
          <p:cNvPr id="74753" name="Rectangle 1"/>
          <p:cNvSpPr txBox="1">
            <a:spLocks noChangeArrowheads="1"/>
          </p:cNvSpPr>
          <p:nvPr>
            <p:ph type="sldImg"/>
          </p:nvPr>
        </p:nvSpPr>
        <p:spPr bwMode="auto">
          <a:xfrm>
            <a:off x="1143000" y="685800"/>
            <a:ext cx="4570413" cy="3427413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74754" name="Rectangle 2"/>
          <p:cNvSpPr txBox="1">
            <a:spLocks noChangeArrowheads="1"/>
          </p:cNvSpPr>
          <p:nvPr>
            <p:ph type="body" idx="1"/>
          </p:nvPr>
        </p:nvSpPr>
        <p:spPr bwMode="auto">
          <a:xfrm>
            <a:off x="685800" y="4343400"/>
            <a:ext cx="5484813" cy="4113213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418899257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8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2E0FCB1C-3540-4724-98CC-E96F8C126B05}" type="slidenum">
              <a:rPr lang="pt-BR" altLang="pt-BR"/>
              <a:pPr/>
              <a:t>21</a:t>
            </a:fld>
            <a:endParaRPr lang="pt-BR" altLang="pt-BR"/>
          </a:p>
        </p:txBody>
      </p:sp>
      <p:sp>
        <p:nvSpPr>
          <p:cNvPr id="75777" name="Rectangle 1"/>
          <p:cNvSpPr txBox="1">
            <a:spLocks noChangeArrowheads="1"/>
          </p:cNvSpPr>
          <p:nvPr>
            <p:ph type="sldImg"/>
          </p:nvPr>
        </p:nvSpPr>
        <p:spPr bwMode="auto">
          <a:xfrm>
            <a:off x="1143000" y="685800"/>
            <a:ext cx="4570413" cy="3427413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75778" name="Rectangle 2"/>
          <p:cNvSpPr txBox="1">
            <a:spLocks noChangeArrowheads="1"/>
          </p:cNvSpPr>
          <p:nvPr>
            <p:ph type="body" idx="1"/>
          </p:nvPr>
        </p:nvSpPr>
        <p:spPr bwMode="auto">
          <a:xfrm>
            <a:off x="685800" y="4343400"/>
            <a:ext cx="5484813" cy="4113213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57382136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8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EDB746B3-7A20-4DF0-822A-5D7BC7C723F2}" type="slidenum">
              <a:rPr lang="pt-BR" altLang="pt-BR"/>
              <a:pPr/>
              <a:t>22</a:t>
            </a:fld>
            <a:endParaRPr lang="pt-BR" altLang="pt-BR"/>
          </a:p>
        </p:txBody>
      </p:sp>
      <p:sp>
        <p:nvSpPr>
          <p:cNvPr id="76801" name="Rectangle 1"/>
          <p:cNvSpPr txBox="1">
            <a:spLocks noChangeArrowheads="1"/>
          </p:cNvSpPr>
          <p:nvPr>
            <p:ph type="sldImg"/>
          </p:nvPr>
        </p:nvSpPr>
        <p:spPr bwMode="auto">
          <a:xfrm>
            <a:off x="1143000" y="685800"/>
            <a:ext cx="4570413" cy="3427413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76802" name="Rectangle 2"/>
          <p:cNvSpPr txBox="1">
            <a:spLocks noChangeArrowheads="1"/>
          </p:cNvSpPr>
          <p:nvPr>
            <p:ph type="body" idx="1"/>
          </p:nvPr>
        </p:nvSpPr>
        <p:spPr bwMode="auto">
          <a:xfrm>
            <a:off x="685800" y="4343400"/>
            <a:ext cx="5484813" cy="4113213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095108234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8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987E84AA-1D58-4806-93A6-76220792CEAE}" type="slidenum">
              <a:rPr lang="pt-BR" altLang="pt-BR"/>
              <a:pPr/>
              <a:t>23</a:t>
            </a:fld>
            <a:endParaRPr lang="pt-BR" altLang="pt-BR"/>
          </a:p>
        </p:txBody>
      </p:sp>
      <p:sp>
        <p:nvSpPr>
          <p:cNvPr id="77825" name="Rectangle 1"/>
          <p:cNvSpPr txBox="1">
            <a:spLocks noChangeArrowheads="1"/>
          </p:cNvSpPr>
          <p:nvPr>
            <p:ph type="sldImg"/>
          </p:nvPr>
        </p:nvSpPr>
        <p:spPr bwMode="auto">
          <a:xfrm>
            <a:off x="1143000" y="685800"/>
            <a:ext cx="4570413" cy="3427413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77826" name="Rectangle 2"/>
          <p:cNvSpPr txBox="1">
            <a:spLocks noChangeArrowheads="1"/>
          </p:cNvSpPr>
          <p:nvPr>
            <p:ph type="body" idx="1"/>
          </p:nvPr>
        </p:nvSpPr>
        <p:spPr bwMode="auto">
          <a:xfrm>
            <a:off x="685800" y="4343400"/>
            <a:ext cx="5484813" cy="4113213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482212340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8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23677C2E-5418-4F4B-BEB2-AC8A614184C7}" type="slidenum">
              <a:rPr lang="pt-BR" altLang="pt-BR"/>
              <a:pPr/>
              <a:t>24</a:t>
            </a:fld>
            <a:endParaRPr lang="pt-BR" altLang="pt-BR"/>
          </a:p>
        </p:txBody>
      </p:sp>
      <p:sp>
        <p:nvSpPr>
          <p:cNvPr id="78849" name="Rectangle 1"/>
          <p:cNvSpPr txBox="1">
            <a:spLocks noChangeArrowheads="1"/>
          </p:cNvSpPr>
          <p:nvPr>
            <p:ph type="sldImg"/>
          </p:nvPr>
        </p:nvSpPr>
        <p:spPr bwMode="auto">
          <a:xfrm>
            <a:off x="1143000" y="685800"/>
            <a:ext cx="4570413" cy="3427413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78850" name="Rectangle 2"/>
          <p:cNvSpPr txBox="1">
            <a:spLocks noChangeArrowheads="1"/>
          </p:cNvSpPr>
          <p:nvPr>
            <p:ph type="body" idx="1"/>
          </p:nvPr>
        </p:nvSpPr>
        <p:spPr bwMode="auto">
          <a:xfrm>
            <a:off x="685800" y="4343400"/>
            <a:ext cx="5484813" cy="4113213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354441857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8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8876D16B-06C2-4E24-8506-2D600A77567F}" type="slidenum">
              <a:rPr lang="pt-BR" altLang="pt-BR"/>
              <a:pPr/>
              <a:t>25</a:t>
            </a:fld>
            <a:endParaRPr lang="pt-BR" altLang="pt-BR"/>
          </a:p>
        </p:txBody>
      </p:sp>
      <p:sp>
        <p:nvSpPr>
          <p:cNvPr id="79873" name="Rectangle 1"/>
          <p:cNvSpPr txBox="1">
            <a:spLocks noChangeArrowheads="1"/>
          </p:cNvSpPr>
          <p:nvPr>
            <p:ph type="sldImg"/>
          </p:nvPr>
        </p:nvSpPr>
        <p:spPr bwMode="auto">
          <a:xfrm>
            <a:off x="1143000" y="685800"/>
            <a:ext cx="4570413" cy="3427413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79874" name="Rectangle 2"/>
          <p:cNvSpPr txBox="1">
            <a:spLocks noChangeArrowheads="1"/>
          </p:cNvSpPr>
          <p:nvPr>
            <p:ph type="body" idx="1"/>
          </p:nvPr>
        </p:nvSpPr>
        <p:spPr bwMode="auto">
          <a:xfrm>
            <a:off x="685800" y="4343400"/>
            <a:ext cx="5484813" cy="4113213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89346022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8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903EE29D-0DC2-486A-9E7F-0A0B8993FA25}" type="slidenum">
              <a:rPr lang="pt-BR" altLang="pt-BR"/>
              <a:pPr/>
              <a:t>26</a:t>
            </a:fld>
            <a:endParaRPr lang="pt-BR" altLang="pt-BR"/>
          </a:p>
        </p:txBody>
      </p:sp>
      <p:sp>
        <p:nvSpPr>
          <p:cNvPr id="80897" name="Rectangle 1"/>
          <p:cNvSpPr txBox="1">
            <a:spLocks noChangeArrowheads="1"/>
          </p:cNvSpPr>
          <p:nvPr>
            <p:ph type="sldImg"/>
          </p:nvPr>
        </p:nvSpPr>
        <p:spPr bwMode="auto">
          <a:xfrm>
            <a:off x="1143000" y="685800"/>
            <a:ext cx="4570413" cy="3427413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80898" name="Rectangle 2"/>
          <p:cNvSpPr txBox="1">
            <a:spLocks noChangeArrowheads="1"/>
          </p:cNvSpPr>
          <p:nvPr>
            <p:ph type="body" idx="1"/>
          </p:nvPr>
        </p:nvSpPr>
        <p:spPr bwMode="auto">
          <a:xfrm>
            <a:off x="685800" y="4343400"/>
            <a:ext cx="5484813" cy="4113213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706819809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8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10997361-7A99-4D00-A480-06AC4022B3E4}" type="slidenum">
              <a:rPr lang="pt-BR" altLang="pt-BR"/>
              <a:pPr/>
              <a:t>27</a:t>
            </a:fld>
            <a:endParaRPr lang="pt-BR" altLang="pt-BR"/>
          </a:p>
        </p:txBody>
      </p:sp>
      <p:sp>
        <p:nvSpPr>
          <p:cNvPr id="81921" name="Rectangle 1"/>
          <p:cNvSpPr txBox="1">
            <a:spLocks noChangeArrowheads="1"/>
          </p:cNvSpPr>
          <p:nvPr>
            <p:ph type="sldImg"/>
          </p:nvPr>
        </p:nvSpPr>
        <p:spPr bwMode="auto">
          <a:xfrm>
            <a:off x="1143000" y="685800"/>
            <a:ext cx="4570413" cy="3427413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81922" name="Rectangle 2"/>
          <p:cNvSpPr txBox="1">
            <a:spLocks noChangeArrowheads="1"/>
          </p:cNvSpPr>
          <p:nvPr>
            <p:ph type="body" idx="1"/>
          </p:nvPr>
        </p:nvSpPr>
        <p:spPr bwMode="auto">
          <a:xfrm>
            <a:off x="685800" y="4343400"/>
            <a:ext cx="5484813" cy="4113213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042091500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8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7215FE72-EE0B-4DD4-9E64-640252690824}" type="slidenum">
              <a:rPr lang="pt-BR" altLang="pt-BR"/>
              <a:pPr/>
              <a:t>28</a:t>
            </a:fld>
            <a:endParaRPr lang="pt-BR" altLang="pt-BR"/>
          </a:p>
        </p:txBody>
      </p:sp>
      <p:sp>
        <p:nvSpPr>
          <p:cNvPr id="82945" name="Rectangle 1"/>
          <p:cNvSpPr txBox="1">
            <a:spLocks noChangeArrowheads="1"/>
          </p:cNvSpPr>
          <p:nvPr>
            <p:ph type="sldImg"/>
          </p:nvPr>
        </p:nvSpPr>
        <p:spPr bwMode="auto">
          <a:xfrm>
            <a:off x="1143000" y="685800"/>
            <a:ext cx="4570413" cy="3427413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82946" name="Rectangle 2"/>
          <p:cNvSpPr txBox="1">
            <a:spLocks noChangeArrowheads="1"/>
          </p:cNvSpPr>
          <p:nvPr>
            <p:ph type="body" idx="1"/>
          </p:nvPr>
        </p:nvSpPr>
        <p:spPr bwMode="auto">
          <a:xfrm>
            <a:off x="685800" y="4343400"/>
            <a:ext cx="5484813" cy="4113213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998950607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8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E4892F7B-E27D-4D02-B212-2EB5D3E384F8}" type="slidenum">
              <a:rPr lang="pt-BR" altLang="pt-BR"/>
              <a:pPr/>
              <a:t>29</a:t>
            </a:fld>
            <a:endParaRPr lang="pt-BR" altLang="pt-BR"/>
          </a:p>
        </p:txBody>
      </p:sp>
      <p:sp>
        <p:nvSpPr>
          <p:cNvPr id="83969" name="Rectangle 1"/>
          <p:cNvSpPr txBox="1">
            <a:spLocks noChangeArrowheads="1"/>
          </p:cNvSpPr>
          <p:nvPr>
            <p:ph type="sldImg"/>
          </p:nvPr>
        </p:nvSpPr>
        <p:spPr bwMode="auto">
          <a:xfrm>
            <a:off x="1143000" y="685800"/>
            <a:ext cx="4570413" cy="3427413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83970" name="Rectangle 2"/>
          <p:cNvSpPr txBox="1">
            <a:spLocks noChangeArrowheads="1"/>
          </p:cNvSpPr>
          <p:nvPr>
            <p:ph type="body" idx="1"/>
          </p:nvPr>
        </p:nvSpPr>
        <p:spPr bwMode="auto">
          <a:xfrm>
            <a:off x="685800" y="4343400"/>
            <a:ext cx="5484813" cy="4113213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403715948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8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CEC7306D-576F-4F50-A95A-D5D49C356057}" type="slidenum">
              <a:rPr lang="pt-BR" altLang="pt-BR"/>
              <a:pPr/>
              <a:t>30</a:t>
            </a:fld>
            <a:endParaRPr lang="pt-BR" altLang="pt-BR"/>
          </a:p>
        </p:txBody>
      </p:sp>
      <p:sp>
        <p:nvSpPr>
          <p:cNvPr id="84993" name="Rectangle 1"/>
          <p:cNvSpPr txBox="1">
            <a:spLocks noChangeArrowheads="1"/>
          </p:cNvSpPr>
          <p:nvPr>
            <p:ph type="sldImg"/>
          </p:nvPr>
        </p:nvSpPr>
        <p:spPr bwMode="auto">
          <a:xfrm>
            <a:off x="1143000" y="685800"/>
            <a:ext cx="4570413" cy="3427413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84994" name="Rectangle 2"/>
          <p:cNvSpPr txBox="1">
            <a:spLocks noChangeArrowheads="1"/>
          </p:cNvSpPr>
          <p:nvPr>
            <p:ph type="body" idx="1"/>
          </p:nvPr>
        </p:nvSpPr>
        <p:spPr bwMode="auto">
          <a:xfrm>
            <a:off x="685800" y="4343400"/>
            <a:ext cx="5484813" cy="4113213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481306733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8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0900CDE5-C9C8-45EF-A49B-9292665A458E}" type="slidenum">
              <a:rPr lang="pt-BR" altLang="pt-BR"/>
              <a:pPr/>
              <a:t>31</a:t>
            </a:fld>
            <a:endParaRPr lang="pt-BR" altLang="pt-BR"/>
          </a:p>
        </p:txBody>
      </p:sp>
      <p:sp>
        <p:nvSpPr>
          <p:cNvPr id="86017" name="Rectangle 1"/>
          <p:cNvSpPr txBox="1">
            <a:spLocks noChangeArrowheads="1"/>
          </p:cNvSpPr>
          <p:nvPr>
            <p:ph type="sldImg"/>
          </p:nvPr>
        </p:nvSpPr>
        <p:spPr bwMode="auto">
          <a:xfrm>
            <a:off x="1143000" y="685800"/>
            <a:ext cx="4570413" cy="3427413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86018" name="Rectangle 2"/>
          <p:cNvSpPr txBox="1">
            <a:spLocks noChangeArrowheads="1"/>
          </p:cNvSpPr>
          <p:nvPr>
            <p:ph type="body" idx="1"/>
          </p:nvPr>
        </p:nvSpPr>
        <p:spPr bwMode="auto">
          <a:xfrm>
            <a:off x="685800" y="4343400"/>
            <a:ext cx="5484813" cy="4113213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846512878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8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C8241F61-8F53-401B-AC61-7FFD4D62EFB3}" type="slidenum">
              <a:rPr lang="pt-BR" altLang="pt-BR"/>
              <a:pPr/>
              <a:t>32</a:t>
            </a:fld>
            <a:endParaRPr lang="pt-BR" altLang="pt-BR"/>
          </a:p>
        </p:txBody>
      </p:sp>
      <p:sp>
        <p:nvSpPr>
          <p:cNvPr id="87041" name="Rectangle 1"/>
          <p:cNvSpPr txBox="1">
            <a:spLocks noChangeArrowheads="1"/>
          </p:cNvSpPr>
          <p:nvPr>
            <p:ph type="sldImg"/>
          </p:nvPr>
        </p:nvSpPr>
        <p:spPr bwMode="auto">
          <a:xfrm>
            <a:off x="1143000" y="685800"/>
            <a:ext cx="4570413" cy="3427413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87042" name="Rectangle 2"/>
          <p:cNvSpPr txBox="1">
            <a:spLocks noChangeArrowheads="1"/>
          </p:cNvSpPr>
          <p:nvPr>
            <p:ph type="body" idx="1"/>
          </p:nvPr>
        </p:nvSpPr>
        <p:spPr bwMode="auto">
          <a:xfrm>
            <a:off x="685800" y="4343400"/>
            <a:ext cx="5484813" cy="4113213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660505527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8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CFE15543-EB28-4494-911F-2832CF5C4FB3}" type="slidenum">
              <a:rPr lang="pt-BR" altLang="pt-BR"/>
              <a:pPr/>
              <a:t>33</a:t>
            </a:fld>
            <a:endParaRPr lang="pt-BR" altLang="pt-BR"/>
          </a:p>
        </p:txBody>
      </p:sp>
      <p:sp>
        <p:nvSpPr>
          <p:cNvPr id="88065" name="Rectangle 1"/>
          <p:cNvSpPr txBox="1">
            <a:spLocks noChangeArrowheads="1"/>
          </p:cNvSpPr>
          <p:nvPr>
            <p:ph type="sldImg"/>
          </p:nvPr>
        </p:nvSpPr>
        <p:spPr bwMode="auto">
          <a:xfrm>
            <a:off x="1143000" y="685800"/>
            <a:ext cx="4570413" cy="3427413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88066" name="Rectangle 2"/>
          <p:cNvSpPr txBox="1">
            <a:spLocks noChangeArrowheads="1"/>
          </p:cNvSpPr>
          <p:nvPr>
            <p:ph type="body" idx="1"/>
          </p:nvPr>
        </p:nvSpPr>
        <p:spPr bwMode="auto">
          <a:xfrm>
            <a:off x="685800" y="4343400"/>
            <a:ext cx="5484813" cy="4113213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726715346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8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F8FA68A7-CA7E-4562-BAE6-F6578BDDF7DB}" type="slidenum">
              <a:rPr lang="pt-BR" altLang="pt-BR"/>
              <a:pPr/>
              <a:t>34</a:t>
            </a:fld>
            <a:endParaRPr lang="pt-BR" altLang="pt-BR"/>
          </a:p>
        </p:txBody>
      </p:sp>
      <p:sp>
        <p:nvSpPr>
          <p:cNvPr id="89089" name="Rectangle 1"/>
          <p:cNvSpPr txBox="1">
            <a:spLocks noChangeArrowheads="1"/>
          </p:cNvSpPr>
          <p:nvPr>
            <p:ph type="sldImg"/>
          </p:nvPr>
        </p:nvSpPr>
        <p:spPr bwMode="auto">
          <a:xfrm>
            <a:off x="1143000" y="685800"/>
            <a:ext cx="4570413" cy="3427413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89090" name="Rectangle 2"/>
          <p:cNvSpPr txBox="1">
            <a:spLocks noChangeArrowheads="1"/>
          </p:cNvSpPr>
          <p:nvPr>
            <p:ph type="body" idx="1"/>
          </p:nvPr>
        </p:nvSpPr>
        <p:spPr bwMode="auto">
          <a:xfrm>
            <a:off x="685800" y="4343400"/>
            <a:ext cx="5484813" cy="4113213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99113775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8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75D35D6E-AE4A-4268-9F49-23A5DABA893E}" type="slidenum">
              <a:rPr lang="pt-BR" altLang="pt-BR"/>
              <a:pPr/>
              <a:t>35</a:t>
            </a:fld>
            <a:endParaRPr lang="pt-BR" altLang="pt-BR"/>
          </a:p>
        </p:txBody>
      </p:sp>
      <p:sp>
        <p:nvSpPr>
          <p:cNvPr id="90113" name="Rectangle 1"/>
          <p:cNvSpPr txBox="1">
            <a:spLocks noChangeArrowheads="1"/>
          </p:cNvSpPr>
          <p:nvPr>
            <p:ph type="sldImg"/>
          </p:nvPr>
        </p:nvSpPr>
        <p:spPr bwMode="auto">
          <a:xfrm>
            <a:off x="1143000" y="685800"/>
            <a:ext cx="4570413" cy="3427413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90114" name="Rectangle 2"/>
          <p:cNvSpPr txBox="1">
            <a:spLocks noChangeArrowheads="1"/>
          </p:cNvSpPr>
          <p:nvPr>
            <p:ph type="body" idx="1"/>
          </p:nvPr>
        </p:nvSpPr>
        <p:spPr bwMode="auto">
          <a:xfrm>
            <a:off x="685800" y="4343400"/>
            <a:ext cx="5484813" cy="4113213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93458914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BB6AC487-AFB5-4C24-897E-482F92F01125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391677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BCAAA810-273D-49E8-AD85-8E6F2D99BA23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8883207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9A97D1B9-8107-4C41-A676-AD4E1992C004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4707489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1943100" y="2133600"/>
            <a:ext cx="3217863" cy="3883025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5313363" y="2133600"/>
            <a:ext cx="3217862" cy="3883025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7037F828-1C9D-4538-988C-0AF2421273C2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6667362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2BEE88A0-D0E6-49E2-A523-1A24F8B8B23A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3203175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Número de Slide 2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93C0FB3F-A1B2-4049-9E4A-EA60A21EF925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724345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Número de Slide 1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73455629-8E65-464D-8EEF-9A3E1891D7D9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7472053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B5EB4191-C585-4DB4-BA45-9D271AB04127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304043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9749B55F-4C42-4457-92A7-FE92B5F34254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269206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89337DC4-B10F-4145-AF85-B87B42BFEAEF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6065997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884988" y="623888"/>
            <a:ext cx="1646237" cy="5392737"/>
          </a:xfrm>
        </p:spPr>
        <p:txBody>
          <a:bodyPr vert="eaVert"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1943100" y="623888"/>
            <a:ext cx="4789488" cy="5392737"/>
          </a:xfrm>
        </p:spPr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8D6490B9-2E75-4D89-A45B-D2A2161AA304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26451861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8FF95331-0E39-47EB-95AA-B7A4AB3F796B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13692929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D724481B-EA4E-4FEB-9F74-F0D9551600D0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4832883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3F766BA7-98CA-4F06-9C4C-D313FF16C686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59479584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1943100" y="2133600"/>
            <a:ext cx="3217863" cy="3883025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5313363" y="2133600"/>
            <a:ext cx="3217862" cy="3883025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4FC40C6A-C084-4B93-8458-9738782EC0E9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7461920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364336AF-446F-486A-B156-BDE7F8E4C039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49563677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Número de Slide 2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C007EB4B-6859-4719-BA68-6F7B6E4070A9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27478381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Número de Slide 1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A215C9E3-938D-465F-AB83-373CC944FD8C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425081512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70FB3F7C-7431-4275-BEAB-D99088764BDD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80903239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412B4ABA-DEDA-4C23-8E08-755FFBB0E72B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78139990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90C5459A-BF0B-45C6-9537-F91D241D25F2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59070094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884988" y="623888"/>
            <a:ext cx="1646237" cy="5392737"/>
          </a:xfrm>
        </p:spPr>
        <p:txBody>
          <a:bodyPr vert="eaVert"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1943100" y="623888"/>
            <a:ext cx="4789488" cy="5392737"/>
          </a:xfrm>
        </p:spPr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4971B44B-CA2A-405C-9860-0AAB94AD3055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147521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6A91377F-8019-45ED-8F7F-2A2D5F6B2C0F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0073500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92BFD1FA-BD45-4103-AE80-D6567E8A5680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7509067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C30473D9-C58F-43AD-94A0-E6EC95D37285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37969426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1943100" y="2133600"/>
            <a:ext cx="3217863" cy="3883025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5313363" y="2133600"/>
            <a:ext cx="3217862" cy="3883025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D211B0D0-8112-4894-979B-9148E5467726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99793141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069F9AAB-A1AB-4D45-866C-1FAA7684894A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20328536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Número de Slide 2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C4ADC4BF-2555-4AD8-872A-02FF502859B3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696882239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Número de Slide 1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5A2E3B55-A4DB-424E-8448-40A60C109923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4248996449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C6D4B25F-7A76-4A04-B6B9-74EEB7046F50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130122317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199ACEFC-9CB8-4721-B76D-5BF6247791BA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845714430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C2C7DFA8-6E2F-49DD-8FFB-F5B139508093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605976643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884988" y="623888"/>
            <a:ext cx="1646237" cy="5392737"/>
          </a:xfrm>
        </p:spPr>
        <p:txBody>
          <a:bodyPr vert="eaVert"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1943100" y="623888"/>
            <a:ext cx="4789488" cy="5392737"/>
          </a:xfrm>
        </p:spPr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428D061B-6BD8-49EE-8F66-FDC399B3AC5A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16111039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6EFB3043-CDC5-4F11-B504-1771D2AA4C1D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468304867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E0A98B81-6232-4A85-BF35-3370551D191B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728922157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E5366E53-E2CD-4464-908E-112E5B2F5E17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037611028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1943100" y="2133600"/>
            <a:ext cx="3217863" cy="3883025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5313363" y="2133600"/>
            <a:ext cx="3217862" cy="3883025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3D796A38-79E2-4AFF-B08B-1AD1F92DB7AB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868717473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CAF7102B-1039-436E-8C14-1A1990F85FFE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369461789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Número de Slide 2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2DB3BF80-8C17-4FFE-87D6-E254B694F72B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4268165527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Número de Slide 1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38BDAF86-E3F1-4BC7-AC53-F11ED5CF1D9A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942731300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9D84C137-79EC-467B-BDEC-0385A6F928DC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014391778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273CEDFC-E882-4D6A-8844-FE046E9D3D29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886877687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97BC5F25-028A-4BDE-8D61-87C877C0A38F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815437220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884988" y="623888"/>
            <a:ext cx="1646237" cy="5392737"/>
          </a:xfrm>
        </p:spPr>
        <p:txBody>
          <a:bodyPr vert="eaVert"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1943100" y="623888"/>
            <a:ext cx="4789488" cy="5392737"/>
          </a:xfrm>
        </p:spPr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AC8FA6CF-84BF-4BE8-BD72-02BBB20DADC7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827868986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89881F70-F342-49A3-9B1F-B9F4A676A75B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926575110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86E67061-DE5E-4967-A689-89DA1A9B73F2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23872479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CCAD55D1-16A6-4785-9B4A-BAE0FD06B668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480435831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1943100" y="2133600"/>
            <a:ext cx="3217863" cy="3883025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5313363" y="2133600"/>
            <a:ext cx="3217862" cy="3883025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36947281-D054-451D-A95E-FD3A29E8E9A9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939025367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45A8B2B2-0818-4979-9AFA-594CF93F03B0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361685742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Número de Slide 2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A0C7A545-F15D-44E7-8687-EEBE4460AB9E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894526227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Número de Slide 1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2FEBD15F-273B-4398-9BB2-88ECA4089D75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447768295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2163FA1C-871A-4CC8-89B9-763F8B5C0BD1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139526056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09465605-F293-45EE-B308-745D3A57B602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4254512773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360185D9-6597-437F-B9A6-358FF1B2B63C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838674108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884988" y="623888"/>
            <a:ext cx="1646237" cy="5392737"/>
          </a:xfrm>
        </p:spPr>
        <p:txBody>
          <a:bodyPr vert="eaVert"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1943100" y="623888"/>
            <a:ext cx="4789488" cy="5392737"/>
          </a:xfrm>
        </p:spPr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DBBEBC69-4DBA-46AE-AC7F-2086A9FDFC7E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061846277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9CA03914-34CA-4214-BB0F-F501E0E8E2BB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12966172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F2C5A7FB-0D9E-4BC4-B395-F2D5908F8941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059417461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7192D2B3-2F9A-483E-AFF8-5B89BAF61322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065365527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1943100" y="2133600"/>
            <a:ext cx="3217863" cy="3883025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5313363" y="2133600"/>
            <a:ext cx="3217862" cy="3883025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42F65DDC-851E-4970-AE60-21B11E29F00E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728513908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FAD543D8-9309-488D-919A-1036656B6827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495025257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Número de Slide 2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7D0A1268-D792-475B-8D34-003696794C5C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294314701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Número de Slide 1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FA04BC4C-6247-47E2-A4EF-FA1DB5AE79D0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467029332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6C8F3CA9-D53D-4F71-8BEF-8107032484D2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957432092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0E0F135D-E6E9-4E7E-A3F7-782386BA9954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647235510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D6C24020-4AC8-4423-848C-5E2F2388C048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244090283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884988" y="623888"/>
            <a:ext cx="1646237" cy="5392737"/>
          </a:xfrm>
        </p:spPr>
        <p:txBody>
          <a:bodyPr vert="eaVert"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1943100" y="623888"/>
            <a:ext cx="4789488" cy="5392737"/>
          </a:xfrm>
        </p:spPr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6A8DA3E3-159D-4ABB-A501-A4159198E299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868481025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5D11F054-ABC1-488F-9A38-6595DFA64D6E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424889429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832385CC-9B5F-4170-999B-455F820E2DAE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929079983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F0306E40-0BEC-4487-9288-6FB141F6E55A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948900853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1943100" y="2133600"/>
            <a:ext cx="3217863" cy="3883025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5313363" y="2133600"/>
            <a:ext cx="3217862" cy="3883025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567C6E91-82D0-4D5C-9DE5-AF0A1D0631B4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172507576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CC415322-7350-442F-9168-D90D79F8E110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334237771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Número de Slide 2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1EE1B521-2B5B-4B3A-BE60-C1CDB153B2FE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52507080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Número de Slide 1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8140530D-6E2C-4B14-A760-6B9C24163069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886177121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0E019593-5689-4FCE-9DC9-F6CC696E1AC1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374161345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6C3AF604-9738-4CB3-A946-46C72DA68184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825233309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7E5712EA-5258-46CF-8A01-610C762752B7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993264414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884988" y="623888"/>
            <a:ext cx="1646237" cy="5392737"/>
          </a:xfrm>
        </p:spPr>
        <p:txBody>
          <a:bodyPr vert="eaVert"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1943100" y="623888"/>
            <a:ext cx="4789488" cy="5392737"/>
          </a:xfrm>
        </p:spPr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9D468627-0B3D-43CA-B57C-1EDD3156DA24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19912362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1E0ABE38-8E72-4413-9631-90612875EC1C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721581562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D7EB12B0-5553-4966-9710-B706B1013DC1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96767022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6B9D121D-4EBF-4AD4-AF5F-33217F0D26F7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373680258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1943100" y="2133600"/>
            <a:ext cx="3217863" cy="3883025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5313363" y="2133600"/>
            <a:ext cx="3217862" cy="3883025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70143BC9-EEBD-41CA-9FFF-CEDBF6F3E7C6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655938895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E4436B38-B3FF-4204-A5CB-7BAA2C0E72FE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4247058705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Número de Slide 2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2D13309C-A2D6-4151-AC23-92477C0C9C13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4008718976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Número de Slide 1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3E9EF328-6157-4C44-B347-C5BF2B783BF3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590232108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975DD281-B940-410E-BE6E-81F83993A2E1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562284096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67AE817C-5D7F-40D2-862E-BF2BEB5A073B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707668362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2D5ADBF7-0B1D-42CC-82E5-0219EE1DE8F5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658069506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884988" y="623888"/>
            <a:ext cx="1646237" cy="5392737"/>
          </a:xfrm>
        </p:spPr>
        <p:txBody>
          <a:bodyPr vert="eaVert"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1943100" y="623888"/>
            <a:ext cx="4789488" cy="5392737"/>
          </a:xfrm>
        </p:spPr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3783E2CE-3B75-40D8-A46D-6C5A860DE2F4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795523986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D3520B92-A597-4197-AFF0-00FB692D247D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4036081787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1600A6A6-D967-4DD2-B11A-8EE49929AC6F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020539266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C241697A-E28D-4BF2-B19E-5108ED49A1EF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342809654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1943100" y="2133600"/>
            <a:ext cx="3217863" cy="3883025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5313363" y="2133600"/>
            <a:ext cx="3217862" cy="3883025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37DF0A3D-0CD7-474E-91E2-964CCD643DAF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441116141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C70E8DDB-0FF7-4DB3-9B4B-BDC6C1D89434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11031530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Número de Slide 2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F7546F52-887C-4497-9C4B-F788BBBB73BF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128175878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Número de Slide 1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1AF2A5AC-6A21-4B3B-9DE5-79FCE330DDFB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713223118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4FF63924-4880-4F3B-9CF6-03A85475F7B1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392623925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239D54DA-3052-4326-86C0-367A94899C48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301358829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0CA51743-01D0-41DC-A39A-2BBDCF6C83BB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262093695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884988" y="623888"/>
            <a:ext cx="1646237" cy="5392737"/>
          </a:xfrm>
        </p:spPr>
        <p:txBody>
          <a:bodyPr vert="eaVert"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1943100" y="623888"/>
            <a:ext cx="4789488" cy="5392737"/>
          </a:xfrm>
        </p:spPr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327AE757-95DC-40EF-BA11-130E80784840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543338764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53D89214-A623-44A4-8DE2-67A3EAEEA609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567467681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FDFE2BB9-609B-453F-917A-88371B6D3308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798010323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60E7E8D4-A67A-4985-A2B6-BBA810E0CE59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084988195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1943100" y="2133600"/>
            <a:ext cx="3217863" cy="3883025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5313363" y="2133600"/>
            <a:ext cx="3217862" cy="3883025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5DD1D31D-53D0-44AA-A3DA-E86C6356AE5C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081120975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BA74020A-0472-4656-BC19-78B8D34BFD31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286628211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Número de Slide 2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CB4946AA-FD1F-4664-AFF2-71B70FAF7A82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544749258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Número de Slide 1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10B464EF-67F0-4B4A-A89D-1D32EC8F9697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535885819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3DCC2B54-9C89-4724-B3E6-C3D6C7759A3C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4259952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CC69F7CE-59DB-47A0-A03D-9F2C719AA579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041985152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C6590238-0364-4D63-9799-2AB8F97A7D10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891797654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884988" y="623888"/>
            <a:ext cx="1646237" cy="5392737"/>
          </a:xfrm>
        </p:spPr>
        <p:txBody>
          <a:bodyPr vert="eaVert"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1943100" y="623888"/>
            <a:ext cx="4789488" cy="5392737"/>
          </a:xfrm>
        </p:spPr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4E508278-EA98-435A-8144-1AD04CA720D9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025157708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327E80BA-5625-4670-B3BB-6ADAD47269B4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697781678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36143B58-7E58-4FF0-AE21-301A9F1B4E60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838220000"/>
      </p:ext>
    </p:extLst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6E925FFA-6C30-4D35-B70D-8F2EED1DA674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572899817"/>
      </p:ext>
    </p:extLst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1943100" y="2133600"/>
            <a:ext cx="3217863" cy="3883025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5313363" y="2133600"/>
            <a:ext cx="3217862" cy="3883025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172F3525-647F-484D-BDD6-34844A972391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973257494"/>
      </p:ext>
    </p:extLst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56682C7A-F0DB-48A2-B237-FE9303733292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655034203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Número de Slide 2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19F433B7-68B8-4594-BDAA-AC4581A8F269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633872335"/>
      </p:ext>
    </p:extLst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Número de Slide 1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6C6BFD11-17AC-406C-B649-A36C06655BCA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478038780"/>
      </p:ext>
    </p:extLst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975CC989-6F56-40B7-9FCD-49EA9C8E79EA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4144098180"/>
      </p:ext>
    </p:extLst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6B301C40-E4BD-445C-AF66-2E4D528A1B51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215907811"/>
      </p:ext>
    </p:extLst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DA630BAF-8524-455A-B27C-5BCC2EE0B1B2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892655814"/>
      </p:ext>
    </p:extLst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884988" y="623888"/>
            <a:ext cx="1646237" cy="5392737"/>
          </a:xfrm>
        </p:spPr>
        <p:txBody>
          <a:bodyPr vert="eaVert"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1943100" y="623888"/>
            <a:ext cx="4789488" cy="5392737"/>
          </a:xfrm>
        </p:spPr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20827E23-3E14-4BFE-A46A-FDCEB6D3EA33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769046337"/>
      </p:ext>
    </p:extLst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E7CB900F-B706-4460-BB42-F629051208C0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039429161"/>
      </p:ext>
    </p:extLst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9335B3E0-5263-49E6-B6C0-9D0606CEF4F1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405184308"/>
      </p:ext>
    </p:extLst>
  </p:cSld>
  <p:clrMapOvr>
    <a:masterClrMapping/>
  </p:clrMapOvr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4B71D211-A685-48FD-8820-5C9348AA0185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519080426"/>
      </p:ext>
    </p:extLst>
  </p:cSld>
  <p:clrMapOvr>
    <a:masterClrMapping/>
  </p:clrMapOvr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1943100" y="2133600"/>
            <a:ext cx="3217863" cy="3883025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5313363" y="2133600"/>
            <a:ext cx="3217862" cy="3883025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5C3ED6DF-D1E3-40BA-BA35-1EB8AA9CED06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482723994"/>
      </p:ext>
    </p:extLst>
  </p:cSld>
  <p:clrMapOvr>
    <a:masterClrMapping/>
  </p:clrMapOvr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8CE5AE6C-5A36-4FED-8567-EC283F678D04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999288680"/>
      </p:ext>
    </p:extLst>
  </p:cSld>
  <p:clrMapOvr>
    <a:masterClrMapping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Número de Slide 2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39CDA8B8-6445-41E7-A893-FBFBEF809FBE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440437003"/>
      </p:ext>
    </p:extLst>
  </p:cSld>
  <p:clrMapOvr>
    <a:masterClrMapping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Número de Slide 1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1FC30390-C092-4807-9A16-F2E5C103A0F9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78789047"/>
      </p:ext>
    </p:extLst>
  </p:cSld>
  <p:clrMapOvr>
    <a:masterClrMapping/>
  </p:clrMapOvr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E4B585BC-BFFD-46DF-992A-42BE521DF4BC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191461144"/>
      </p:ext>
    </p:extLst>
  </p:cSld>
  <p:clrMapOvr>
    <a:masterClrMapping/>
  </p:clrMapOvr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92989421-13DE-4875-A944-4C2475788505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119574358"/>
      </p:ext>
    </p:extLst>
  </p:cSld>
  <p:clrMapOvr>
    <a:masterClrMapping/>
  </p:clrMapOvr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55A0A4F7-0F77-40CC-9142-0BF702080D6A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028312866"/>
      </p:ext>
    </p:extLst>
  </p:cSld>
  <p:clrMapOvr>
    <a:masterClrMapping/>
  </p:clrMapOvr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884988" y="623888"/>
            <a:ext cx="1646237" cy="5392737"/>
          </a:xfrm>
        </p:spPr>
        <p:txBody>
          <a:bodyPr vert="eaVert"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1943100" y="623888"/>
            <a:ext cx="4789488" cy="5392737"/>
          </a:xfrm>
        </p:spPr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811EA3F9-0735-4C77-A8EE-68B7D610CE53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341407687"/>
      </p:ext>
    </p:extLst>
  </p:cSld>
  <p:clrMapOvr>
    <a:masterClrMapping/>
  </p:clrMapOvr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979C6FE3-2430-423B-96C9-2FC365D83568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797434960"/>
      </p:ext>
    </p:extLst>
  </p:cSld>
  <p:clrMapOvr>
    <a:masterClrMapping/>
  </p:clrMapOvr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2C9E6576-DE0E-49FC-8F30-463488E3F5F2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123715242"/>
      </p:ext>
    </p:extLst>
  </p:cSld>
  <p:clrMapOvr>
    <a:masterClrMapping/>
  </p:clrMapOvr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8B2F9D7D-F730-4800-8B85-FE5B65FA64CE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427786775"/>
      </p:ext>
    </p:extLst>
  </p:cSld>
  <p:clrMapOvr>
    <a:masterClrMapping/>
  </p:clrMapOvr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1943100" y="2133600"/>
            <a:ext cx="3217863" cy="3883025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5313363" y="2133600"/>
            <a:ext cx="3217862" cy="3883025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7B8EF237-FD51-4F52-ABCF-085014FE521C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531781789"/>
      </p:ext>
    </p:extLst>
  </p:cSld>
  <p:clrMapOvr>
    <a:masterClrMapping/>
  </p:clrMapOvr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B06E4FC9-E5CF-4F40-834E-96FF8150A879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674301656"/>
      </p:ext>
    </p:extLst>
  </p:cSld>
  <p:clrMapOvr>
    <a:masterClrMapping/>
  </p:clrMapOvr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Número de Slide 2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27BB9F9D-8006-4D8F-977C-9EAAAD3D93C9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652830249"/>
      </p:ext>
    </p:extLst>
  </p:cSld>
  <p:clrMapOvr>
    <a:masterClrMapping/>
  </p:clrMapOvr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Número de Slide 1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A4EFF252-14A2-4BB7-A52F-8A2A3E23D22E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303882053"/>
      </p:ext>
    </p:extLst>
  </p:cSld>
  <p:clrMapOvr>
    <a:masterClrMapping/>
  </p:clrMapOvr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D3810752-7E73-4654-9B8B-E5CFCAF649E0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54192367"/>
      </p:ext>
    </p:extLst>
  </p:cSld>
  <p:clrMapOvr>
    <a:masterClrMapping/>
  </p:clrMapOvr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521B2ECD-BE94-4360-9CF2-2B8255ED917D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561593105"/>
      </p:ext>
    </p:extLst>
  </p:cSld>
  <p:clrMapOvr>
    <a:masterClrMapping/>
  </p:clrMapOvr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17A39767-7578-4ED2-BB2F-E50335B64E9D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742738945"/>
      </p:ext>
    </p:extLst>
  </p:cSld>
  <p:clrMapOvr>
    <a:masterClrMapping/>
  </p:clrMapOvr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884988" y="623888"/>
            <a:ext cx="1646237" cy="5392737"/>
          </a:xfrm>
        </p:spPr>
        <p:txBody>
          <a:bodyPr vert="eaVert"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1943100" y="623888"/>
            <a:ext cx="4789488" cy="5392737"/>
          </a:xfrm>
        </p:spPr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18514B49-0228-48CB-A796-BD6174862719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160231593"/>
      </p:ext>
    </p:extLst>
  </p:cSld>
  <p:clrMapOvr>
    <a:masterClrMapping/>
  </p:clrMapOvr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E2C3F2FC-5AEA-4616-8EA6-BFB2BA9CE95F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923496653"/>
      </p:ext>
    </p:extLst>
  </p:cSld>
  <p:clrMapOvr>
    <a:masterClrMapping/>
  </p:clrMapOvr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D6E8DC11-F4F5-4154-9E2C-78894D0F3FDA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67677468"/>
      </p:ext>
    </p:extLst>
  </p:cSld>
  <p:clrMapOvr>
    <a:masterClrMapping/>
  </p:clrMapOvr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61728172-37E8-41A4-BA29-76CF675E931D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357331370"/>
      </p:ext>
    </p:extLst>
  </p:cSld>
  <p:clrMapOvr>
    <a:masterClrMapping/>
  </p:clrMapOvr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1943100" y="2133600"/>
            <a:ext cx="3217863" cy="3883025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5313363" y="2133600"/>
            <a:ext cx="3217862" cy="3883025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2F1F89FC-00E6-4D48-A840-70EFEC76DBBD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4120609070"/>
      </p:ext>
    </p:extLst>
  </p:cSld>
  <p:clrMapOvr>
    <a:masterClrMapping/>
  </p:clrMapOvr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B5FE8970-DE80-4803-8979-9DA0C4736208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521080754"/>
      </p:ext>
    </p:extLst>
  </p:cSld>
  <p:clrMapOvr>
    <a:masterClrMapping/>
  </p:clrMapOvr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Número de Slide 2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FB4141E8-4913-4B1F-96FD-6ACB29778FC9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588453257"/>
      </p:ext>
    </p:extLst>
  </p:cSld>
  <p:clrMapOvr>
    <a:masterClrMapping/>
  </p:clrMapOvr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Número de Slide 1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5A903B96-BEBB-46D8-BF21-8C4BC97B185B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868642766"/>
      </p:ext>
    </p:extLst>
  </p:cSld>
  <p:clrMapOvr>
    <a:masterClrMapping/>
  </p:clrMapOvr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3A81A123-D4B5-4AF8-970F-4626E76E4BEB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7701111"/>
      </p:ext>
    </p:extLst>
  </p:cSld>
  <p:clrMapOvr>
    <a:masterClrMapping/>
  </p:clrMapOvr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30EC2592-290A-4153-9911-C73C2FB4A84D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362636950"/>
      </p:ext>
    </p:extLst>
  </p:cSld>
  <p:clrMapOvr>
    <a:masterClrMapping/>
  </p:clrMapOvr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9DE91A0E-CABF-4FE3-9E4E-C4D0E73271E6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80364687"/>
      </p:ext>
    </p:extLst>
  </p:cSld>
  <p:clrMapOvr>
    <a:masterClrMapping/>
  </p:clrMapOvr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884988" y="623888"/>
            <a:ext cx="1646237" cy="5392737"/>
          </a:xfrm>
        </p:spPr>
        <p:txBody>
          <a:bodyPr vert="eaVert"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1943100" y="623888"/>
            <a:ext cx="4789488" cy="5392737"/>
          </a:xfrm>
        </p:spPr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C714767F-D39F-4319-81F3-6221A31CF8A0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508414429"/>
      </p:ext>
    </p:extLst>
  </p:cSld>
  <p:clrMapOvr>
    <a:masterClrMapping/>
  </p:clrMapOvr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015DB663-0D72-4A4E-9E5A-0B05B03C879F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844608119"/>
      </p:ext>
    </p:extLst>
  </p:cSld>
  <p:clrMapOvr>
    <a:masterClrMapping/>
  </p:clrMapOvr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23A68C1E-E00F-43FF-B7E7-5392A5CACB1A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4061129905"/>
      </p:ext>
    </p:extLst>
  </p:cSld>
  <p:clrMapOvr>
    <a:masterClrMapping/>
  </p:clrMapOvr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199EB4C8-2DEF-46E2-A5C2-DABC33021982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050799004"/>
      </p:ext>
    </p:extLst>
  </p:cSld>
  <p:clrMapOvr>
    <a:masterClrMapping/>
  </p:clrMapOvr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1943100" y="2133600"/>
            <a:ext cx="3217863" cy="3883025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5313363" y="2133600"/>
            <a:ext cx="3217862" cy="3883025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3449CA33-DA0F-49FF-9572-6E3D20DCC6EE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25612779"/>
      </p:ext>
    </p:extLst>
  </p:cSld>
  <p:clrMapOvr>
    <a:masterClrMapping/>
  </p:clrMapOvr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136B26EA-9422-4969-AB9A-8489237A8528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043684316"/>
      </p:ext>
    </p:extLst>
  </p:cSld>
  <p:clrMapOvr>
    <a:masterClrMapping/>
  </p:clrMapOvr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Número de Slide 2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16AACD36-94EE-43AF-B8BF-94B0131F3159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587712275"/>
      </p:ext>
    </p:extLst>
  </p:cSld>
  <p:clrMapOvr>
    <a:masterClrMapping/>
  </p:clrMapOvr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Número de Slide 1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2D49CF47-D578-4681-A5CA-FAC6AB8808D1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435797580"/>
      </p:ext>
    </p:extLst>
  </p:cSld>
  <p:clrMapOvr>
    <a:masterClrMapping/>
  </p:clrMapOvr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501F5871-F618-4554-B4DA-ED623BF3AA0F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596370771"/>
      </p:ext>
    </p:extLst>
  </p:cSld>
  <p:clrMapOvr>
    <a:masterClrMapping/>
  </p:clrMapOvr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DF8DFA3A-A7EA-45C3-A7E8-31EAF4197305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656457069"/>
      </p:ext>
    </p:extLst>
  </p:cSld>
  <p:clrMapOvr>
    <a:masterClrMapping/>
  </p:clrMapOvr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536D5ABA-6838-429B-BFAC-A8BCC81454D7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147908509"/>
      </p:ext>
    </p:extLst>
  </p:cSld>
  <p:clrMapOvr>
    <a:masterClrMapping/>
  </p:clrMapOvr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884988" y="623888"/>
            <a:ext cx="1646237" cy="5392737"/>
          </a:xfrm>
        </p:spPr>
        <p:txBody>
          <a:bodyPr vert="eaVert"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1943100" y="623888"/>
            <a:ext cx="4789488" cy="5392737"/>
          </a:xfrm>
        </p:spPr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9D4C236A-EC4A-4D6D-905D-C4FF7D59A3A0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401881631"/>
      </p:ext>
    </p:extLst>
  </p:cSld>
  <p:clrMapOvr>
    <a:masterClrMapping/>
  </p:clrMapOvr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FB3F0FF3-A2A3-414E-A540-AD73FABD6D0C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4052302792"/>
      </p:ext>
    </p:extLst>
  </p:cSld>
  <p:clrMapOvr>
    <a:masterClrMapping/>
  </p:clrMapOvr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C1B20E33-F71A-41D1-A6B3-9E86BC59FCAB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775379703"/>
      </p:ext>
    </p:extLst>
  </p:cSld>
  <p:clrMapOvr>
    <a:masterClrMapping/>
  </p:clrMapOvr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EA2B6C7D-319D-4710-9C82-E6CE6345C2B7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920661628"/>
      </p:ext>
    </p:extLst>
  </p:cSld>
  <p:clrMapOvr>
    <a:masterClrMapping/>
  </p:clrMapOvr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1943100" y="2133600"/>
            <a:ext cx="3217863" cy="3883025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5313363" y="2133600"/>
            <a:ext cx="3217862" cy="3883025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F8238DA0-CBBA-44EC-8AE2-29D95089E6A0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677019489"/>
      </p:ext>
    </p:extLst>
  </p:cSld>
  <p:clrMapOvr>
    <a:masterClrMapping/>
  </p:clrMapOvr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D7B3FC18-6B64-4DDA-9470-EF6CC455C885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673257188"/>
      </p:ext>
    </p:extLst>
  </p:cSld>
  <p:clrMapOvr>
    <a:masterClrMapping/>
  </p:clrMapOvr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Número de Slide 2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13BE64C0-9EB9-4F74-94DB-AD5B66AF97BA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577313628"/>
      </p:ext>
    </p:extLst>
  </p:cSld>
  <p:clrMapOvr>
    <a:masterClrMapping/>
  </p:clrMapOvr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Número de Slide 1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1FCCBCC6-5E1B-4AB6-A55D-354FED9706E7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449178135"/>
      </p:ext>
    </p:extLst>
  </p:cSld>
  <p:clrMapOvr>
    <a:masterClrMapping/>
  </p:clrMapOvr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BC9B7916-145F-441B-B526-C4B2D23EB3D6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316310286"/>
      </p:ext>
    </p:extLst>
  </p:cSld>
  <p:clrMapOvr>
    <a:masterClrMapping/>
  </p:clrMapOvr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13B3EF7B-AC7B-47A1-B60C-C85AF7568F13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598750442"/>
      </p:ext>
    </p:extLst>
  </p:cSld>
  <p:clrMapOvr>
    <a:masterClrMapping/>
  </p:clrMapOvr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EF758D8C-A3EC-42B8-8966-3282A7AD71A3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842012861"/>
      </p:ext>
    </p:extLst>
  </p:cSld>
  <p:clrMapOvr>
    <a:masterClrMapping/>
  </p:clrMapOvr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884988" y="623888"/>
            <a:ext cx="1646237" cy="5392737"/>
          </a:xfrm>
        </p:spPr>
        <p:txBody>
          <a:bodyPr vert="eaVert"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1943100" y="623888"/>
            <a:ext cx="4789488" cy="5392737"/>
          </a:xfrm>
        </p:spPr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F1104336-9B92-4BC5-9DC4-BDB93A362ED8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163274367"/>
      </p:ext>
    </p:extLst>
  </p:cSld>
  <p:clrMapOvr>
    <a:masterClrMapping/>
  </p:clrMapOvr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4492FF51-6EA0-46DE-9BFD-545E2D0347CA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4242215127"/>
      </p:ext>
    </p:extLst>
  </p:cSld>
  <p:clrMapOvr>
    <a:masterClrMapping/>
  </p:clrMapOvr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1BB6D5C3-5A71-41F1-9EB7-2B29ED460A42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685341679"/>
      </p:ext>
    </p:extLst>
  </p:cSld>
  <p:clrMapOvr>
    <a:masterClrMapping/>
  </p:clrMapOvr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5FF69836-E944-4833-B7D3-02B77DA37F02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429137117"/>
      </p:ext>
    </p:extLst>
  </p:cSld>
  <p:clrMapOvr>
    <a:masterClrMapping/>
  </p:clrMapOvr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1943100" y="2133600"/>
            <a:ext cx="3217863" cy="3883025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5313363" y="2133600"/>
            <a:ext cx="3217862" cy="3883025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000D85BF-72E5-41AB-913A-E106051D3C7D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599702984"/>
      </p:ext>
    </p:extLst>
  </p:cSld>
  <p:clrMapOvr>
    <a:masterClrMapping/>
  </p:clrMapOvr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0B4D45BD-EC1E-45FD-BB75-8146FE4EC7B6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92692376"/>
      </p:ext>
    </p:extLst>
  </p:cSld>
  <p:clrMapOvr>
    <a:masterClrMapping/>
  </p:clrMapOvr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Número de Slide 2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66C2AA36-BE6B-445B-8DC3-37A282D800D4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41773335"/>
      </p:ext>
    </p:extLst>
  </p:cSld>
  <p:clrMapOvr>
    <a:masterClrMapping/>
  </p:clrMapOvr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Número de Slide 1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A73D8E23-E570-44A1-8357-7D65286CDADF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03782480"/>
      </p:ext>
    </p:extLst>
  </p:cSld>
  <p:clrMapOvr>
    <a:masterClrMapping/>
  </p:clrMapOvr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65FB3C82-BAD0-410F-A1B8-4386C545194C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694941666"/>
      </p:ext>
    </p:extLst>
  </p:cSld>
  <p:clrMapOvr>
    <a:masterClrMapping/>
  </p:clrMapOvr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7824AEEA-37F9-430D-A36A-ABE7F2F03B1C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686084971"/>
      </p:ext>
    </p:extLst>
  </p:cSld>
  <p:clrMapOvr>
    <a:masterClrMapping/>
  </p:clrMapOvr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1B35EBE3-C8CB-4D87-BDF2-3EB0AE1F67FD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856075351"/>
      </p:ext>
    </p:extLst>
  </p:cSld>
  <p:clrMapOvr>
    <a:masterClrMapping/>
  </p:clrMapOvr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884988" y="623888"/>
            <a:ext cx="1646237" cy="5392737"/>
          </a:xfrm>
        </p:spPr>
        <p:txBody>
          <a:bodyPr vert="eaVert"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1943100" y="623888"/>
            <a:ext cx="4789488" cy="5392737"/>
          </a:xfrm>
        </p:spPr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EB2D1F0A-1F82-4D24-8816-6C89C0486A65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6933961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68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0" Type="http://schemas.openxmlformats.org/officeDocument/2006/relationships/slideLayout" Target="../slideLayouts/slideLayout76.xml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5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80.xml"/><Relationship Id="rId7" Type="http://schemas.openxmlformats.org/officeDocument/2006/relationships/slideLayout" Target="../slideLayouts/slideLayout84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79.xml"/><Relationship Id="rId1" Type="http://schemas.openxmlformats.org/officeDocument/2006/relationships/slideLayout" Target="../slideLayouts/slideLayout78.xml"/><Relationship Id="rId6" Type="http://schemas.openxmlformats.org/officeDocument/2006/relationships/slideLayout" Target="../slideLayouts/slideLayout83.xml"/><Relationship Id="rId11" Type="http://schemas.openxmlformats.org/officeDocument/2006/relationships/slideLayout" Target="../slideLayouts/slideLayout88.xml"/><Relationship Id="rId5" Type="http://schemas.openxmlformats.org/officeDocument/2006/relationships/slideLayout" Target="../slideLayouts/slideLayout82.xml"/><Relationship Id="rId10" Type="http://schemas.openxmlformats.org/officeDocument/2006/relationships/slideLayout" Target="../slideLayouts/slideLayout87.xml"/><Relationship Id="rId4" Type="http://schemas.openxmlformats.org/officeDocument/2006/relationships/slideLayout" Target="../slideLayouts/slideLayout81.xml"/><Relationship Id="rId9" Type="http://schemas.openxmlformats.org/officeDocument/2006/relationships/slideLayout" Target="../slideLayouts/slideLayout86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6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91.xml"/><Relationship Id="rId7" Type="http://schemas.openxmlformats.org/officeDocument/2006/relationships/slideLayout" Target="../slideLayouts/slideLayout95.xml"/><Relationship Id="rId12" Type="http://schemas.openxmlformats.org/officeDocument/2006/relationships/theme" Target="../theme/theme9.xml"/><Relationship Id="rId2" Type="http://schemas.openxmlformats.org/officeDocument/2006/relationships/slideLayout" Target="../slideLayouts/slideLayout90.xml"/><Relationship Id="rId1" Type="http://schemas.openxmlformats.org/officeDocument/2006/relationships/slideLayout" Target="../slideLayouts/slideLayout89.xml"/><Relationship Id="rId6" Type="http://schemas.openxmlformats.org/officeDocument/2006/relationships/slideLayout" Target="../slideLayouts/slideLayout94.xml"/><Relationship Id="rId11" Type="http://schemas.openxmlformats.org/officeDocument/2006/relationships/slideLayout" Target="../slideLayouts/slideLayout99.xml"/><Relationship Id="rId5" Type="http://schemas.openxmlformats.org/officeDocument/2006/relationships/slideLayout" Target="../slideLayouts/slideLayout93.xml"/><Relationship Id="rId10" Type="http://schemas.openxmlformats.org/officeDocument/2006/relationships/slideLayout" Target="../slideLayouts/slideLayout98.xml"/><Relationship Id="rId4" Type="http://schemas.openxmlformats.org/officeDocument/2006/relationships/slideLayout" Target="../slideLayouts/slideLayout92.xml"/><Relationship Id="rId9" Type="http://schemas.openxmlformats.org/officeDocument/2006/relationships/slideLayout" Target="../slideLayouts/slideLayout97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7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02.xml"/><Relationship Id="rId7" Type="http://schemas.openxmlformats.org/officeDocument/2006/relationships/slideLayout" Target="../slideLayouts/slideLayout106.xml"/><Relationship Id="rId12" Type="http://schemas.openxmlformats.org/officeDocument/2006/relationships/theme" Target="../theme/theme10.xml"/><Relationship Id="rId2" Type="http://schemas.openxmlformats.org/officeDocument/2006/relationships/slideLayout" Target="../slideLayouts/slideLayout101.xml"/><Relationship Id="rId1" Type="http://schemas.openxmlformats.org/officeDocument/2006/relationships/slideLayout" Target="../slideLayouts/slideLayout100.xml"/><Relationship Id="rId6" Type="http://schemas.openxmlformats.org/officeDocument/2006/relationships/slideLayout" Target="../slideLayouts/slideLayout105.xml"/><Relationship Id="rId11" Type="http://schemas.openxmlformats.org/officeDocument/2006/relationships/slideLayout" Target="../slideLayouts/slideLayout110.xml"/><Relationship Id="rId5" Type="http://schemas.openxmlformats.org/officeDocument/2006/relationships/slideLayout" Target="../slideLayouts/slideLayout104.xml"/><Relationship Id="rId10" Type="http://schemas.openxmlformats.org/officeDocument/2006/relationships/slideLayout" Target="../slideLayouts/slideLayout109.xml"/><Relationship Id="rId4" Type="http://schemas.openxmlformats.org/officeDocument/2006/relationships/slideLayout" Target="../slideLayouts/slideLayout103.xml"/><Relationship Id="rId9" Type="http://schemas.openxmlformats.org/officeDocument/2006/relationships/slideLayout" Target="../slideLayouts/slideLayout108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13.xml"/><Relationship Id="rId7" Type="http://schemas.openxmlformats.org/officeDocument/2006/relationships/slideLayout" Target="../slideLayouts/slideLayout117.xml"/><Relationship Id="rId12" Type="http://schemas.openxmlformats.org/officeDocument/2006/relationships/theme" Target="../theme/theme11.xml"/><Relationship Id="rId2" Type="http://schemas.openxmlformats.org/officeDocument/2006/relationships/slideLayout" Target="../slideLayouts/slideLayout112.xml"/><Relationship Id="rId1" Type="http://schemas.openxmlformats.org/officeDocument/2006/relationships/slideLayout" Target="../slideLayouts/slideLayout111.xml"/><Relationship Id="rId6" Type="http://schemas.openxmlformats.org/officeDocument/2006/relationships/slideLayout" Target="../slideLayouts/slideLayout116.xml"/><Relationship Id="rId11" Type="http://schemas.openxmlformats.org/officeDocument/2006/relationships/slideLayout" Target="../slideLayouts/slideLayout121.xml"/><Relationship Id="rId5" Type="http://schemas.openxmlformats.org/officeDocument/2006/relationships/slideLayout" Target="../slideLayouts/slideLayout115.xml"/><Relationship Id="rId10" Type="http://schemas.openxmlformats.org/officeDocument/2006/relationships/slideLayout" Target="../slideLayouts/slideLayout120.xml"/><Relationship Id="rId4" Type="http://schemas.openxmlformats.org/officeDocument/2006/relationships/slideLayout" Target="../slideLayouts/slideLayout114.xml"/><Relationship Id="rId9" Type="http://schemas.openxmlformats.org/officeDocument/2006/relationships/slideLayout" Target="../slideLayouts/slideLayout119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24.xml"/><Relationship Id="rId7" Type="http://schemas.openxmlformats.org/officeDocument/2006/relationships/slideLayout" Target="../slideLayouts/slideLayout128.xml"/><Relationship Id="rId12" Type="http://schemas.openxmlformats.org/officeDocument/2006/relationships/theme" Target="../theme/theme12.xml"/><Relationship Id="rId2" Type="http://schemas.openxmlformats.org/officeDocument/2006/relationships/slideLayout" Target="../slideLayouts/slideLayout123.xml"/><Relationship Id="rId1" Type="http://schemas.openxmlformats.org/officeDocument/2006/relationships/slideLayout" Target="../slideLayouts/slideLayout122.xml"/><Relationship Id="rId6" Type="http://schemas.openxmlformats.org/officeDocument/2006/relationships/slideLayout" Target="../slideLayouts/slideLayout127.xml"/><Relationship Id="rId11" Type="http://schemas.openxmlformats.org/officeDocument/2006/relationships/slideLayout" Target="../slideLayouts/slideLayout132.xml"/><Relationship Id="rId5" Type="http://schemas.openxmlformats.org/officeDocument/2006/relationships/slideLayout" Target="../slideLayouts/slideLayout126.xml"/><Relationship Id="rId10" Type="http://schemas.openxmlformats.org/officeDocument/2006/relationships/slideLayout" Target="../slideLayouts/slideLayout131.xml"/><Relationship Id="rId4" Type="http://schemas.openxmlformats.org/officeDocument/2006/relationships/slideLayout" Target="../slideLayouts/slideLayout125.xml"/><Relationship Id="rId9" Type="http://schemas.openxmlformats.org/officeDocument/2006/relationships/slideLayout" Target="../slideLayouts/slideLayout130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0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35.xml"/><Relationship Id="rId7" Type="http://schemas.openxmlformats.org/officeDocument/2006/relationships/slideLayout" Target="../slideLayouts/slideLayout139.xml"/><Relationship Id="rId12" Type="http://schemas.openxmlformats.org/officeDocument/2006/relationships/theme" Target="../theme/theme13.xml"/><Relationship Id="rId2" Type="http://schemas.openxmlformats.org/officeDocument/2006/relationships/slideLayout" Target="../slideLayouts/slideLayout134.xml"/><Relationship Id="rId1" Type="http://schemas.openxmlformats.org/officeDocument/2006/relationships/slideLayout" Target="../slideLayouts/slideLayout133.xml"/><Relationship Id="rId6" Type="http://schemas.openxmlformats.org/officeDocument/2006/relationships/slideLayout" Target="../slideLayouts/slideLayout138.xml"/><Relationship Id="rId11" Type="http://schemas.openxmlformats.org/officeDocument/2006/relationships/slideLayout" Target="../slideLayouts/slideLayout143.xml"/><Relationship Id="rId5" Type="http://schemas.openxmlformats.org/officeDocument/2006/relationships/slideLayout" Target="../slideLayouts/slideLayout137.xml"/><Relationship Id="rId10" Type="http://schemas.openxmlformats.org/officeDocument/2006/relationships/slideLayout" Target="../slideLayouts/slideLayout142.xml"/><Relationship Id="rId4" Type="http://schemas.openxmlformats.org/officeDocument/2006/relationships/slideLayout" Target="../slideLayouts/slideLayout136.xml"/><Relationship Id="rId9" Type="http://schemas.openxmlformats.org/officeDocument/2006/relationships/slideLayout" Target="../slideLayouts/slideLayout141.xml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1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46.xml"/><Relationship Id="rId7" Type="http://schemas.openxmlformats.org/officeDocument/2006/relationships/slideLayout" Target="../slideLayouts/slideLayout150.xml"/><Relationship Id="rId12" Type="http://schemas.openxmlformats.org/officeDocument/2006/relationships/theme" Target="../theme/theme14.xml"/><Relationship Id="rId2" Type="http://schemas.openxmlformats.org/officeDocument/2006/relationships/slideLayout" Target="../slideLayouts/slideLayout145.xml"/><Relationship Id="rId1" Type="http://schemas.openxmlformats.org/officeDocument/2006/relationships/slideLayout" Target="../slideLayouts/slideLayout144.xml"/><Relationship Id="rId6" Type="http://schemas.openxmlformats.org/officeDocument/2006/relationships/slideLayout" Target="../slideLayouts/slideLayout149.xml"/><Relationship Id="rId11" Type="http://schemas.openxmlformats.org/officeDocument/2006/relationships/slideLayout" Target="../slideLayouts/slideLayout154.xml"/><Relationship Id="rId5" Type="http://schemas.openxmlformats.org/officeDocument/2006/relationships/slideLayout" Target="../slideLayouts/slideLayout148.xml"/><Relationship Id="rId10" Type="http://schemas.openxmlformats.org/officeDocument/2006/relationships/slideLayout" Target="../slideLayouts/slideLayout153.xml"/><Relationship Id="rId4" Type="http://schemas.openxmlformats.org/officeDocument/2006/relationships/slideLayout" Target="../slideLayouts/slideLayout147.xml"/><Relationship Id="rId9" Type="http://schemas.openxmlformats.org/officeDocument/2006/relationships/slideLayout" Target="../slideLayouts/slideLayout152.xml"/></Relationships>
</file>

<file path=ppt/slideMasters/_rels/slideMaster1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62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57.xml"/><Relationship Id="rId7" Type="http://schemas.openxmlformats.org/officeDocument/2006/relationships/slideLayout" Target="../slideLayouts/slideLayout161.xml"/><Relationship Id="rId12" Type="http://schemas.openxmlformats.org/officeDocument/2006/relationships/theme" Target="../theme/theme15.xml"/><Relationship Id="rId2" Type="http://schemas.openxmlformats.org/officeDocument/2006/relationships/slideLayout" Target="../slideLayouts/slideLayout156.xml"/><Relationship Id="rId1" Type="http://schemas.openxmlformats.org/officeDocument/2006/relationships/slideLayout" Target="../slideLayouts/slideLayout155.xml"/><Relationship Id="rId6" Type="http://schemas.openxmlformats.org/officeDocument/2006/relationships/slideLayout" Target="../slideLayouts/slideLayout160.xml"/><Relationship Id="rId11" Type="http://schemas.openxmlformats.org/officeDocument/2006/relationships/slideLayout" Target="../slideLayouts/slideLayout165.xml"/><Relationship Id="rId5" Type="http://schemas.openxmlformats.org/officeDocument/2006/relationships/slideLayout" Target="../slideLayouts/slideLayout159.xml"/><Relationship Id="rId10" Type="http://schemas.openxmlformats.org/officeDocument/2006/relationships/slideLayout" Target="../slideLayouts/slideLayout164.xml"/><Relationship Id="rId4" Type="http://schemas.openxmlformats.org/officeDocument/2006/relationships/slideLayout" Target="../slideLayouts/slideLayout158.xml"/><Relationship Id="rId9" Type="http://schemas.openxmlformats.org/officeDocument/2006/relationships/slideLayout" Target="../slideLayouts/slideLayout163.xml"/></Relationships>
</file>

<file path=ppt/slideMasters/_rels/slideMaster1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3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68.xml"/><Relationship Id="rId7" Type="http://schemas.openxmlformats.org/officeDocument/2006/relationships/slideLayout" Target="../slideLayouts/slideLayout172.xml"/><Relationship Id="rId12" Type="http://schemas.openxmlformats.org/officeDocument/2006/relationships/theme" Target="../theme/theme16.xml"/><Relationship Id="rId2" Type="http://schemas.openxmlformats.org/officeDocument/2006/relationships/slideLayout" Target="../slideLayouts/slideLayout167.xml"/><Relationship Id="rId1" Type="http://schemas.openxmlformats.org/officeDocument/2006/relationships/slideLayout" Target="../slideLayouts/slideLayout166.xml"/><Relationship Id="rId6" Type="http://schemas.openxmlformats.org/officeDocument/2006/relationships/slideLayout" Target="../slideLayouts/slideLayout171.xml"/><Relationship Id="rId11" Type="http://schemas.openxmlformats.org/officeDocument/2006/relationships/slideLayout" Target="../slideLayouts/slideLayout176.xml"/><Relationship Id="rId5" Type="http://schemas.openxmlformats.org/officeDocument/2006/relationships/slideLayout" Target="../slideLayouts/slideLayout170.xml"/><Relationship Id="rId10" Type="http://schemas.openxmlformats.org/officeDocument/2006/relationships/slideLayout" Target="../slideLayouts/slideLayout175.xml"/><Relationship Id="rId4" Type="http://schemas.openxmlformats.org/officeDocument/2006/relationships/slideLayout" Target="../slideLayouts/slideLayout169.xml"/><Relationship Id="rId9" Type="http://schemas.openxmlformats.org/officeDocument/2006/relationships/slideLayout" Target="../slideLayouts/slideLayout174.xml"/></Relationships>
</file>

<file path=ppt/slideMasters/_rels/slideMaster1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4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79.xml"/><Relationship Id="rId7" Type="http://schemas.openxmlformats.org/officeDocument/2006/relationships/slideLayout" Target="../slideLayouts/slideLayout183.xml"/><Relationship Id="rId12" Type="http://schemas.openxmlformats.org/officeDocument/2006/relationships/theme" Target="../theme/theme17.xml"/><Relationship Id="rId2" Type="http://schemas.openxmlformats.org/officeDocument/2006/relationships/slideLayout" Target="../slideLayouts/slideLayout178.xml"/><Relationship Id="rId1" Type="http://schemas.openxmlformats.org/officeDocument/2006/relationships/slideLayout" Target="../slideLayouts/slideLayout177.xml"/><Relationship Id="rId6" Type="http://schemas.openxmlformats.org/officeDocument/2006/relationships/slideLayout" Target="../slideLayouts/slideLayout182.xml"/><Relationship Id="rId11" Type="http://schemas.openxmlformats.org/officeDocument/2006/relationships/slideLayout" Target="../slideLayouts/slideLayout187.xml"/><Relationship Id="rId5" Type="http://schemas.openxmlformats.org/officeDocument/2006/relationships/slideLayout" Target="../slideLayouts/slideLayout181.xml"/><Relationship Id="rId10" Type="http://schemas.openxmlformats.org/officeDocument/2006/relationships/slideLayout" Target="../slideLayouts/slideLayout186.xml"/><Relationship Id="rId4" Type="http://schemas.openxmlformats.org/officeDocument/2006/relationships/slideLayout" Target="../slideLayouts/slideLayout180.xml"/><Relationship Id="rId9" Type="http://schemas.openxmlformats.org/officeDocument/2006/relationships/slideLayout" Target="../slideLayouts/slideLayout18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5" name="Group 1"/>
          <p:cNvGrpSpPr>
            <a:grpSpLocks/>
          </p:cNvGrpSpPr>
          <p:nvPr/>
        </p:nvGrpSpPr>
        <p:grpSpPr bwMode="auto">
          <a:xfrm>
            <a:off x="0" y="228600"/>
            <a:ext cx="1978025" cy="6635750"/>
            <a:chOff x="0" y="144"/>
            <a:chExt cx="1246" cy="4180"/>
          </a:xfrm>
        </p:grpSpPr>
        <p:sp>
          <p:nvSpPr>
            <p:cNvPr id="1026" name="Freeform 2"/>
            <p:cNvSpPr>
              <a:spLocks noChangeArrowheads="1"/>
            </p:cNvSpPr>
            <p:nvPr/>
          </p:nvSpPr>
          <p:spPr bwMode="auto">
            <a:xfrm>
              <a:off x="0" y="1622"/>
              <a:ext cx="42" cy="392"/>
            </a:xfrm>
            <a:custGeom>
              <a:avLst/>
              <a:gdLst>
                <a:gd name="T0" fmla="*/ 334035256 w 22"/>
                <a:gd name="T1" fmla="*/ 2092026176 h 136"/>
                <a:gd name="T2" fmla="*/ 258117975 w 22"/>
                <a:gd name="T3" fmla="*/ 1230604787 h 136"/>
                <a:gd name="T4" fmla="*/ 0 w 22"/>
                <a:gd name="T5" fmla="*/ 0 h 136"/>
                <a:gd name="T6" fmla="*/ 0 w 22"/>
                <a:gd name="T7" fmla="*/ 538388859 h 136"/>
                <a:gd name="T8" fmla="*/ 303669123 w 22"/>
                <a:gd name="T9" fmla="*/ 1907434478 h 136"/>
                <a:gd name="T10" fmla="*/ 334035256 w 22"/>
                <a:gd name="T11" fmla="*/ 2092026176 h 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rgbClr val="766F54">
                <a:alpha val="2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027" name="Freeform 3"/>
            <p:cNvSpPr>
              <a:spLocks noChangeArrowheads="1"/>
            </p:cNvSpPr>
            <p:nvPr/>
          </p:nvSpPr>
          <p:spPr bwMode="auto">
            <a:xfrm>
              <a:off x="56" y="1988"/>
              <a:ext cx="281" cy="1461"/>
            </a:xfrm>
            <a:custGeom>
              <a:avLst/>
              <a:gdLst>
                <a:gd name="T0" fmla="*/ 1331463414 w 140"/>
                <a:gd name="T1" fmla="*/ 2147483646 h 504"/>
                <a:gd name="T2" fmla="*/ 2147483646 w 140"/>
                <a:gd name="T3" fmla="*/ 2147483646 h 504"/>
                <a:gd name="T4" fmla="*/ 2147483646 w 140"/>
                <a:gd name="T5" fmla="*/ 2147483646 h 504"/>
                <a:gd name="T6" fmla="*/ 1470804210 w 140"/>
                <a:gd name="T7" fmla="*/ 2147483646 h 504"/>
                <a:gd name="T8" fmla="*/ 0 w 140"/>
                <a:gd name="T9" fmla="*/ 0 h 504"/>
                <a:gd name="T10" fmla="*/ 92891241 w 140"/>
                <a:gd name="T11" fmla="*/ 939577574 h 504"/>
                <a:gd name="T12" fmla="*/ 1331463414 w 140"/>
                <a:gd name="T13" fmla="*/ 2147483646 h 5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rgbClr val="766F54">
                <a:alpha val="2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028" name="Freeform 4"/>
            <p:cNvSpPr>
              <a:spLocks noChangeArrowheads="1"/>
            </p:cNvSpPr>
            <p:nvPr/>
          </p:nvSpPr>
          <p:spPr bwMode="auto">
            <a:xfrm>
              <a:off x="353" y="3431"/>
              <a:ext cx="265" cy="893"/>
            </a:xfrm>
            <a:custGeom>
              <a:avLst/>
              <a:gdLst>
                <a:gd name="T0" fmla="*/ 123725864 w 132"/>
                <a:gd name="T1" fmla="*/ 339357040 h 308"/>
                <a:gd name="T2" fmla="*/ 0 w 132"/>
                <a:gd name="T3" fmla="*/ 0 h 308"/>
                <a:gd name="T4" fmla="*/ 0 w 132"/>
                <a:gd name="T5" fmla="*/ 447336244 h 308"/>
                <a:gd name="T6" fmla="*/ 1051683611 w 132"/>
                <a:gd name="T7" fmla="*/ 2147483646 h 308"/>
                <a:gd name="T8" fmla="*/ 1902309252 w 132"/>
                <a:gd name="T9" fmla="*/ 2147483646 h 308"/>
                <a:gd name="T10" fmla="*/ 2041502324 w 132"/>
                <a:gd name="T11" fmla="*/ 2147483646 h 308"/>
                <a:gd name="T12" fmla="*/ 1190876683 w 132"/>
                <a:gd name="T13" fmla="*/ 2147483646 h 308"/>
                <a:gd name="T14" fmla="*/ 123725864 w 132"/>
                <a:gd name="T15" fmla="*/ 339357040 h 3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rgbClr val="766F54">
                <a:alpha val="2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029" name="Freeform 5"/>
            <p:cNvSpPr>
              <a:spLocks noChangeArrowheads="1"/>
            </p:cNvSpPr>
            <p:nvPr/>
          </p:nvSpPr>
          <p:spPr bwMode="auto">
            <a:xfrm>
              <a:off x="420" y="4097"/>
              <a:ext cx="73" cy="227"/>
            </a:xfrm>
            <a:custGeom>
              <a:avLst/>
              <a:gdLst>
                <a:gd name="T0" fmla="*/ 436271086 w 37"/>
                <a:gd name="T1" fmla="*/ 1213028493 h 79"/>
                <a:gd name="T2" fmla="*/ 576502770 w 37"/>
                <a:gd name="T3" fmla="*/ 1213028493 h 79"/>
                <a:gd name="T4" fmla="*/ 0 w 37"/>
                <a:gd name="T5" fmla="*/ 0 h 79"/>
                <a:gd name="T6" fmla="*/ 436271086 w 37"/>
                <a:gd name="T7" fmla="*/ 1213028493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rgbClr val="766F54">
                <a:alpha val="2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030" name="Freeform 6"/>
            <p:cNvSpPr>
              <a:spLocks noChangeArrowheads="1"/>
            </p:cNvSpPr>
            <p:nvPr/>
          </p:nvSpPr>
          <p:spPr bwMode="auto">
            <a:xfrm>
              <a:off x="44" y="2016"/>
              <a:ext cx="358" cy="2095"/>
            </a:xfrm>
            <a:custGeom>
              <a:avLst/>
              <a:gdLst>
                <a:gd name="T0" fmla="*/ 2147483646 w 178"/>
                <a:gd name="T1" fmla="*/ 2147483646 h 722"/>
                <a:gd name="T2" fmla="*/ 1794416005 w 178"/>
                <a:gd name="T3" fmla="*/ 2147483646 h 722"/>
                <a:gd name="T4" fmla="*/ 618763733 w 178"/>
                <a:gd name="T5" fmla="*/ 2147483646 h 722"/>
                <a:gd name="T6" fmla="*/ 185629513 w 178"/>
                <a:gd name="T7" fmla="*/ 786478582 h 722"/>
                <a:gd name="T8" fmla="*/ 0 w 178"/>
                <a:gd name="T9" fmla="*/ 0 h 722"/>
                <a:gd name="T10" fmla="*/ 510482144 w 178"/>
                <a:gd name="T11" fmla="*/ 2147483646 h 722"/>
                <a:gd name="T12" fmla="*/ 1655192887 w 178"/>
                <a:gd name="T13" fmla="*/ 2147483646 h 722"/>
                <a:gd name="T14" fmla="*/ 2147483646 w 178"/>
                <a:gd name="T15" fmla="*/ 2147483646 h 722"/>
                <a:gd name="T16" fmla="*/ 2147483646 w 178"/>
                <a:gd name="T17" fmla="*/ 2147483646 h 722"/>
                <a:gd name="T18" fmla="*/ 2147483646 w 178"/>
                <a:gd name="T19" fmla="*/ 2147483646 h 722"/>
                <a:gd name="T20" fmla="*/ 2147483646 w 178"/>
                <a:gd name="T21" fmla="*/ 2147483646 h 7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rgbClr val="766F54">
                <a:alpha val="2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031" name="Freeform 7"/>
            <p:cNvSpPr>
              <a:spLocks noChangeArrowheads="1"/>
            </p:cNvSpPr>
            <p:nvPr/>
          </p:nvSpPr>
          <p:spPr bwMode="auto">
            <a:xfrm>
              <a:off x="10" y="144"/>
              <a:ext cx="44" cy="1842"/>
            </a:xfrm>
            <a:custGeom>
              <a:avLst/>
              <a:gdLst>
                <a:gd name="T0" fmla="*/ 170263008 w 23"/>
                <a:gd name="T1" fmla="*/ 2147483646 h 635"/>
                <a:gd name="T2" fmla="*/ 185740390 w 23"/>
                <a:gd name="T3" fmla="*/ 2147483646 h 635"/>
                <a:gd name="T4" fmla="*/ 340526015 w 23"/>
                <a:gd name="T5" fmla="*/ 2147483646 h 635"/>
                <a:gd name="T6" fmla="*/ 356003398 w 23"/>
                <a:gd name="T7" fmla="*/ 2147483646 h 635"/>
                <a:gd name="T8" fmla="*/ 263131235 w 23"/>
                <a:gd name="T9" fmla="*/ 2147483646 h 635"/>
                <a:gd name="T10" fmla="*/ 77390846 w 23"/>
                <a:gd name="T11" fmla="*/ 2147483646 h 635"/>
                <a:gd name="T12" fmla="*/ 232176471 w 23"/>
                <a:gd name="T13" fmla="*/ 0 h 635"/>
                <a:gd name="T14" fmla="*/ 185740390 w 23"/>
                <a:gd name="T15" fmla="*/ 0 h 635"/>
                <a:gd name="T16" fmla="*/ 15477382 w 23"/>
                <a:gd name="T17" fmla="*/ 2147483646 h 635"/>
                <a:gd name="T18" fmla="*/ 170263008 w 23"/>
                <a:gd name="T19" fmla="*/ 2147483646 h 6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rgbClr val="766F54">
                <a:alpha val="2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032" name="Freeform 8"/>
            <p:cNvSpPr>
              <a:spLocks noChangeArrowheads="1"/>
            </p:cNvSpPr>
            <p:nvPr/>
          </p:nvSpPr>
          <p:spPr bwMode="auto">
            <a:xfrm>
              <a:off x="34" y="1855"/>
              <a:ext cx="32" cy="309"/>
            </a:xfrm>
            <a:custGeom>
              <a:avLst/>
              <a:gdLst>
                <a:gd name="T0" fmla="*/ 0 w 17"/>
                <a:gd name="T1" fmla="*/ 0 h 107"/>
                <a:gd name="T2" fmla="*/ 76911574 w 17"/>
                <a:gd name="T3" fmla="*/ 865646159 h 107"/>
                <a:gd name="T4" fmla="*/ 261503272 w 17"/>
                <a:gd name="T5" fmla="*/ 1654003676 h 107"/>
                <a:gd name="T6" fmla="*/ 169209384 w 17"/>
                <a:gd name="T7" fmla="*/ 711068875 h 107"/>
                <a:gd name="T8" fmla="*/ 153827069 w 17"/>
                <a:gd name="T9" fmla="*/ 664694903 h 107"/>
                <a:gd name="T10" fmla="*/ 0 w 17"/>
                <a:gd name="T11" fmla="*/ 0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rgbClr val="766F54">
                <a:alpha val="2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033" name="Freeform 9"/>
            <p:cNvSpPr>
              <a:spLocks noChangeArrowheads="1"/>
            </p:cNvSpPr>
            <p:nvPr/>
          </p:nvSpPr>
          <p:spPr bwMode="auto">
            <a:xfrm>
              <a:off x="337" y="3451"/>
              <a:ext cx="81" cy="644"/>
            </a:xfrm>
            <a:custGeom>
              <a:avLst/>
              <a:gdLst>
                <a:gd name="T0" fmla="*/ 0 w 41"/>
                <a:gd name="T1" fmla="*/ 0 h 222"/>
                <a:gd name="T2" fmla="*/ 77988609 w 41"/>
                <a:gd name="T3" fmla="*/ 1438567829 h 222"/>
                <a:gd name="T4" fmla="*/ 265162061 w 41"/>
                <a:gd name="T5" fmla="*/ 2147483646 h 222"/>
                <a:gd name="T6" fmla="*/ 374342954 w 41"/>
                <a:gd name="T7" fmla="*/ 2147483646 h 222"/>
                <a:gd name="T8" fmla="*/ 639505015 w 41"/>
                <a:gd name="T9" fmla="*/ 2147483646 h 222"/>
                <a:gd name="T10" fmla="*/ 592712640 w 41"/>
                <a:gd name="T11" fmla="*/ 2147483646 h 222"/>
                <a:gd name="T12" fmla="*/ 202769594 w 41"/>
                <a:gd name="T13" fmla="*/ 1423099358 h 222"/>
                <a:gd name="T14" fmla="*/ 124780985 w 41"/>
                <a:gd name="T15" fmla="*/ 340306368 h 222"/>
                <a:gd name="T16" fmla="*/ 109184843 w 41"/>
                <a:gd name="T17" fmla="*/ 278432483 h 222"/>
                <a:gd name="T18" fmla="*/ 0 w 41"/>
                <a:gd name="T19" fmla="*/ 0 h 2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rgbClr val="766F54">
                <a:alpha val="2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034" name="Freeform 10"/>
            <p:cNvSpPr>
              <a:spLocks noChangeArrowheads="1"/>
            </p:cNvSpPr>
            <p:nvPr/>
          </p:nvSpPr>
          <p:spPr bwMode="auto">
            <a:xfrm>
              <a:off x="339" y="881"/>
              <a:ext cx="907" cy="2548"/>
            </a:xfrm>
            <a:custGeom>
              <a:avLst/>
              <a:gdLst>
                <a:gd name="T0" fmla="*/ 108112772 w 450"/>
                <a:gd name="T1" fmla="*/ 2147483646 h 878"/>
                <a:gd name="T2" fmla="*/ 772222294 w 450"/>
                <a:gd name="T3" fmla="*/ 2147483646 h 878"/>
                <a:gd name="T4" fmla="*/ 2147483646 w 450"/>
                <a:gd name="T5" fmla="*/ 2147483646 h 878"/>
                <a:gd name="T6" fmla="*/ 2147483646 w 450"/>
                <a:gd name="T7" fmla="*/ 2147483646 h 878"/>
                <a:gd name="T8" fmla="*/ 2147483646 w 450"/>
                <a:gd name="T9" fmla="*/ 1372614510 h 878"/>
                <a:gd name="T10" fmla="*/ 2147483646 w 450"/>
                <a:gd name="T11" fmla="*/ 678594305 h 878"/>
                <a:gd name="T12" fmla="*/ 2147483646 w 450"/>
                <a:gd name="T13" fmla="*/ 15421973 h 878"/>
                <a:gd name="T14" fmla="*/ 2147483646 w 450"/>
                <a:gd name="T15" fmla="*/ 0 h 878"/>
                <a:gd name="T16" fmla="*/ 2147483646 w 450"/>
                <a:gd name="T17" fmla="*/ 663172332 h 878"/>
                <a:gd name="T18" fmla="*/ 2147483646 w 450"/>
                <a:gd name="T19" fmla="*/ 1357188610 h 878"/>
                <a:gd name="T20" fmla="*/ 2147483646 w 450"/>
                <a:gd name="T21" fmla="*/ 2147483646 h 878"/>
                <a:gd name="T22" fmla="*/ 2147483646 w 450"/>
                <a:gd name="T23" fmla="*/ 2147483646 h 878"/>
                <a:gd name="T24" fmla="*/ 695002815 w 450"/>
                <a:gd name="T25" fmla="*/ 2147483646 h 878"/>
                <a:gd name="T26" fmla="*/ 0 w 450"/>
                <a:gd name="T27" fmla="*/ 2147483646 h 878"/>
                <a:gd name="T28" fmla="*/ 0 w 450"/>
                <a:gd name="T29" fmla="*/ 2147483646 h 878"/>
                <a:gd name="T30" fmla="*/ 108112772 w 450"/>
                <a:gd name="T31" fmla="*/ 2147483646 h 878"/>
                <a:gd name="T32" fmla="*/ 108112772 w 450"/>
                <a:gd name="T33" fmla="*/ 2147483646 h 8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rgbClr val="766F54">
                <a:alpha val="2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035" name="Freeform 11"/>
            <p:cNvSpPr>
              <a:spLocks noChangeArrowheads="1"/>
            </p:cNvSpPr>
            <p:nvPr/>
          </p:nvSpPr>
          <p:spPr bwMode="auto">
            <a:xfrm>
              <a:off x="404" y="4113"/>
              <a:ext cx="69" cy="210"/>
            </a:xfrm>
            <a:custGeom>
              <a:avLst/>
              <a:gdLst>
                <a:gd name="T0" fmla="*/ 0 w 35"/>
                <a:gd name="T1" fmla="*/ 0 h 73"/>
                <a:gd name="T2" fmla="*/ 404860502 w 35"/>
                <a:gd name="T3" fmla="*/ 1131001729 h 73"/>
                <a:gd name="T4" fmla="*/ 545005736 w 35"/>
                <a:gd name="T5" fmla="*/ 1131001729 h 73"/>
                <a:gd name="T6" fmla="*/ 0 w 35"/>
                <a:gd name="T7" fmla="*/ 0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rgbClr val="766F54">
                <a:alpha val="2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036" name="Freeform 12"/>
            <p:cNvSpPr>
              <a:spLocks noChangeArrowheads="1"/>
            </p:cNvSpPr>
            <p:nvPr/>
          </p:nvSpPr>
          <p:spPr bwMode="auto">
            <a:xfrm>
              <a:off x="337" y="3376"/>
              <a:ext cx="14" cy="138"/>
            </a:xfrm>
            <a:custGeom>
              <a:avLst/>
              <a:gdLst>
                <a:gd name="T0" fmla="*/ 110255844 w 8"/>
                <a:gd name="T1" fmla="*/ 681543004 h 48"/>
                <a:gd name="T2" fmla="*/ 126007813 w 8"/>
                <a:gd name="T3" fmla="*/ 743502533 h 48"/>
                <a:gd name="T4" fmla="*/ 126007813 w 8"/>
                <a:gd name="T5" fmla="*/ 294302840 h 48"/>
                <a:gd name="T6" fmla="*/ 15751969 w 8"/>
                <a:gd name="T7" fmla="*/ 0 h 48"/>
                <a:gd name="T8" fmla="*/ 0 w 8"/>
                <a:gd name="T9" fmla="*/ 402731031 h 48"/>
                <a:gd name="T10" fmla="*/ 110255844 w 8"/>
                <a:gd name="T11" fmla="*/ 681543004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rgbClr val="766F54">
                <a:alpha val="2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037" name="Freeform 13"/>
            <p:cNvSpPr>
              <a:spLocks noChangeArrowheads="1"/>
            </p:cNvSpPr>
            <p:nvPr/>
          </p:nvSpPr>
          <p:spPr bwMode="auto">
            <a:xfrm>
              <a:off x="372" y="3934"/>
              <a:ext cx="102" cy="390"/>
            </a:xfrm>
            <a:custGeom>
              <a:avLst/>
              <a:gdLst>
                <a:gd name="T0" fmla="*/ 106891015 w 52"/>
                <a:gd name="T1" fmla="*/ 277669014 h 135"/>
                <a:gd name="T2" fmla="*/ 0 w 52"/>
                <a:gd name="T3" fmla="*/ 0 h 135"/>
                <a:gd name="T4" fmla="*/ 183239508 w 52"/>
                <a:gd name="T5" fmla="*/ 740445466 h 135"/>
                <a:gd name="T6" fmla="*/ 244320646 w 52"/>
                <a:gd name="T7" fmla="*/ 956412000 h 135"/>
                <a:gd name="T8" fmla="*/ 778771815 w 52"/>
                <a:gd name="T9" fmla="*/ 2082507782 h 135"/>
                <a:gd name="T10" fmla="*/ 794043077 w 52"/>
                <a:gd name="T11" fmla="*/ 2082507782 h 135"/>
                <a:gd name="T12" fmla="*/ 366482923 w 52"/>
                <a:gd name="T13" fmla="*/ 863854353 h 135"/>
                <a:gd name="T14" fmla="*/ 106891015 w 52"/>
                <a:gd name="T15" fmla="*/ 277669014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rgbClr val="766F54">
                <a:alpha val="2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</p:grpSp>
      <p:grpSp>
        <p:nvGrpSpPr>
          <p:cNvPr id="1038" name="Group 14"/>
          <p:cNvGrpSpPr>
            <a:grpSpLocks/>
          </p:cNvGrpSpPr>
          <p:nvPr/>
        </p:nvGrpSpPr>
        <p:grpSpPr bwMode="auto">
          <a:xfrm>
            <a:off x="20638" y="0"/>
            <a:ext cx="1949450" cy="6850063"/>
            <a:chOff x="13" y="0"/>
            <a:chExt cx="1228" cy="4315"/>
          </a:xfrm>
        </p:grpSpPr>
        <p:sp>
          <p:nvSpPr>
            <p:cNvPr id="1039" name="Freeform 15"/>
            <p:cNvSpPr>
              <a:spLocks noChangeArrowheads="1"/>
            </p:cNvSpPr>
            <p:nvPr/>
          </p:nvSpPr>
          <p:spPr bwMode="auto">
            <a:xfrm>
              <a:off x="13" y="0"/>
              <a:ext cx="256" cy="2771"/>
            </a:xfrm>
            <a:custGeom>
              <a:avLst/>
              <a:gdLst>
                <a:gd name="T0" fmla="*/ 110684661 w 103"/>
                <a:gd name="T1" fmla="*/ 2147483646 h 920"/>
                <a:gd name="T2" fmla="*/ 411117865 w 103"/>
                <a:gd name="T3" fmla="*/ 2147483646 h 920"/>
                <a:gd name="T4" fmla="*/ 901295634 w 103"/>
                <a:gd name="T5" fmla="*/ 2147483646 h 920"/>
                <a:gd name="T6" fmla="*/ 1597032336 w 103"/>
                <a:gd name="T7" fmla="*/ 2147483646 h 920"/>
                <a:gd name="T8" fmla="*/ 1628657093 w 103"/>
                <a:gd name="T9" fmla="*/ 2147483646 h 920"/>
                <a:gd name="T10" fmla="*/ 1565407579 w 103"/>
                <a:gd name="T11" fmla="*/ 2147483646 h 920"/>
                <a:gd name="T12" fmla="*/ 1565407579 w 103"/>
                <a:gd name="T13" fmla="*/ 2147483646 h 920"/>
                <a:gd name="T14" fmla="*/ 996169906 w 103"/>
                <a:gd name="T15" fmla="*/ 2147483646 h 920"/>
                <a:gd name="T16" fmla="*/ 474367379 w 103"/>
                <a:gd name="T17" fmla="*/ 2147483646 h 920"/>
                <a:gd name="T18" fmla="*/ 142309418 w 103"/>
                <a:gd name="T19" fmla="*/ 2147483646 h 920"/>
                <a:gd name="T20" fmla="*/ 47435147 w 103"/>
                <a:gd name="T21" fmla="*/ 1445313264 h 920"/>
                <a:gd name="T22" fmla="*/ 15810390 w 103"/>
                <a:gd name="T23" fmla="*/ 0 h 920"/>
                <a:gd name="T24" fmla="*/ 0 w 103"/>
                <a:gd name="T25" fmla="*/ 0 h 920"/>
                <a:gd name="T26" fmla="*/ 15810390 w 103"/>
                <a:gd name="T27" fmla="*/ 1445313264 h 920"/>
                <a:gd name="T28" fmla="*/ 110684661 w 103"/>
                <a:gd name="T29" fmla="*/ 2147483646 h 9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rgbClr val="766F54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040" name="Freeform 16"/>
            <p:cNvSpPr>
              <a:spLocks noChangeArrowheads="1"/>
            </p:cNvSpPr>
            <p:nvPr/>
          </p:nvSpPr>
          <p:spPr bwMode="auto">
            <a:xfrm>
              <a:off x="286" y="2719"/>
              <a:ext cx="219" cy="994"/>
            </a:xfrm>
            <a:custGeom>
              <a:avLst/>
              <a:gdLst>
                <a:gd name="T0" fmla="*/ 842409880 w 88"/>
                <a:gd name="T1" fmla="*/ 2147483646 h 330"/>
                <a:gd name="T2" fmla="*/ 1398719344 w 88"/>
                <a:gd name="T3" fmla="*/ 2147483646 h 330"/>
                <a:gd name="T4" fmla="*/ 1398719344 w 88"/>
                <a:gd name="T5" fmla="*/ 2147483646 h 330"/>
                <a:gd name="T6" fmla="*/ 1398719344 w 88"/>
                <a:gd name="T7" fmla="*/ 2147483646 h 330"/>
                <a:gd name="T8" fmla="*/ 985460087 w 88"/>
                <a:gd name="T9" fmla="*/ 2147483646 h 330"/>
                <a:gd name="T10" fmla="*/ 0 w 88"/>
                <a:gd name="T11" fmla="*/ 0 h 330"/>
                <a:gd name="T12" fmla="*/ 111263488 w 88"/>
                <a:gd name="T13" fmla="*/ 992310910 h 330"/>
                <a:gd name="T14" fmla="*/ 842409880 w 88"/>
                <a:gd name="T15" fmla="*/ 2147483646 h 3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rgbClr val="766F54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041" name="Freeform 17"/>
            <p:cNvSpPr>
              <a:spLocks noChangeArrowheads="1"/>
            </p:cNvSpPr>
            <p:nvPr/>
          </p:nvSpPr>
          <p:spPr bwMode="auto">
            <a:xfrm>
              <a:off x="524" y="3693"/>
              <a:ext cx="223" cy="622"/>
            </a:xfrm>
            <a:custGeom>
              <a:avLst/>
              <a:gdLst>
                <a:gd name="T0" fmla="*/ 94507976 w 90"/>
                <a:gd name="T1" fmla="*/ 235809526 h 207"/>
                <a:gd name="T2" fmla="*/ 0 w 90"/>
                <a:gd name="T3" fmla="*/ 0 h 207"/>
                <a:gd name="T4" fmla="*/ 15751991 w 90"/>
                <a:gd name="T5" fmla="*/ 455898152 h 207"/>
                <a:gd name="T6" fmla="*/ 661543926 w 90"/>
                <a:gd name="T7" fmla="*/ 1996514571 h 207"/>
                <a:gd name="T8" fmla="*/ 1260079889 w 90"/>
                <a:gd name="T9" fmla="*/ 2147483646 h 207"/>
                <a:gd name="T10" fmla="*/ 1417591859 w 90"/>
                <a:gd name="T11" fmla="*/ 2147483646 h 207"/>
                <a:gd name="T12" fmla="*/ 787551915 w 90"/>
                <a:gd name="T13" fmla="*/ 1933630974 h 207"/>
                <a:gd name="T14" fmla="*/ 94507976 w 90"/>
                <a:gd name="T15" fmla="*/ 235809526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rgbClr val="766F54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042" name="Freeform 18"/>
            <p:cNvSpPr>
              <a:spLocks noChangeArrowheads="1"/>
            </p:cNvSpPr>
            <p:nvPr/>
          </p:nvSpPr>
          <p:spPr bwMode="auto">
            <a:xfrm>
              <a:off x="271" y="2749"/>
              <a:ext cx="286" cy="1406"/>
            </a:xfrm>
            <a:custGeom>
              <a:avLst/>
              <a:gdLst>
                <a:gd name="T0" fmla="*/ 1596387350 w 115"/>
                <a:gd name="T1" fmla="*/ 2147483646 h 467"/>
                <a:gd name="T2" fmla="*/ 1232853715 w 115"/>
                <a:gd name="T3" fmla="*/ 2147483646 h 467"/>
                <a:gd name="T4" fmla="*/ 458368842 w 115"/>
                <a:gd name="T5" fmla="*/ 2147483646 h 467"/>
                <a:gd name="T6" fmla="*/ 205473631 w 115"/>
                <a:gd name="T7" fmla="*/ 834088423 h 467"/>
                <a:gd name="T8" fmla="*/ 0 w 115"/>
                <a:gd name="T9" fmla="*/ 0 h 467"/>
                <a:gd name="T10" fmla="*/ 331923224 w 115"/>
                <a:gd name="T11" fmla="*/ 2147483646 h 467"/>
                <a:gd name="T12" fmla="*/ 1090600904 w 115"/>
                <a:gd name="T13" fmla="*/ 2147483646 h 467"/>
                <a:gd name="T14" fmla="*/ 1627997760 w 115"/>
                <a:gd name="T15" fmla="*/ 2147483646 h 467"/>
                <a:gd name="T16" fmla="*/ 1817668174 w 115"/>
                <a:gd name="T17" fmla="*/ 2147483646 h 467"/>
                <a:gd name="T18" fmla="*/ 1770250570 w 115"/>
                <a:gd name="T19" fmla="*/ 2147483646 h 467"/>
                <a:gd name="T20" fmla="*/ 1596387350 w 115"/>
                <a:gd name="T21" fmla="*/ 2147483646 h 4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rgbClr val="766F54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043" name="Freeform 19"/>
            <p:cNvSpPr>
              <a:spLocks noChangeArrowheads="1"/>
            </p:cNvSpPr>
            <p:nvPr/>
          </p:nvSpPr>
          <p:spPr bwMode="auto">
            <a:xfrm>
              <a:off x="243" y="812"/>
              <a:ext cx="89" cy="1905"/>
            </a:xfrm>
            <a:custGeom>
              <a:avLst/>
              <a:gdLst>
                <a:gd name="T0" fmla="*/ 273753372 w 36"/>
                <a:gd name="T1" fmla="*/ 2147483646 h 633"/>
                <a:gd name="T2" fmla="*/ 209338926 w 36"/>
                <a:gd name="T3" fmla="*/ 2147483646 h 633"/>
                <a:gd name="T4" fmla="*/ 80514045 w 36"/>
                <a:gd name="T5" fmla="*/ 2147483646 h 633"/>
                <a:gd name="T6" fmla="*/ 209338926 w 36"/>
                <a:gd name="T7" fmla="*/ 2147483646 h 633"/>
                <a:gd name="T8" fmla="*/ 354267417 w 36"/>
                <a:gd name="T9" fmla="*/ 1554425528 h 633"/>
                <a:gd name="T10" fmla="*/ 579709955 w 36"/>
                <a:gd name="T11" fmla="*/ 0 h 633"/>
                <a:gd name="T12" fmla="*/ 563606343 w 36"/>
                <a:gd name="T13" fmla="*/ 0 h 633"/>
                <a:gd name="T14" fmla="*/ 322060194 w 36"/>
                <a:gd name="T15" fmla="*/ 1554425528 h 633"/>
                <a:gd name="T16" fmla="*/ 161032104 w 36"/>
                <a:gd name="T17" fmla="*/ 2147483646 h 633"/>
                <a:gd name="T18" fmla="*/ 16103612 w 36"/>
                <a:gd name="T19" fmla="*/ 2147483646 h 633"/>
                <a:gd name="T20" fmla="*/ 112721269 w 36"/>
                <a:gd name="T21" fmla="*/ 2147483646 h 633"/>
                <a:gd name="T22" fmla="*/ 257649761 w 36"/>
                <a:gd name="T23" fmla="*/ 2147483646 h 633"/>
                <a:gd name="T24" fmla="*/ 273753372 w 36"/>
                <a:gd name="T25" fmla="*/ 2147483646 h 6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rgbClr val="766F54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044" name="Freeform 20"/>
            <p:cNvSpPr>
              <a:spLocks noChangeArrowheads="1"/>
            </p:cNvSpPr>
            <p:nvPr/>
          </p:nvSpPr>
          <p:spPr bwMode="auto">
            <a:xfrm>
              <a:off x="579" y="4140"/>
              <a:ext cx="68" cy="175"/>
            </a:xfrm>
            <a:custGeom>
              <a:avLst/>
              <a:gdLst>
                <a:gd name="T0" fmla="*/ 346523469 w 28"/>
                <a:gd name="T1" fmla="*/ 923021860 h 59"/>
                <a:gd name="T2" fmla="*/ 441027344 w 28"/>
                <a:gd name="T3" fmla="*/ 923021860 h 59"/>
                <a:gd name="T4" fmla="*/ 0 w 28"/>
                <a:gd name="T5" fmla="*/ 0 h 59"/>
                <a:gd name="T6" fmla="*/ 346523469 w 28"/>
                <a:gd name="T7" fmla="*/ 923021860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rgbClr val="766F54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045" name="Freeform 21"/>
            <p:cNvSpPr>
              <a:spLocks noChangeArrowheads="1"/>
            </p:cNvSpPr>
            <p:nvPr/>
          </p:nvSpPr>
          <p:spPr bwMode="auto">
            <a:xfrm>
              <a:off x="261" y="2587"/>
              <a:ext cx="41" cy="320"/>
            </a:xfrm>
            <a:custGeom>
              <a:avLst/>
              <a:gdLst>
                <a:gd name="T0" fmla="*/ 64496489 w 17"/>
                <a:gd name="T1" fmla="*/ 847377402 h 107"/>
                <a:gd name="T2" fmla="*/ 274108069 w 17"/>
                <a:gd name="T3" fmla="*/ 1679063951 h 107"/>
                <a:gd name="T4" fmla="*/ 161241221 w 17"/>
                <a:gd name="T5" fmla="*/ 690456982 h 107"/>
                <a:gd name="T6" fmla="*/ 145115092 w 17"/>
                <a:gd name="T7" fmla="*/ 674762167 h 107"/>
                <a:gd name="T8" fmla="*/ 0 w 17"/>
                <a:gd name="T9" fmla="*/ 0 h 107"/>
                <a:gd name="T10" fmla="*/ 0 w 17"/>
                <a:gd name="T11" fmla="*/ 125538713 h 107"/>
                <a:gd name="T12" fmla="*/ 64496489 w 17"/>
                <a:gd name="T13" fmla="*/ 847377402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rgbClr val="766F54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046" name="Freeform 22"/>
            <p:cNvSpPr>
              <a:spLocks noChangeArrowheads="1"/>
            </p:cNvSpPr>
            <p:nvPr/>
          </p:nvSpPr>
          <p:spPr bwMode="auto">
            <a:xfrm>
              <a:off x="507" y="1982"/>
              <a:ext cx="734" cy="1709"/>
            </a:xfrm>
            <a:custGeom>
              <a:avLst/>
              <a:gdLst>
                <a:gd name="T0" fmla="*/ 126350140 w 294"/>
                <a:gd name="T1" fmla="*/ 2147483646 h 568"/>
                <a:gd name="T2" fmla="*/ 552784347 w 294"/>
                <a:gd name="T3" fmla="*/ 2147483646 h 568"/>
                <a:gd name="T4" fmla="*/ 1563593416 w 294"/>
                <a:gd name="T5" fmla="*/ 2147483646 h 568"/>
                <a:gd name="T6" fmla="*/ 2147483646 w 294"/>
                <a:gd name="T7" fmla="*/ 1869089766 h 568"/>
                <a:gd name="T8" fmla="*/ 2147483646 w 294"/>
                <a:gd name="T9" fmla="*/ 910983896 h 568"/>
                <a:gd name="T10" fmla="*/ 2147483646 w 294"/>
                <a:gd name="T11" fmla="*/ 439783962 h 568"/>
                <a:gd name="T12" fmla="*/ 2147483646 w 294"/>
                <a:gd name="T13" fmla="*/ 0 h 568"/>
                <a:gd name="T14" fmla="*/ 2147483646 w 294"/>
                <a:gd name="T15" fmla="*/ 0 h 568"/>
                <a:gd name="T16" fmla="*/ 2147483646 w 294"/>
                <a:gd name="T17" fmla="*/ 424077958 h 568"/>
                <a:gd name="T18" fmla="*/ 2147483646 w 294"/>
                <a:gd name="T19" fmla="*/ 879571888 h 568"/>
                <a:gd name="T20" fmla="*/ 2147483646 w 294"/>
                <a:gd name="T21" fmla="*/ 1837677758 h 568"/>
                <a:gd name="T22" fmla="*/ 1500416359 w 294"/>
                <a:gd name="T23" fmla="*/ 2147483646 h 568"/>
                <a:gd name="T24" fmla="*/ 473814019 w 294"/>
                <a:gd name="T25" fmla="*/ 2147483646 h 568"/>
                <a:gd name="T26" fmla="*/ 0 w 294"/>
                <a:gd name="T27" fmla="*/ 2147483646 h 568"/>
                <a:gd name="T28" fmla="*/ 110556869 w 294"/>
                <a:gd name="T29" fmla="*/ 2147483646 h 568"/>
                <a:gd name="T30" fmla="*/ 126350140 w 294"/>
                <a:gd name="T31" fmla="*/ 2147483646 h 5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rgbClr val="766F54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047" name="Freeform 23"/>
            <p:cNvSpPr>
              <a:spLocks noChangeArrowheads="1"/>
            </p:cNvSpPr>
            <p:nvPr/>
          </p:nvSpPr>
          <p:spPr bwMode="auto">
            <a:xfrm>
              <a:off x="559" y="4158"/>
              <a:ext cx="61" cy="157"/>
            </a:xfrm>
            <a:custGeom>
              <a:avLst/>
              <a:gdLst>
                <a:gd name="T0" fmla="*/ 0 w 25"/>
                <a:gd name="T1" fmla="*/ 0 h 53"/>
                <a:gd name="T2" fmla="*/ 304079525 w 25"/>
                <a:gd name="T3" fmla="*/ 828513255 h 53"/>
                <a:gd name="T4" fmla="*/ 400104007 w 25"/>
                <a:gd name="T5" fmla="*/ 828513255 h 53"/>
                <a:gd name="T6" fmla="*/ 0 w 25"/>
                <a:gd name="T7" fmla="*/ 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rgbClr val="766F54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048" name="Freeform 24"/>
            <p:cNvSpPr>
              <a:spLocks noChangeArrowheads="1"/>
            </p:cNvSpPr>
            <p:nvPr/>
          </p:nvSpPr>
          <p:spPr bwMode="auto">
            <a:xfrm>
              <a:off x="507" y="3715"/>
              <a:ext cx="70" cy="423"/>
            </a:xfrm>
            <a:custGeom>
              <a:avLst/>
              <a:gdLst>
                <a:gd name="T0" fmla="*/ 0 w 29"/>
                <a:gd name="T1" fmla="*/ 0 h 141"/>
                <a:gd name="T2" fmla="*/ 108742655 w 29"/>
                <a:gd name="T3" fmla="*/ 1397863960 h 141"/>
                <a:gd name="T4" fmla="*/ 279621155 w 29"/>
                <a:gd name="T5" fmla="*/ 1837639560 h 141"/>
                <a:gd name="T6" fmla="*/ 450499655 w 29"/>
                <a:gd name="T7" fmla="*/ 2147483646 h 141"/>
                <a:gd name="T8" fmla="*/ 419429762 w 29"/>
                <a:gd name="T9" fmla="*/ 2120352729 h 141"/>
                <a:gd name="T10" fmla="*/ 124275631 w 29"/>
                <a:gd name="T11" fmla="*/ 345540519 h 141"/>
                <a:gd name="T12" fmla="*/ 62139786 w 29"/>
                <a:gd name="T13" fmla="*/ 172768278 h 141"/>
                <a:gd name="T14" fmla="*/ 0 w 29"/>
                <a:gd name="T15" fmla="*/ 0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rgbClr val="766F54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049" name="Freeform 25"/>
            <p:cNvSpPr>
              <a:spLocks noChangeArrowheads="1"/>
            </p:cNvSpPr>
            <p:nvPr/>
          </p:nvSpPr>
          <p:spPr bwMode="auto">
            <a:xfrm>
              <a:off x="507" y="3636"/>
              <a:ext cx="18" cy="142"/>
            </a:xfrm>
            <a:custGeom>
              <a:avLst/>
              <a:gdLst>
                <a:gd name="T0" fmla="*/ 0 w 8"/>
                <a:gd name="T1" fmla="*/ 402731031 h 48"/>
                <a:gd name="T2" fmla="*/ 63003906 w 8"/>
                <a:gd name="T3" fmla="*/ 573114814 h 48"/>
                <a:gd name="T4" fmla="*/ 126007813 w 8"/>
                <a:gd name="T5" fmla="*/ 743502533 h 48"/>
                <a:gd name="T6" fmla="*/ 110255844 w 8"/>
                <a:gd name="T7" fmla="*/ 294302840 h 48"/>
                <a:gd name="T8" fmla="*/ 0 w 8"/>
                <a:gd name="T9" fmla="*/ 0 h 48"/>
                <a:gd name="T10" fmla="*/ 0 w 8"/>
                <a:gd name="T11" fmla="*/ 61959528 h 48"/>
                <a:gd name="T12" fmla="*/ 0 w 8"/>
                <a:gd name="T13" fmla="*/ 402731031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rgbClr val="766F54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050" name="Freeform 26"/>
            <p:cNvSpPr>
              <a:spLocks noChangeArrowheads="1"/>
            </p:cNvSpPr>
            <p:nvPr/>
          </p:nvSpPr>
          <p:spPr bwMode="auto">
            <a:xfrm>
              <a:off x="524" y="3983"/>
              <a:ext cx="108" cy="332"/>
            </a:xfrm>
            <a:custGeom>
              <a:avLst/>
              <a:gdLst>
                <a:gd name="T0" fmla="*/ 173259750 w 44"/>
                <a:gd name="T1" fmla="*/ 439440880 h 111"/>
                <a:gd name="T2" fmla="*/ 0 w 44"/>
                <a:gd name="T3" fmla="*/ 0 h 111"/>
                <a:gd name="T4" fmla="*/ 173259750 w 44"/>
                <a:gd name="T5" fmla="*/ 769022530 h 111"/>
                <a:gd name="T6" fmla="*/ 220515656 w 44"/>
                <a:gd name="T7" fmla="*/ 910269545 h 111"/>
                <a:gd name="T8" fmla="*/ 614287094 w 44"/>
                <a:gd name="T9" fmla="*/ 1742067645 h 111"/>
                <a:gd name="T10" fmla="*/ 693042969 w 44"/>
                <a:gd name="T11" fmla="*/ 1742067645 h 111"/>
                <a:gd name="T12" fmla="*/ 346523469 w 44"/>
                <a:gd name="T13" fmla="*/ 816102227 h 111"/>
                <a:gd name="T14" fmla="*/ 173259750 w 44"/>
                <a:gd name="T15" fmla="*/ 439440880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rgbClr val="766F54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</p:grpSp>
      <p:sp>
        <p:nvSpPr>
          <p:cNvPr id="1051" name="Rectangle 27"/>
          <p:cNvSpPr>
            <a:spLocks noChangeArrowheads="1"/>
          </p:cNvSpPr>
          <p:nvPr/>
        </p:nvSpPr>
        <p:spPr bwMode="auto">
          <a:xfrm>
            <a:off x="0" y="0"/>
            <a:ext cx="182563" cy="6858000"/>
          </a:xfrm>
          <a:prstGeom prst="rect">
            <a:avLst/>
          </a:prstGeom>
          <a:solidFill>
            <a:srgbClr val="766F54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t-BR"/>
          </a:p>
        </p:txBody>
      </p:sp>
      <p:sp>
        <p:nvSpPr>
          <p:cNvPr id="1052" name="Rectangle 28"/>
          <p:cNvSpPr>
            <a:spLocks noGrp="1" noChangeArrowheads="1"/>
          </p:cNvSpPr>
          <p:nvPr>
            <p:ph type="title"/>
          </p:nvPr>
        </p:nvSpPr>
        <p:spPr bwMode="auto">
          <a:xfrm>
            <a:off x="1944688" y="623888"/>
            <a:ext cx="6586537" cy="12779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pt-BR" smtClean="0"/>
              <a:t>Clique para editar o formato do texto do título</a:t>
            </a:r>
          </a:p>
        </p:txBody>
      </p:sp>
      <p:sp>
        <p:nvSpPr>
          <p:cNvPr id="1053" name="Rectangle 29"/>
          <p:cNvSpPr>
            <a:spLocks noGrp="1" noChangeArrowheads="1"/>
          </p:cNvSpPr>
          <p:nvPr>
            <p:ph type="body" idx="1"/>
          </p:nvPr>
        </p:nvSpPr>
        <p:spPr bwMode="auto">
          <a:xfrm>
            <a:off x="1943100" y="2133600"/>
            <a:ext cx="6588125" cy="3883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pt-BR" smtClean="0"/>
              <a:t>Clique para editar o formato do texto da estrutura de tópicos</a:t>
            </a:r>
          </a:p>
          <a:p>
            <a:pPr lvl="1"/>
            <a:r>
              <a:rPr lang="en-GB" altLang="pt-BR" smtClean="0"/>
              <a:t>2.º Nível da estrutura de tópicos</a:t>
            </a:r>
          </a:p>
          <a:p>
            <a:pPr lvl="2"/>
            <a:r>
              <a:rPr lang="en-GB" altLang="pt-BR" smtClean="0"/>
              <a:t>3.º Nível da estrutura de tópicos</a:t>
            </a:r>
          </a:p>
          <a:p>
            <a:pPr lvl="3"/>
            <a:r>
              <a:rPr lang="en-GB" altLang="pt-BR" smtClean="0"/>
              <a:t>4.º Nível da estrutura de tópicos</a:t>
            </a:r>
          </a:p>
          <a:p>
            <a:pPr lvl="4"/>
            <a:r>
              <a:rPr lang="en-GB" altLang="pt-BR" smtClean="0"/>
              <a:t>5.º Nível da estrutura de tópicos</a:t>
            </a:r>
          </a:p>
          <a:p>
            <a:pPr lvl="4"/>
            <a:r>
              <a:rPr lang="en-GB" altLang="pt-BR" smtClean="0"/>
              <a:t>6.º Nível da estrutura de tópicos</a:t>
            </a:r>
          </a:p>
          <a:p>
            <a:pPr lvl="4"/>
            <a:r>
              <a:rPr lang="en-GB" altLang="pt-BR" smtClean="0"/>
              <a:t>7.º Nível da estrutura de tópicos</a:t>
            </a:r>
          </a:p>
        </p:txBody>
      </p:sp>
      <p:sp>
        <p:nvSpPr>
          <p:cNvPr id="1054" name="Text Box 30"/>
          <p:cNvSpPr txBox="1">
            <a:spLocks noChangeArrowheads="1"/>
          </p:cNvSpPr>
          <p:nvPr/>
        </p:nvSpPr>
        <p:spPr bwMode="auto">
          <a:xfrm>
            <a:off x="7772400" y="6135688"/>
            <a:ext cx="766763" cy="369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t-BR"/>
          </a:p>
        </p:txBody>
      </p:sp>
      <p:sp>
        <p:nvSpPr>
          <p:cNvPr id="1055" name="Text Box 31"/>
          <p:cNvSpPr txBox="1">
            <a:spLocks noChangeArrowheads="1"/>
          </p:cNvSpPr>
          <p:nvPr/>
        </p:nvSpPr>
        <p:spPr bwMode="auto">
          <a:xfrm>
            <a:off x="1943100" y="6134100"/>
            <a:ext cx="5716588" cy="368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t-BR"/>
          </a:p>
        </p:txBody>
      </p:sp>
      <p:sp>
        <p:nvSpPr>
          <p:cNvPr id="1056" name="Rectangle 32"/>
          <p:cNvSpPr>
            <a:spLocks noGrp="1" noChangeArrowheads="1"/>
          </p:cNvSpPr>
          <p:nvPr>
            <p:ph type="sldNum"/>
          </p:nvPr>
        </p:nvSpPr>
        <p:spPr bwMode="auto">
          <a:xfrm>
            <a:off x="511175" y="785813"/>
            <a:ext cx="582613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000" tIns="46800" rIns="90000" bIns="46800" numCol="1" anchor="ctr" anchorCtr="0" compatLnSpc="1">
            <a:prstTxWarp prst="textNoShape">
              <a:avLst/>
            </a:prstTxWarp>
          </a:bodyPr>
          <a:lstStyle>
            <a:lvl1pPr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ea typeface="+mn-ea"/>
                <a:cs typeface="+mn-cs"/>
              </a:defRPr>
            </a:lvl1pPr>
          </a:lstStyle>
          <a:p>
            <a:fld id="{2F9A007B-6783-4922-BE99-1AF3E1B2AA3B}" type="slidenum">
              <a:rPr lang="pt-BR" altLang="pt-BR"/>
              <a:pPr/>
              <a:t>‹nº›</a:t>
            </a:fld>
            <a:endParaRPr lang="pt-BR" alt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5" r:id="rId1"/>
    <p:sldLayoutId id="2147483666" r:id="rId2"/>
    <p:sldLayoutId id="2147483667" r:id="rId3"/>
    <p:sldLayoutId id="2147483668" r:id="rId4"/>
    <p:sldLayoutId id="2147483669" r:id="rId5"/>
    <p:sldLayoutId id="2147483670" r:id="rId6"/>
    <p:sldLayoutId id="2147483671" r:id="rId7"/>
    <p:sldLayoutId id="2147483672" r:id="rId8"/>
    <p:sldLayoutId id="2147483673" r:id="rId9"/>
    <p:sldLayoutId id="2147483674" r:id="rId10"/>
    <p:sldLayoutId id="2147483675" r:id="rId11"/>
  </p:sldLayoutIdLst>
  <p:txStyles>
    <p:titleStyle>
      <a:lvl1pPr algn="l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3600" kern="1200">
          <a:solidFill>
            <a:srgbClr val="262626"/>
          </a:solidFill>
          <a:latin typeface="+mj-lt"/>
          <a:ea typeface="+mj-ea"/>
          <a:cs typeface="+mj-cs"/>
        </a:defRPr>
      </a:lvl1pPr>
      <a:lvl2pPr marL="742950" indent="-285750" algn="l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3600">
          <a:solidFill>
            <a:srgbClr val="262626"/>
          </a:solidFill>
          <a:latin typeface="Century Gothic" panose="020B0502020202020204" pitchFamily="34" charset="0"/>
          <a:ea typeface="WenQuanYi Micro Hei" charset="0"/>
          <a:cs typeface="WenQuanYi Micro Hei" charset="0"/>
        </a:defRPr>
      </a:lvl2pPr>
      <a:lvl3pPr marL="1143000" indent="-228600" algn="l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3600">
          <a:solidFill>
            <a:srgbClr val="262626"/>
          </a:solidFill>
          <a:latin typeface="Century Gothic" panose="020B0502020202020204" pitchFamily="34" charset="0"/>
          <a:ea typeface="WenQuanYi Micro Hei" charset="0"/>
          <a:cs typeface="WenQuanYi Micro Hei" charset="0"/>
        </a:defRPr>
      </a:lvl3pPr>
      <a:lvl4pPr marL="1600200" indent="-228600" algn="l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3600">
          <a:solidFill>
            <a:srgbClr val="262626"/>
          </a:solidFill>
          <a:latin typeface="Century Gothic" panose="020B0502020202020204" pitchFamily="34" charset="0"/>
          <a:ea typeface="WenQuanYi Micro Hei" charset="0"/>
          <a:cs typeface="WenQuanYi Micro Hei" charset="0"/>
        </a:defRPr>
      </a:lvl4pPr>
      <a:lvl5pPr marL="2057400" indent="-228600" algn="l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3600">
          <a:solidFill>
            <a:srgbClr val="262626"/>
          </a:solidFill>
          <a:latin typeface="Century Gothic" panose="020B0502020202020204" pitchFamily="34" charset="0"/>
          <a:ea typeface="WenQuanYi Micro Hei" charset="0"/>
          <a:cs typeface="WenQuanYi Micro Hei" charset="0"/>
        </a:defRPr>
      </a:lvl5pPr>
      <a:lvl6pPr marL="2514600" indent="-228600" algn="l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3600">
          <a:solidFill>
            <a:srgbClr val="262626"/>
          </a:solidFill>
          <a:latin typeface="Century Gothic" panose="020B0502020202020204" pitchFamily="34" charset="0"/>
          <a:ea typeface="WenQuanYi Micro Hei" charset="0"/>
          <a:cs typeface="WenQuanYi Micro Hei" charset="0"/>
        </a:defRPr>
      </a:lvl6pPr>
      <a:lvl7pPr marL="2971800" indent="-228600" algn="l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3600">
          <a:solidFill>
            <a:srgbClr val="262626"/>
          </a:solidFill>
          <a:latin typeface="Century Gothic" panose="020B0502020202020204" pitchFamily="34" charset="0"/>
          <a:ea typeface="WenQuanYi Micro Hei" charset="0"/>
          <a:cs typeface="WenQuanYi Micro Hei" charset="0"/>
        </a:defRPr>
      </a:lvl7pPr>
      <a:lvl8pPr marL="3429000" indent="-228600" algn="l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3600">
          <a:solidFill>
            <a:srgbClr val="262626"/>
          </a:solidFill>
          <a:latin typeface="Century Gothic" panose="020B0502020202020204" pitchFamily="34" charset="0"/>
          <a:ea typeface="WenQuanYi Micro Hei" charset="0"/>
          <a:cs typeface="WenQuanYi Micro Hei" charset="0"/>
        </a:defRPr>
      </a:lvl8pPr>
      <a:lvl9pPr marL="3886200" indent="-228600" algn="l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3600">
          <a:solidFill>
            <a:srgbClr val="262626"/>
          </a:solidFill>
          <a:latin typeface="Century Gothic" panose="020B0502020202020204" pitchFamily="34" charset="0"/>
          <a:ea typeface="WenQuanYi Micro Hei" charset="0"/>
          <a:cs typeface="WenQuanYi Micro Hei" charset="0"/>
        </a:defRPr>
      </a:lvl9pPr>
    </p:titleStyle>
    <p:bodyStyle>
      <a:lvl1pPr marL="342900" indent="-342900" algn="l" defTabSz="449263" rtl="0" eaLnBrk="0" fontAlgn="base" hangingPunct="0">
        <a:spcBef>
          <a:spcPts val="100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kern="1200">
          <a:solidFill>
            <a:srgbClr val="404040"/>
          </a:solidFill>
          <a:latin typeface="+mn-lt"/>
          <a:ea typeface="+mn-ea"/>
          <a:cs typeface="+mn-cs"/>
        </a:defRPr>
      </a:lvl1pPr>
      <a:lvl2pPr marL="742950" indent="-285750" algn="l" defTabSz="449263" rtl="0" eaLnBrk="0" fontAlgn="base" hangingPunct="0">
        <a:spcBef>
          <a:spcPts val="100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1600" kern="1200">
          <a:solidFill>
            <a:srgbClr val="404040"/>
          </a:solidFill>
          <a:latin typeface="+mn-lt"/>
          <a:ea typeface="+mn-ea"/>
          <a:cs typeface="+mn-cs"/>
        </a:defRPr>
      </a:lvl2pPr>
      <a:lvl3pPr marL="1143000" indent="-228600" algn="l" defTabSz="449263" rtl="0" eaLnBrk="0" fontAlgn="base" hangingPunct="0">
        <a:spcBef>
          <a:spcPts val="100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1400" kern="1200">
          <a:solidFill>
            <a:srgbClr val="404040"/>
          </a:solidFill>
          <a:latin typeface="+mn-lt"/>
          <a:ea typeface="+mn-ea"/>
          <a:cs typeface="+mn-cs"/>
        </a:defRPr>
      </a:lvl3pPr>
      <a:lvl4pPr marL="1600200" indent="-228600" algn="l" defTabSz="449263" rtl="0" eaLnBrk="0" fontAlgn="base" hangingPunct="0">
        <a:spcBef>
          <a:spcPts val="100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1200" kern="1200">
          <a:solidFill>
            <a:srgbClr val="404040"/>
          </a:solidFill>
          <a:latin typeface="+mn-lt"/>
          <a:ea typeface="+mn-ea"/>
          <a:cs typeface="+mn-cs"/>
        </a:defRPr>
      </a:lvl4pPr>
      <a:lvl5pPr marL="2057400" indent="-228600" algn="l" defTabSz="449263" rtl="0" eaLnBrk="0" fontAlgn="base" hangingPunct="0">
        <a:spcBef>
          <a:spcPts val="100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1200" kern="1200">
          <a:solidFill>
            <a:srgbClr val="404040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49" name="Group 1"/>
          <p:cNvGrpSpPr>
            <a:grpSpLocks/>
          </p:cNvGrpSpPr>
          <p:nvPr/>
        </p:nvGrpSpPr>
        <p:grpSpPr bwMode="auto">
          <a:xfrm>
            <a:off x="0" y="228600"/>
            <a:ext cx="1978025" cy="6635750"/>
            <a:chOff x="0" y="144"/>
            <a:chExt cx="1246" cy="4180"/>
          </a:xfrm>
        </p:grpSpPr>
        <p:sp>
          <p:nvSpPr>
            <p:cNvPr id="2050" name="Freeform 2"/>
            <p:cNvSpPr>
              <a:spLocks noChangeArrowheads="1"/>
            </p:cNvSpPr>
            <p:nvPr/>
          </p:nvSpPr>
          <p:spPr bwMode="auto">
            <a:xfrm>
              <a:off x="0" y="1622"/>
              <a:ext cx="42" cy="392"/>
            </a:xfrm>
            <a:custGeom>
              <a:avLst/>
              <a:gdLst>
                <a:gd name="T0" fmla="*/ 334035256 w 22"/>
                <a:gd name="T1" fmla="*/ 2092026176 h 136"/>
                <a:gd name="T2" fmla="*/ 258117975 w 22"/>
                <a:gd name="T3" fmla="*/ 1230604787 h 136"/>
                <a:gd name="T4" fmla="*/ 0 w 22"/>
                <a:gd name="T5" fmla="*/ 0 h 136"/>
                <a:gd name="T6" fmla="*/ 0 w 22"/>
                <a:gd name="T7" fmla="*/ 538388859 h 136"/>
                <a:gd name="T8" fmla="*/ 303669123 w 22"/>
                <a:gd name="T9" fmla="*/ 1907434478 h 136"/>
                <a:gd name="T10" fmla="*/ 334035256 w 22"/>
                <a:gd name="T11" fmla="*/ 2092026176 h 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rgbClr val="766F54">
                <a:alpha val="2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051" name="Freeform 3"/>
            <p:cNvSpPr>
              <a:spLocks noChangeArrowheads="1"/>
            </p:cNvSpPr>
            <p:nvPr/>
          </p:nvSpPr>
          <p:spPr bwMode="auto">
            <a:xfrm>
              <a:off x="56" y="1988"/>
              <a:ext cx="281" cy="1461"/>
            </a:xfrm>
            <a:custGeom>
              <a:avLst/>
              <a:gdLst>
                <a:gd name="T0" fmla="*/ 1331463414 w 140"/>
                <a:gd name="T1" fmla="*/ 2147483646 h 504"/>
                <a:gd name="T2" fmla="*/ 2147483646 w 140"/>
                <a:gd name="T3" fmla="*/ 2147483646 h 504"/>
                <a:gd name="T4" fmla="*/ 2147483646 w 140"/>
                <a:gd name="T5" fmla="*/ 2147483646 h 504"/>
                <a:gd name="T6" fmla="*/ 1470804210 w 140"/>
                <a:gd name="T7" fmla="*/ 2147483646 h 504"/>
                <a:gd name="T8" fmla="*/ 0 w 140"/>
                <a:gd name="T9" fmla="*/ 0 h 504"/>
                <a:gd name="T10" fmla="*/ 92891241 w 140"/>
                <a:gd name="T11" fmla="*/ 939577574 h 504"/>
                <a:gd name="T12" fmla="*/ 1331463414 w 140"/>
                <a:gd name="T13" fmla="*/ 2147483646 h 5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rgbClr val="766F54">
                <a:alpha val="2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052" name="Freeform 4"/>
            <p:cNvSpPr>
              <a:spLocks noChangeArrowheads="1"/>
            </p:cNvSpPr>
            <p:nvPr/>
          </p:nvSpPr>
          <p:spPr bwMode="auto">
            <a:xfrm>
              <a:off x="353" y="3431"/>
              <a:ext cx="265" cy="893"/>
            </a:xfrm>
            <a:custGeom>
              <a:avLst/>
              <a:gdLst>
                <a:gd name="T0" fmla="*/ 123725864 w 132"/>
                <a:gd name="T1" fmla="*/ 339357040 h 308"/>
                <a:gd name="T2" fmla="*/ 0 w 132"/>
                <a:gd name="T3" fmla="*/ 0 h 308"/>
                <a:gd name="T4" fmla="*/ 0 w 132"/>
                <a:gd name="T5" fmla="*/ 447336244 h 308"/>
                <a:gd name="T6" fmla="*/ 1051683611 w 132"/>
                <a:gd name="T7" fmla="*/ 2147483646 h 308"/>
                <a:gd name="T8" fmla="*/ 1902309252 w 132"/>
                <a:gd name="T9" fmla="*/ 2147483646 h 308"/>
                <a:gd name="T10" fmla="*/ 2041502324 w 132"/>
                <a:gd name="T11" fmla="*/ 2147483646 h 308"/>
                <a:gd name="T12" fmla="*/ 1190876683 w 132"/>
                <a:gd name="T13" fmla="*/ 2147483646 h 308"/>
                <a:gd name="T14" fmla="*/ 123725864 w 132"/>
                <a:gd name="T15" fmla="*/ 339357040 h 3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rgbClr val="766F54">
                <a:alpha val="2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053" name="Freeform 5"/>
            <p:cNvSpPr>
              <a:spLocks noChangeArrowheads="1"/>
            </p:cNvSpPr>
            <p:nvPr/>
          </p:nvSpPr>
          <p:spPr bwMode="auto">
            <a:xfrm>
              <a:off x="420" y="4097"/>
              <a:ext cx="73" cy="227"/>
            </a:xfrm>
            <a:custGeom>
              <a:avLst/>
              <a:gdLst>
                <a:gd name="T0" fmla="*/ 436271086 w 37"/>
                <a:gd name="T1" fmla="*/ 1213028493 h 79"/>
                <a:gd name="T2" fmla="*/ 576502770 w 37"/>
                <a:gd name="T3" fmla="*/ 1213028493 h 79"/>
                <a:gd name="T4" fmla="*/ 0 w 37"/>
                <a:gd name="T5" fmla="*/ 0 h 79"/>
                <a:gd name="T6" fmla="*/ 436271086 w 37"/>
                <a:gd name="T7" fmla="*/ 1213028493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rgbClr val="766F54">
                <a:alpha val="2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054" name="Freeform 6"/>
            <p:cNvSpPr>
              <a:spLocks noChangeArrowheads="1"/>
            </p:cNvSpPr>
            <p:nvPr/>
          </p:nvSpPr>
          <p:spPr bwMode="auto">
            <a:xfrm>
              <a:off x="44" y="2016"/>
              <a:ext cx="358" cy="2095"/>
            </a:xfrm>
            <a:custGeom>
              <a:avLst/>
              <a:gdLst>
                <a:gd name="T0" fmla="*/ 2147483646 w 178"/>
                <a:gd name="T1" fmla="*/ 2147483646 h 722"/>
                <a:gd name="T2" fmla="*/ 1794416005 w 178"/>
                <a:gd name="T3" fmla="*/ 2147483646 h 722"/>
                <a:gd name="T4" fmla="*/ 618763733 w 178"/>
                <a:gd name="T5" fmla="*/ 2147483646 h 722"/>
                <a:gd name="T6" fmla="*/ 185629513 w 178"/>
                <a:gd name="T7" fmla="*/ 786478582 h 722"/>
                <a:gd name="T8" fmla="*/ 0 w 178"/>
                <a:gd name="T9" fmla="*/ 0 h 722"/>
                <a:gd name="T10" fmla="*/ 510482144 w 178"/>
                <a:gd name="T11" fmla="*/ 2147483646 h 722"/>
                <a:gd name="T12" fmla="*/ 1655192887 w 178"/>
                <a:gd name="T13" fmla="*/ 2147483646 h 722"/>
                <a:gd name="T14" fmla="*/ 2147483646 w 178"/>
                <a:gd name="T15" fmla="*/ 2147483646 h 722"/>
                <a:gd name="T16" fmla="*/ 2147483646 w 178"/>
                <a:gd name="T17" fmla="*/ 2147483646 h 722"/>
                <a:gd name="T18" fmla="*/ 2147483646 w 178"/>
                <a:gd name="T19" fmla="*/ 2147483646 h 722"/>
                <a:gd name="T20" fmla="*/ 2147483646 w 178"/>
                <a:gd name="T21" fmla="*/ 2147483646 h 7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rgbClr val="766F54">
                <a:alpha val="2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055" name="Freeform 7"/>
            <p:cNvSpPr>
              <a:spLocks noChangeArrowheads="1"/>
            </p:cNvSpPr>
            <p:nvPr/>
          </p:nvSpPr>
          <p:spPr bwMode="auto">
            <a:xfrm>
              <a:off x="10" y="144"/>
              <a:ext cx="44" cy="1842"/>
            </a:xfrm>
            <a:custGeom>
              <a:avLst/>
              <a:gdLst>
                <a:gd name="T0" fmla="*/ 170263008 w 23"/>
                <a:gd name="T1" fmla="*/ 2147483646 h 635"/>
                <a:gd name="T2" fmla="*/ 185740390 w 23"/>
                <a:gd name="T3" fmla="*/ 2147483646 h 635"/>
                <a:gd name="T4" fmla="*/ 340526015 w 23"/>
                <a:gd name="T5" fmla="*/ 2147483646 h 635"/>
                <a:gd name="T6" fmla="*/ 356003398 w 23"/>
                <a:gd name="T7" fmla="*/ 2147483646 h 635"/>
                <a:gd name="T8" fmla="*/ 263131235 w 23"/>
                <a:gd name="T9" fmla="*/ 2147483646 h 635"/>
                <a:gd name="T10" fmla="*/ 77390846 w 23"/>
                <a:gd name="T11" fmla="*/ 2147483646 h 635"/>
                <a:gd name="T12" fmla="*/ 232176471 w 23"/>
                <a:gd name="T13" fmla="*/ 0 h 635"/>
                <a:gd name="T14" fmla="*/ 185740390 w 23"/>
                <a:gd name="T15" fmla="*/ 0 h 635"/>
                <a:gd name="T16" fmla="*/ 15477382 w 23"/>
                <a:gd name="T17" fmla="*/ 2147483646 h 635"/>
                <a:gd name="T18" fmla="*/ 170263008 w 23"/>
                <a:gd name="T19" fmla="*/ 2147483646 h 6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rgbClr val="766F54">
                <a:alpha val="2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056" name="Freeform 8"/>
            <p:cNvSpPr>
              <a:spLocks noChangeArrowheads="1"/>
            </p:cNvSpPr>
            <p:nvPr/>
          </p:nvSpPr>
          <p:spPr bwMode="auto">
            <a:xfrm>
              <a:off x="34" y="1855"/>
              <a:ext cx="32" cy="309"/>
            </a:xfrm>
            <a:custGeom>
              <a:avLst/>
              <a:gdLst>
                <a:gd name="T0" fmla="*/ 0 w 17"/>
                <a:gd name="T1" fmla="*/ 0 h 107"/>
                <a:gd name="T2" fmla="*/ 76911574 w 17"/>
                <a:gd name="T3" fmla="*/ 865646159 h 107"/>
                <a:gd name="T4" fmla="*/ 261503272 w 17"/>
                <a:gd name="T5" fmla="*/ 1654003676 h 107"/>
                <a:gd name="T6" fmla="*/ 169209384 w 17"/>
                <a:gd name="T7" fmla="*/ 711068875 h 107"/>
                <a:gd name="T8" fmla="*/ 153827069 w 17"/>
                <a:gd name="T9" fmla="*/ 664694903 h 107"/>
                <a:gd name="T10" fmla="*/ 0 w 17"/>
                <a:gd name="T11" fmla="*/ 0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rgbClr val="766F54">
                <a:alpha val="2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057" name="Freeform 9"/>
            <p:cNvSpPr>
              <a:spLocks noChangeArrowheads="1"/>
            </p:cNvSpPr>
            <p:nvPr/>
          </p:nvSpPr>
          <p:spPr bwMode="auto">
            <a:xfrm>
              <a:off x="337" y="3451"/>
              <a:ext cx="81" cy="644"/>
            </a:xfrm>
            <a:custGeom>
              <a:avLst/>
              <a:gdLst>
                <a:gd name="T0" fmla="*/ 0 w 41"/>
                <a:gd name="T1" fmla="*/ 0 h 222"/>
                <a:gd name="T2" fmla="*/ 77988609 w 41"/>
                <a:gd name="T3" fmla="*/ 1438567829 h 222"/>
                <a:gd name="T4" fmla="*/ 265162061 w 41"/>
                <a:gd name="T5" fmla="*/ 2147483646 h 222"/>
                <a:gd name="T6" fmla="*/ 374342954 w 41"/>
                <a:gd name="T7" fmla="*/ 2147483646 h 222"/>
                <a:gd name="T8" fmla="*/ 639505015 w 41"/>
                <a:gd name="T9" fmla="*/ 2147483646 h 222"/>
                <a:gd name="T10" fmla="*/ 592712640 w 41"/>
                <a:gd name="T11" fmla="*/ 2147483646 h 222"/>
                <a:gd name="T12" fmla="*/ 202769594 w 41"/>
                <a:gd name="T13" fmla="*/ 1423099358 h 222"/>
                <a:gd name="T14" fmla="*/ 124780985 w 41"/>
                <a:gd name="T15" fmla="*/ 340306368 h 222"/>
                <a:gd name="T16" fmla="*/ 109184843 w 41"/>
                <a:gd name="T17" fmla="*/ 278432483 h 222"/>
                <a:gd name="T18" fmla="*/ 0 w 41"/>
                <a:gd name="T19" fmla="*/ 0 h 2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rgbClr val="766F54">
                <a:alpha val="2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058" name="Freeform 10"/>
            <p:cNvSpPr>
              <a:spLocks noChangeArrowheads="1"/>
            </p:cNvSpPr>
            <p:nvPr/>
          </p:nvSpPr>
          <p:spPr bwMode="auto">
            <a:xfrm>
              <a:off x="339" y="881"/>
              <a:ext cx="907" cy="2548"/>
            </a:xfrm>
            <a:custGeom>
              <a:avLst/>
              <a:gdLst>
                <a:gd name="T0" fmla="*/ 108112772 w 450"/>
                <a:gd name="T1" fmla="*/ 2147483646 h 878"/>
                <a:gd name="T2" fmla="*/ 772222294 w 450"/>
                <a:gd name="T3" fmla="*/ 2147483646 h 878"/>
                <a:gd name="T4" fmla="*/ 2147483646 w 450"/>
                <a:gd name="T5" fmla="*/ 2147483646 h 878"/>
                <a:gd name="T6" fmla="*/ 2147483646 w 450"/>
                <a:gd name="T7" fmla="*/ 2147483646 h 878"/>
                <a:gd name="T8" fmla="*/ 2147483646 w 450"/>
                <a:gd name="T9" fmla="*/ 1372614510 h 878"/>
                <a:gd name="T10" fmla="*/ 2147483646 w 450"/>
                <a:gd name="T11" fmla="*/ 678594305 h 878"/>
                <a:gd name="T12" fmla="*/ 2147483646 w 450"/>
                <a:gd name="T13" fmla="*/ 15421973 h 878"/>
                <a:gd name="T14" fmla="*/ 2147483646 w 450"/>
                <a:gd name="T15" fmla="*/ 0 h 878"/>
                <a:gd name="T16" fmla="*/ 2147483646 w 450"/>
                <a:gd name="T17" fmla="*/ 663172332 h 878"/>
                <a:gd name="T18" fmla="*/ 2147483646 w 450"/>
                <a:gd name="T19" fmla="*/ 1357188610 h 878"/>
                <a:gd name="T20" fmla="*/ 2147483646 w 450"/>
                <a:gd name="T21" fmla="*/ 2147483646 h 878"/>
                <a:gd name="T22" fmla="*/ 2147483646 w 450"/>
                <a:gd name="T23" fmla="*/ 2147483646 h 878"/>
                <a:gd name="T24" fmla="*/ 695002815 w 450"/>
                <a:gd name="T25" fmla="*/ 2147483646 h 878"/>
                <a:gd name="T26" fmla="*/ 0 w 450"/>
                <a:gd name="T27" fmla="*/ 2147483646 h 878"/>
                <a:gd name="T28" fmla="*/ 0 w 450"/>
                <a:gd name="T29" fmla="*/ 2147483646 h 878"/>
                <a:gd name="T30" fmla="*/ 108112772 w 450"/>
                <a:gd name="T31" fmla="*/ 2147483646 h 878"/>
                <a:gd name="T32" fmla="*/ 108112772 w 450"/>
                <a:gd name="T33" fmla="*/ 2147483646 h 8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rgbClr val="766F54">
                <a:alpha val="2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059" name="Freeform 11"/>
            <p:cNvSpPr>
              <a:spLocks noChangeArrowheads="1"/>
            </p:cNvSpPr>
            <p:nvPr/>
          </p:nvSpPr>
          <p:spPr bwMode="auto">
            <a:xfrm>
              <a:off x="404" y="4113"/>
              <a:ext cx="69" cy="210"/>
            </a:xfrm>
            <a:custGeom>
              <a:avLst/>
              <a:gdLst>
                <a:gd name="T0" fmla="*/ 0 w 35"/>
                <a:gd name="T1" fmla="*/ 0 h 73"/>
                <a:gd name="T2" fmla="*/ 404860502 w 35"/>
                <a:gd name="T3" fmla="*/ 1131001729 h 73"/>
                <a:gd name="T4" fmla="*/ 545005736 w 35"/>
                <a:gd name="T5" fmla="*/ 1131001729 h 73"/>
                <a:gd name="T6" fmla="*/ 0 w 35"/>
                <a:gd name="T7" fmla="*/ 0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rgbClr val="766F54">
                <a:alpha val="2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060" name="Freeform 12"/>
            <p:cNvSpPr>
              <a:spLocks noChangeArrowheads="1"/>
            </p:cNvSpPr>
            <p:nvPr/>
          </p:nvSpPr>
          <p:spPr bwMode="auto">
            <a:xfrm>
              <a:off x="337" y="3376"/>
              <a:ext cx="14" cy="138"/>
            </a:xfrm>
            <a:custGeom>
              <a:avLst/>
              <a:gdLst>
                <a:gd name="T0" fmla="*/ 110255844 w 8"/>
                <a:gd name="T1" fmla="*/ 681543004 h 48"/>
                <a:gd name="T2" fmla="*/ 126007813 w 8"/>
                <a:gd name="T3" fmla="*/ 743502533 h 48"/>
                <a:gd name="T4" fmla="*/ 126007813 w 8"/>
                <a:gd name="T5" fmla="*/ 294302840 h 48"/>
                <a:gd name="T6" fmla="*/ 15751969 w 8"/>
                <a:gd name="T7" fmla="*/ 0 h 48"/>
                <a:gd name="T8" fmla="*/ 0 w 8"/>
                <a:gd name="T9" fmla="*/ 402731031 h 48"/>
                <a:gd name="T10" fmla="*/ 110255844 w 8"/>
                <a:gd name="T11" fmla="*/ 681543004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rgbClr val="766F54">
                <a:alpha val="2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061" name="Freeform 13"/>
            <p:cNvSpPr>
              <a:spLocks noChangeArrowheads="1"/>
            </p:cNvSpPr>
            <p:nvPr/>
          </p:nvSpPr>
          <p:spPr bwMode="auto">
            <a:xfrm>
              <a:off x="372" y="3934"/>
              <a:ext cx="102" cy="390"/>
            </a:xfrm>
            <a:custGeom>
              <a:avLst/>
              <a:gdLst>
                <a:gd name="T0" fmla="*/ 106891015 w 52"/>
                <a:gd name="T1" fmla="*/ 277669014 h 135"/>
                <a:gd name="T2" fmla="*/ 0 w 52"/>
                <a:gd name="T3" fmla="*/ 0 h 135"/>
                <a:gd name="T4" fmla="*/ 183239508 w 52"/>
                <a:gd name="T5" fmla="*/ 740445466 h 135"/>
                <a:gd name="T6" fmla="*/ 244320646 w 52"/>
                <a:gd name="T7" fmla="*/ 956412000 h 135"/>
                <a:gd name="T8" fmla="*/ 778771815 w 52"/>
                <a:gd name="T9" fmla="*/ 2082507782 h 135"/>
                <a:gd name="T10" fmla="*/ 794043077 w 52"/>
                <a:gd name="T11" fmla="*/ 2082507782 h 135"/>
                <a:gd name="T12" fmla="*/ 366482923 w 52"/>
                <a:gd name="T13" fmla="*/ 863854353 h 135"/>
                <a:gd name="T14" fmla="*/ 106891015 w 52"/>
                <a:gd name="T15" fmla="*/ 277669014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rgbClr val="766F54">
                <a:alpha val="2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</p:grpSp>
      <p:grpSp>
        <p:nvGrpSpPr>
          <p:cNvPr id="2062" name="Group 14"/>
          <p:cNvGrpSpPr>
            <a:grpSpLocks/>
          </p:cNvGrpSpPr>
          <p:nvPr/>
        </p:nvGrpSpPr>
        <p:grpSpPr bwMode="auto">
          <a:xfrm>
            <a:off x="20638" y="0"/>
            <a:ext cx="1949450" cy="6850063"/>
            <a:chOff x="13" y="0"/>
            <a:chExt cx="1228" cy="4315"/>
          </a:xfrm>
        </p:grpSpPr>
        <p:sp>
          <p:nvSpPr>
            <p:cNvPr id="2063" name="Freeform 15"/>
            <p:cNvSpPr>
              <a:spLocks noChangeArrowheads="1"/>
            </p:cNvSpPr>
            <p:nvPr/>
          </p:nvSpPr>
          <p:spPr bwMode="auto">
            <a:xfrm>
              <a:off x="13" y="0"/>
              <a:ext cx="256" cy="2771"/>
            </a:xfrm>
            <a:custGeom>
              <a:avLst/>
              <a:gdLst>
                <a:gd name="T0" fmla="*/ 110684661 w 103"/>
                <a:gd name="T1" fmla="*/ 2147483646 h 920"/>
                <a:gd name="T2" fmla="*/ 411117865 w 103"/>
                <a:gd name="T3" fmla="*/ 2147483646 h 920"/>
                <a:gd name="T4" fmla="*/ 901295634 w 103"/>
                <a:gd name="T5" fmla="*/ 2147483646 h 920"/>
                <a:gd name="T6" fmla="*/ 1597032336 w 103"/>
                <a:gd name="T7" fmla="*/ 2147483646 h 920"/>
                <a:gd name="T8" fmla="*/ 1628657093 w 103"/>
                <a:gd name="T9" fmla="*/ 2147483646 h 920"/>
                <a:gd name="T10" fmla="*/ 1565407579 w 103"/>
                <a:gd name="T11" fmla="*/ 2147483646 h 920"/>
                <a:gd name="T12" fmla="*/ 1565407579 w 103"/>
                <a:gd name="T13" fmla="*/ 2147483646 h 920"/>
                <a:gd name="T14" fmla="*/ 996169906 w 103"/>
                <a:gd name="T15" fmla="*/ 2147483646 h 920"/>
                <a:gd name="T16" fmla="*/ 474367379 w 103"/>
                <a:gd name="T17" fmla="*/ 2147483646 h 920"/>
                <a:gd name="T18" fmla="*/ 142309418 w 103"/>
                <a:gd name="T19" fmla="*/ 2147483646 h 920"/>
                <a:gd name="T20" fmla="*/ 47435147 w 103"/>
                <a:gd name="T21" fmla="*/ 1445313264 h 920"/>
                <a:gd name="T22" fmla="*/ 15810390 w 103"/>
                <a:gd name="T23" fmla="*/ 0 h 920"/>
                <a:gd name="T24" fmla="*/ 0 w 103"/>
                <a:gd name="T25" fmla="*/ 0 h 920"/>
                <a:gd name="T26" fmla="*/ 15810390 w 103"/>
                <a:gd name="T27" fmla="*/ 1445313264 h 920"/>
                <a:gd name="T28" fmla="*/ 110684661 w 103"/>
                <a:gd name="T29" fmla="*/ 2147483646 h 9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rgbClr val="766F54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064" name="Freeform 16"/>
            <p:cNvSpPr>
              <a:spLocks noChangeArrowheads="1"/>
            </p:cNvSpPr>
            <p:nvPr/>
          </p:nvSpPr>
          <p:spPr bwMode="auto">
            <a:xfrm>
              <a:off x="286" y="2719"/>
              <a:ext cx="219" cy="994"/>
            </a:xfrm>
            <a:custGeom>
              <a:avLst/>
              <a:gdLst>
                <a:gd name="T0" fmla="*/ 842409880 w 88"/>
                <a:gd name="T1" fmla="*/ 2147483646 h 330"/>
                <a:gd name="T2" fmla="*/ 1398719344 w 88"/>
                <a:gd name="T3" fmla="*/ 2147483646 h 330"/>
                <a:gd name="T4" fmla="*/ 1398719344 w 88"/>
                <a:gd name="T5" fmla="*/ 2147483646 h 330"/>
                <a:gd name="T6" fmla="*/ 1398719344 w 88"/>
                <a:gd name="T7" fmla="*/ 2147483646 h 330"/>
                <a:gd name="T8" fmla="*/ 985460087 w 88"/>
                <a:gd name="T9" fmla="*/ 2147483646 h 330"/>
                <a:gd name="T10" fmla="*/ 0 w 88"/>
                <a:gd name="T11" fmla="*/ 0 h 330"/>
                <a:gd name="T12" fmla="*/ 111263488 w 88"/>
                <a:gd name="T13" fmla="*/ 992310910 h 330"/>
                <a:gd name="T14" fmla="*/ 842409880 w 88"/>
                <a:gd name="T15" fmla="*/ 2147483646 h 3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rgbClr val="766F54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065" name="Freeform 17"/>
            <p:cNvSpPr>
              <a:spLocks noChangeArrowheads="1"/>
            </p:cNvSpPr>
            <p:nvPr/>
          </p:nvSpPr>
          <p:spPr bwMode="auto">
            <a:xfrm>
              <a:off x="524" y="3693"/>
              <a:ext cx="223" cy="622"/>
            </a:xfrm>
            <a:custGeom>
              <a:avLst/>
              <a:gdLst>
                <a:gd name="T0" fmla="*/ 94507976 w 90"/>
                <a:gd name="T1" fmla="*/ 235809526 h 207"/>
                <a:gd name="T2" fmla="*/ 0 w 90"/>
                <a:gd name="T3" fmla="*/ 0 h 207"/>
                <a:gd name="T4" fmla="*/ 15751991 w 90"/>
                <a:gd name="T5" fmla="*/ 455898152 h 207"/>
                <a:gd name="T6" fmla="*/ 661543926 w 90"/>
                <a:gd name="T7" fmla="*/ 1996514571 h 207"/>
                <a:gd name="T8" fmla="*/ 1260079889 w 90"/>
                <a:gd name="T9" fmla="*/ 2147483646 h 207"/>
                <a:gd name="T10" fmla="*/ 1417591859 w 90"/>
                <a:gd name="T11" fmla="*/ 2147483646 h 207"/>
                <a:gd name="T12" fmla="*/ 787551915 w 90"/>
                <a:gd name="T13" fmla="*/ 1933630974 h 207"/>
                <a:gd name="T14" fmla="*/ 94507976 w 90"/>
                <a:gd name="T15" fmla="*/ 235809526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rgbClr val="766F54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066" name="Freeform 18"/>
            <p:cNvSpPr>
              <a:spLocks noChangeArrowheads="1"/>
            </p:cNvSpPr>
            <p:nvPr/>
          </p:nvSpPr>
          <p:spPr bwMode="auto">
            <a:xfrm>
              <a:off x="271" y="2749"/>
              <a:ext cx="286" cy="1406"/>
            </a:xfrm>
            <a:custGeom>
              <a:avLst/>
              <a:gdLst>
                <a:gd name="T0" fmla="*/ 1596387350 w 115"/>
                <a:gd name="T1" fmla="*/ 2147483646 h 467"/>
                <a:gd name="T2" fmla="*/ 1232853715 w 115"/>
                <a:gd name="T3" fmla="*/ 2147483646 h 467"/>
                <a:gd name="T4" fmla="*/ 458368842 w 115"/>
                <a:gd name="T5" fmla="*/ 2147483646 h 467"/>
                <a:gd name="T6" fmla="*/ 205473631 w 115"/>
                <a:gd name="T7" fmla="*/ 834088423 h 467"/>
                <a:gd name="T8" fmla="*/ 0 w 115"/>
                <a:gd name="T9" fmla="*/ 0 h 467"/>
                <a:gd name="T10" fmla="*/ 331923224 w 115"/>
                <a:gd name="T11" fmla="*/ 2147483646 h 467"/>
                <a:gd name="T12" fmla="*/ 1090600904 w 115"/>
                <a:gd name="T13" fmla="*/ 2147483646 h 467"/>
                <a:gd name="T14" fmla="*/ 1627997760 w 115"/>
                <a:gd name="T15" fmla="*/ 2147483646 h 467"/>
                <a:gd name="T16" fmla="*/ 1817668174 w 115"/>
                <a:gd name="T17" fmla="*/ 2147483646 h 467"/>
                <a:gd name="T18" fmla="*/ 1770250570 w 115"/>
                <a:gd name="T19" fmla="*/ 2147483646 h 467"/>
                <a:gd name="T20" fmla="*/ 1596387350 w 115"/>
                <a:gd name="T21" fmla="*/ 2147483646 h 4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rgbClr val="766F54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067" name="Freeform 19"/>
            <p:cNvSpPr>
              <a:spLocks noChangeArrowheads="1"/>
            </p:cNvSpPr>
            <p:nvPr/>
          </p:nvSpPr>
          <p:spPr bwMode="auto">
            <a:xfrm>
              <a:off x="243" y="812"/>
              <a:ext cx="89" cy="1905"/>
            </a:xfrm>
            <a:custGeom>
              <a:avLst/>
              <a:gdLst>
                <a:gd name="T0" fmla="*/ 273753372 w 36"/>
                <a:gd name="T1" fmla="*/ 2147483646 h 633"/>
                <a:gd name="T2" fmla="*/ 209338926 w 36"/>
                <a:gd name="T3" fmla="*/ 2147483646 h 633"/>
                <a:gd name="T4" fmla="*/ 80514045 w 36"/>
                <a:gd name="T5" fmla="*/ 2147483646 h 633"/>
                <a:gd name="T6" fmla="*/ 209338926 w 36"/>
                <a:gd name="T7" fmla="*/ 2147483646 h 633"/>
                <a:gd name="T8" fmla="*/ 354267417 w 36"/>
                <a:gd name="T9" fmla="*/ 1554425528 h 633"/>
                <a:gd name="T10" fmla="*/ 579709955 w 36"/>
                <a:gd name="T11" fmla="*/ 0 h 633"/>
                <a:gd name="T12" fmla="*/ 563606343 w 36"/>
                <a:gd name="T13" fmla="*/ 0 h 633"/>
                <a:gd name="T14" fmla="*/ 322060194 w 36"/>
                <a:gd name="T15" fmla="*/ 1554425528 h 633"/>
                <a:gd name="T16" fmla="*/ 161032104 w 36"/>
                <a:gd name="T17" fmla="*/ 2147483646 h 633"/>
                <a:gd name="T18" fmla="*/ 16103612 w 36"/>
                <a:gd name="T19" fmla="*/ 2147483646 h 633"/>
                <a:gd name="T20" fmla="*/ 112721269 w 36"/>
                <a:gd name="T21" fmla="*/ 2147483646 h 633"/>
                <a:gd name="T22" fmla="*/ 257649761 w 36"/>
                <a:gd name="T23" fmla="*/ 2147483646 h 633"/>
                <a:gd name="T24" fmla="*/ 273753372 w 36"/>
                <a:gd name="T25" fmla="*/ 2147483646 h 6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rgbClr val="766F54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068" name="Freeform 20"/>
            <p:cNvSpPr>
              <a:spLocks noChangeArrowheads="1"/>
            </p:cNvSpPr>
            <p:nvPr/>
          </p:nvSpPr>
          <p:spPr bwMode="auto">
            <a:xfrm>
              <a:off x="579" y="4140"/>
              <a:ext cx="68" cy="175"/>
            </a:xfrm>
            <a:custGeom>
              <a:avLst/>
              <a:gdLst>
                <a:gd name="T0" fmla="*/ 346523469 w 28"/>
                <a:gd name="T1" fmla="*/ 923021860 h 59"/>
                <a:gd name="T2" fmla="*/ 441027344 w 28"/>
                <a:gd name="T3" fmla="*/ 923021860 h 59"/>
                <a:gd name="T4" fmla="*/ 0 w 28"/>
                <a:gd name="T5" fmla="*/ 0 h 59"/>
                <a:gd name="T6" fmla="*/ 346523469 w 28"/>
                <a:gd name="T7" fmla="*/ 923021860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rgbClr val="766F54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069" name="Freeform 21"/>
            <p:cNvSpPr>
              <a:spLocks noChangeArrowheads="1"/>
            </p:cNvSpPr>
            <p:nvPr/>
          </p:nvSpPr>
          <p:spPr bwMode="auto">
            <a:xfrm>
              <a:off x="261" y="2587"/>
              <a:ext cx="41" cy="320"/>
            </a:xfrm>
            <a:custGeom>
              <a:avLst/>
              <a:gdLst>
                <a:gd name="T0" fmla="*/ 64496489 w 17"/>
                <a:gd name="T1" fmla="*/ 847377402 h 107"/>
                <a:gd name="T2" fmla="*/ 274108069 w 17"/>
                <a:gd name="T3" fmla="*/ 1679063951 h 107"/>
                <a:gd name="T4" fmla="*/ 161241221 w 17"/>
                <a:gd name="T5" fmla="*/ 690456982 h 107"/>
                <a:gd name="T6" fmla="*/ 145115092 w 17"/>
                <a:gd name="T7" fmla="*/ 674762167 h 107"/>
                <a:gd name="T8" fmla="*/ 0 w 17"/>
                <a:gd name="T9" fmla="*/ 0 h 107"/>
                <a:gd name="T10" fmla="*/ 0 w 17"/>
                <a:gd name="T11" fmla="*/ 125538713 h 107"/>
                <a:gd name="T12" fmla="*/ 64496489 w 17"/>
                <a:gd name="T13" fmla="*/ 847377402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rgbClr val="766F54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070" name="Freeform 22"/>
            <p:cNvSpPr>
              <a:spLocks noChangeArrowheads="1"/>
            </p:cNvSpPr>
            <p:nvPr/>
          </p:nvSpPr>
          <p:spPr bwMode="auto">
            <a:xfrm>
              <a:off x="507" y="1982"/>
              <a:ext cx="734" cy="1709"/>
            </a:xfrm>
            <a:custGeom>
              <a:avLst/>
              <a:gdLst>
                <a:gd name="T0" fmla="*/ 126350140 w 294"/>
                <a:gd name="T1" fmla="*/ 2147483646 h 568"/>
                <a:gd name="T2" fmla="*/ 552784347 w 294"/>
                <a:gd name="T3" fmla="*/ 2147483646 h 568"/>
                <a:gd name="T4" fmla="*/ 1563593416 w 294"/>
                <a:gd name="T5" fmla="*/ 2147483646 h 568"/>
                <a:gd name="T6" fmla="*/ 2147483646 w 294"/>
                <a:gd name="T7" fmla="*/ 1869089766 h 568"/>
                <a:gd name="T8" fmla="*/ 2147483646 w 294"/>
                <a:gd name="T9" fmla="*/ 910983896 h 568"/>
                <a:gd name="T10" fmla="*/ 2147483646 w 294"/>
                <a:gd name="T11" fmla="*/ 439783962 h 568"/>
                <a:gd name="T12" fmla="*/ 2147483646 w 294"/>
                <a:gd name="T13" fmla="*/ 0 h 568"/>
                <a:gd name="T14" fmla="*/ 2147483646 w 294"/>
                <a:gd name="T15" fmla="*/ 0 h 568"/>
                <a:gd name="T16" fmla="*/ 2147483646 w 294"/>
                <a:gd name="T17" fmla="*/ 424077958 h 568"/>
                <a:gd name="T18" fmla="*/ 2147483646 w 294"/>
                <a:gd name="T19" fmla="*/ 879571888 h 568"/>
                <a:gd name="T20" fmla="*/ 2147483646 w 294"/>
                <a:gd name="T21" fmla="*/ 1837677758 h 568"/>
                <a:gd name="T22" fmla="*/ 1500416359 w 294"/>
                <a:gd name="T23" fmla="*/ 2147483646 h 568"/>
                <a:gd name="T24" fmla="*/ 473814019 w 294"/>
                <a:gd name="T25" fmla="*/ 2147483646 h 568"/>
                <a:gd name="T26" fmla="*/ 0 w 294"/>
                <a:gd name="T27" fmla="*/ 2147483646 h 568"/>
                <a:gd name="T28" fmla="*/ 110556869 w 294"/>
                <a:gd name="T29" fmla="*/ 2147483646 h 568"/>
                <a:gd name="T30" fmla="*/ 126350140 w 294"/>
                <a:gd name="T31" fmla="*/ 2147483646 h 5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rgbClr val="766F54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071" name="Freeform 23"/>
            <p:cNvSpPr>
              <a:spLocks noChangeArrowheads="1"/>
            </p:cNvSpPr>
            <p:nvPr/>
          </p:nvSpPr>
          <p:spPr bwMode="auto">
            <a:xfrm>
              <a:off x="559" y="4158"/>
              <a:ext cx="61" cy="157"/>
            </a:xfrm>
            <a:custGeom>
              <a:avLst/>
              <a:gdLst>
                <a:gd name="T0" fmla="*/ 0 w 25"/>
                <a:gd name="T1" fmla="*/ 0 h 53"/>
                <a:gd name="T2" fmla="*/ 304079525 w 25"/>
                <a:gd name="T3" fmla="*/ 828513255 h 53"/>
                <a:gd name="T4" fmla="*/ 400104007 w 25"/>
                <a:gd name="T5" fmla="*/ 828513255 h 53"/>
                <a:gd name="T6" fmla="*/ 0 w 25"/>
                <a:gd name="T7" fmla="*/ 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rgbClr val="766F54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072" name="Freeform 24"/>
            <p:cNvSpPr>
              <a:spLocks noChangeArrowheads="1"/>
            </p:cNvSpPr>
            <p:nvPr/>
          </p:nvSpPr>
          <p:spPr bwMode="auto">
            <a:xfrm>
              <a:off x="507" y="3715"/>
              <a:ext cx="70" cy="423"/>
            </a:xfrm>
            <a:custGeom>
              <a:avLst/>
              <a:gdLst>
                <a:gd name="T0" fmla="*/ 0 w 29"/>
                <a:gd name="T1" fmla="*/ 0 h 141"/>
                <a:gd name="T2" fmla="*/ 108742655 w 29"/>
                <a:gd name="T3" fmla="*/ 1397863960 h 141"/>
                <a:gd name="T4" fmla="*/ 279621155 w 29"/>
                <a:gd name="T5" fmla="*/ 1837639560 h 141"/>
                <a:gd name="T6" fmla="*/ 450499655 w 29"/>
                <a:gd name="T7" fmla="*/ 2147483646 h 141"/>
                <a:gd name="T8" fmla="*/ 419429762 w 29"/>
                <a:gd name="T9" fmla="*/ 2120352729 h 141"/>
                <a:gd name="T10" fmla="*/ 124275631 w 29"/>
                <a:gd name="T11" fmla="*/ 345540519 h 141"/>
                <a:gd name="T12" fmla="*/ 62139786 w 29"/>
                <a:gd name="T13" fmla="*/ 172768278 h 141"/>
                <a:gd name="T14" fmla="*/ 0 w 29"/>
                <a:gd name="T15" fmla="*/ 0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rgbClr val="766F54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073" name="Freeform 25"/>
            <p:cNvSpPr>
              <a:spLocks noChangeArrowheads="1"/>
            </p:cNvSpPr>
            <p:nvPr/>
          </p:nvSpPr>
          <p:spPr bwMode="auto">
            <a:xfrm>
              <a:off x="507" y="3636"/>
              <a:ext cx="18" cy="142"/>
            </a:xfrm>
            <a:custGeom>
              <a:avLst/>
              <a:gdLst>
                <a:gd name="T0" fmla="*/ 0 w 8"/>
                <a:gd name="T1" fmla="*/ 402731031 h 48"/>
                <a:gd name="T2" fmla="*/ 63003906 w 8"/>
                <a:gd name="T3" fmla="*/ 573114814 h 48"/>
                <a:gd name="T4" fmla="*/ 126007813 w 8"/>
                <a:gd name="T5" fmla="*/ 743502533 h 48"/>
                <a:gd name="T6" fmla="*/ 110255844 w 8"/>
                <a:gd name="T7" fmla="*/ 294302840 h 48"/>
                <a:gd name="T8" fmla="*/ 0 w 8"/>
                <a:gd name="T9" fmla="*/ 0 h 48"/>
                <a:gd name="T10" fmla="*/ 0 w 8"/>
                <a:gd name="T11" fmla="*/ 61959528 h 48"/>
                <a:gd name="T12" fmla="*/ 0 w 8"/>
                <a:gd name="T13" fmla="*/ 402731031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rgbClr val="766F54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074" name="Freeform 26"/>
            <p:cNvSpPr>
              <a:spLocks noChangeArrowheads="1"/>
            </p:cNvSpPr>
            <p:nvPr/>
          </p:nvSpPr>
          <p:spPr bwMode="auto">
            <a:xfrm>
              <a:off x="524" y="3983"/>
              <a:ext cx="108" cy="332"/>
            </a:xfrm>
            <a:custGeom>
              <a:avLst/>
              <a:gdLst>
                <a:gd name="T0" fmla="*/ 173259750 w 44"/>
                <a:gd name="T1" fmla="*/ 439440880 h 111"/>
                <a:gd name="T2" fmla="*/ 0 w 44"/>
                <a:gd name="T3" fmla="*/ 0 h 111"/>
                <a:gd name="T4" fmla="*/ 173259750 w 44"/>
                <a:gd name="T5" fmla="*/ 769022530 h 111"/>
                <a:gd name="T6" fmla="*/ 220515656 w 44"/>
                <a:gd name="T7" fmla="*/ 910269545 h 111"/>
                <a:gd name="T8" fmla="*/ 614287094 w 44"/>
                <a:gd name="T9" fmla="*/ 1742067645 h 111"/>
                <a:gd name="T10" fmla="*/ 693042969 w 44"/>
                <a:gd name="T11" fmla="*/ 1742067645 h 111"/>
                <a:gd name="T12" fmla="*/ 346523469 w 44"/>
                <a:gd name="T13" fmla="*/ 816102227 h 111"/>
                <a:gd name="T14" fmla="*/ 173259750 w 44"/>
                <a:gd name="T15" fmla="*/ 439440880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rgbClr val="766F54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</p:grpSp>
      <p:sp>
        <p:nvSpPr>
          <p:cNvPr id="2075" name="Rectangle 27"/>
          <p:cNvSpPr>
            <a:spLocks noChangeArrowheads="1"/>
          </p:cNvSpPr>
          <p:nvPr/>
        </p:nvSpPr>
        <p:spPr bwMode="auto">
          <a:xfrm>
            <a:off x="0" y="0"/>
            <a:ext cx="182563" cy="6858000"/>
          </a:xfrm>
          <a:prstGeom prst="rect">
            <a:avLst/>
          </a:prstGeom>
          <a:solidFill>
            <a:srgbClr val="766F54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t-BR"/>
          </a:p>
        </p:txBody>
      </p:sp>
      <p:sp>
        <p:nvSpPr>
          <p:cNvPr id="2076" name="Freeform 28"/>
          <p:cNvSpPr>
            <a:spLocks noChangeArrowheads="1"/>
          </p:cNvSpPr>
          <p:nvPr/>
        </p:nvSpPr>
        <p:spPr bwMode="auto">
          <a:xfrm>
            <a:off x="-31750" y="4321175"/>
            <a:ext cx="1395413" cy="781050"/>
          </a:xfrm>
          <a:custGeom>
            <a:avLst/>
            <a:gdLst>
              <a:gd name="T0" fmla="*/ 174594415 w 8042"/>
              <a:gd name="T1" fmla="*/ 61003910 h 10000"/>
              <a:gd name="T2" fmla="*/ 179471940 w 8042"/>
              <a:gd name="T3" fmla="*/ 60271832 h 10000"/>
              <a:gd name="T4" fmla="*/ 180284861 w 8042"/>
              <a:gd name="T5" fmla="*/ 59905832 h 10000"/>
              <a:gd name="T6" fmla="*/ 242126018 w 8042"/>
              <a:gd name="T7" fmla="*/ 32088033 h 10000"/>
              <a:gd name="T8" fmla="*/ 242126018 w 8042"/>
              <a:gd name="T9" fmla="*/ 28799969 h 10000"/>
              <a:gd name="T10" fmla="*/ 180284861 w 8042"/>
              <a:gd name="T11" fmla="*/ 1348170 h 10000"/>
              <a:gd name="T12" fmla="*/ 179471940 w 8042"/>
              <a:gd name="T13" fmla="*/ 976078 h 10000"/>
              <a:gd name="T14" fmla="*/ 174594415 w 8042"/>
              <a:gd name="T15" fmla="*/ 250092 h 10000"/>
              <a:gd name="T16" fmla="*/ 541889 w 8042"/>
              <a:gd name="T17" fmla="*/ 0 h 10000"/>
              <a:gd name="T18" fmla="*/ 0 w 8042"/>
              <a:gd name="T19" fmla="*/ 60949002 h 10000"/>
              <a:gd name="T20" fmla="*/ 174594415 w 8042"/>
              <a:gd name="T21" fmla="*/ 61003910 h 100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8042" h="10000">
                <a:moveTo>
                  <a:pt x="5799" y="10000"/>
                </a:moveTo>
                <a:cubicBezTo>
                  <a:pt x="5880" y="10000"/>
                  <a:pt x="5934" y="9940"/>
                  <a:pt x="5961" y="9880"/>
                </a:cubicBezTo>
                <a:cubicBezTo>
                  <a:pt x="5961" y="9820"/>
                  <a:pt x="5988" y="9820"/>
                  <a:pt x="5988" y="9820"/>
                </a:cubicBezTo>
                <a:lnTo>
                  <a:pt x="8042" y="5260"/>
                </a:lnTo>
                <a:cubicBezTo>
                  <a:pt x="8096" y="5140"/>
                  <a:pt x="8096" y="4901"/>
                  <a:pt x="8042" y="4721"/>
                </a:cubicBezTo>
                <a:lnTo>
                  <a:pt x="5988" y="221"/>
                </a:lnTo>
                <a:cubicBezTo>
                  <a:pt x="5988" y="160"/>
                  <a:pt x="5961" y="160"/>
                  <a:pt x="5961" y="160"/>
                </a:cubicBezTo>
                <a:cubicBezTo>
                  <a:pt x="5934" y="101"/>
                  <a:pt x="5880" y="41"/>
                  <a:pt x="5799" y="41"/>
                </a:cubicBezTo>
                <a:lnTo>
                  <a:pt x="18" y="0"/>
                </a:lnTo>
                <a:cubicBezTo>
                  <a:pt x="12" y="3330"/>
                  <a:pt x="6" y="6661"/>
                  <a:pt x="0" y="9991"/>
                </a:cubicBezTo>
                <a:lnTo>
                  <a:pt x="5799" y="10000"/>
                </a:lnTo>
                <a:close/>
              </a:path>
            </a:pathLst>
          </a:custGeom>
          <a:solidFill>
            <a:srgbClr val="A5301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t-BR"/>
          </a:p>
        </p:txBody>
      </p:sp>
      <p:sp>
        <p:nvSpPr>
          <p:cNvPr id="2077" name="Rectangle 29"/>
          <p:cNvSpPr>
            <a:spLocks noGrp="1" noChangeArrowheads="1"/>
          </p:cNvSpPr>
          <p:nvPr>
            <p:ph type="title"/>
          </p:nvPr>
        </p:nvSpPr>
        <p:spPr bwMode="auto">
          <a:xfrm>
            <a:off x="1944688" y="623888"/>
            <a:ext cx="6586537" cy="12779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pt-BR" smtClean="0"/>
              <a:t>Clique para editar o formato do texto do título</a:t>
            </a:r>
          </a:p>
        </p:txBody>
      </p:sp>
      <p:sp>
        <p:nvSpPr>
          <p:cNvPr id="2078" name="Rectangle 30"/>
          <p:cNvSpPr>
            <a:spLocks noGrp="1" noChangeArrowheads="1"/>
          </p:cNvSpPr>
          <p:nvPr>
            <p:ph type="body" idx="1"/>
          </p:nvPr>
        </p:nvSpPr>
        <p:spPr bwMode="auto">
          <a:xfrm>
            <a:off x="1943100" y="2133600"/>
            <a:ext cx="6588125" cy="3883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pt-BR" smtClean="0"/>
              <a:t>Clique para editar o formato do texto da estrutura de tópicos</a:t>
            </a:r>
          </a:p>
          <a:p>
            <a:pPr lvl="1"/>
            <a:r>
              <a:rPr lang="en-GB" altLang="pt-BR" smtClean="0"/>
              <a:t>2.º Nível da estrutura de tópicos</a:t>
            </a:r>
          </a:p>
          <a:p>
            <a:pPr lvl="2"/>
            <a:r>
              <a:rPr lang="en-GB" altLang="pt-BR" smtClean="0"/>
              <a:t>3.º Nível da estrutura de tópicos</a:t>
            </a:r>
          </a:p>
          <a:p>
            <a:pPr lvl="3"/>
            <a:r>
              <a:rPr lang="en-GB" altLang="pt-BR" smtClean="0"/>
              <a:t>4.º Nível da estrutura de tópicos</a:t>
            </a:r>
          </a:p>
          <a:p>
            <a:pPr lvl="4"/>
            <a:r>
              <a:rPr lang="en-GB" altLang="pt-BR" smtClean="0"/>
              <a:t>5.º Nível da estrutura de tópicos</a:t>
            </a:r>
          </a:p>
          <a:p>
            <a:pPr lvl="4"/>
            <a:r>
              <a:rPr lang="en-GB" altLang="pt-BR" smtClean="0"/>
              <a:t>6.º Nível da estrutura de tópicos</a:t>
            </a:r>
          </a:p>
          <a:p>
            <a:pPr lvl="4"/>
            <a:r>
              <a:rPr lang="en-GB" altLang="pt-BR" smtClean="0"/>
              <a:t>7.º Nível da estrutura de tópicos</a:t>
            </a:r>
          </a:p>
        </p:txBody>
      </p:sp>
      <p:sp>
        <p:nvSpPr>
          <p:cNvPr id="2079" name="Text Box 31"/>
          <p:cNvSpPr txBox="1">
            <a:spLocks noChangeArrowheads="1"/>
          </p:cNvSpPr>
          <p:nvPr/>
        </p:nvSpPr>
        <p:spPr bwMode="auto">
          <a:xfrm>
            <a:off x="7772400" y="6135688"/>
            <a:ext cx="766763" cy="369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t-BR"/>
          </a:p>
        </p:txBody>
      </p:sp>
      <p:sp>
        <p:nvSpPr>
          <p:cNvPr id="2080" name="Text Box 32"/>
          <p:cNvSpPr txBox="1">
            <a:spLocks noChangeArrowheads="1"/>
          </p:cNvSpPr>
          <p:nvPr/>
        </p:nvSpPr>
        <p:spPr bwMode="auto">
          <a:xfrm>
            <a:off x="1943100" y="6135688"/>
            <a:ext cx="5716588" cy="365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t-BR"/>
          </a:p>
        </p:txBody>
      </p:sp>
      <p:sp>
        <p:nvSpPr>
          <p:cNvPr id="2081" name="Rectangle 33"/>
          <p:cNvSpPr>
            <a:spLocks noGrp="1" noChangeArrowheads="1"/>
          </p:cNvSpPr>
          <p:nvPr>
            <p:ph type="sldNum"/>
          </p:nvPr>
        </p:nvSpPr>
        <p:spPr bwMode="auto">
          <a:xfrm>
            <a:off x="423863" y="4510088"/>
            <a:ext cx="58102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000" tIns="46800" rIns="90000" bIns="46800" numCol="1" anchor="ctr" anchorCtr="0" compatLnSpc="1">
            <a:prstTxWarp prst="textNoShape">
              <a:avLst/>
            </a:prstTxWarp>
          </a:bodyPr>
          <a:lstStyle>
            <a:lvl1pPr algn="r" eaLnBrk="1">
              <a:buClrTx/>
              <a:buFontTx/>
              <a:buNone/>
              <a:defRPr sz="2000">
                <a:solidFill>
                  <a:srgbClr val="FEFFFF"/>
                </a:solidFill>
                <a:latin typeface="Times New Roman" panose="02020603050405020304" pitchFamily="18" charset="0"/>
                <a:cs typeface="DejaVu Sans" panose="020B0603030804020204" pitchFamily="34" charset="0"/>
              </a:defRPr>
            </a:lvl1pPr>
          </a:lstStyle>
          <a:p>
            <a:fld id="{035CFC44-7F3F-4966-ABD8-384F830560CB}" type="slidenum">
              <a:rPr lang="pt-BR" altLang="pt-BR"/>
              <a:pPr/>
              <a:t>‹nº›</a:t>
            </a:fld>
            <a:endParaRPr lang="pt-BR" alt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6" r:id="rId1"/>
    <p:sldLayoutId id="2147483677" r:id="rId2"/>
    <p:sldLayoutId id="2147483678" r:id="rId3"/>
    <p:sldLayoutId id="2147483679" r:id="rId4"/>
    <p:sldLayoutId id="2147483680" r:id="rId5"/>
    <p:sldLayoutId id="2147483681" r:id="rId6"/>
    <p:sldLayoutId id="2147483682" r:id="rId7"/>
    <p:sldLayoutId id="2147483683" r:id="rId8"/>
    <p:sldLayoutId id="2147483684" r:id="rId9"/>
    <p:sldLayoutId id="2147483685" r:id="rId10"/>
    <p:sldLayoutId id="2147483686" r:id="rId11"/>
  </p:sldLayoutIdLst>
  <p:txStyles>
    <p:titleStyle>
      <a:lvl1pPr algn="l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3600" kern="1200">
          <a:solidFill>
            <a:srgbClr val="262626"/>
          </a:solidFill>
          <a:latin typeface="+mj-lt"/>
          <a:ea typeface="+mj-ea"/>
          <a:cs typeface="+mj-cs"/>
        </a:defRPr>
      </a:lvl1pPr>
      <a:lvl2pPr marL="742950" indent="-285750" algn="l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3600">
          <a:solidFill>
            <a:srgbClr val="262626"/>
          </a:solidFill>
          <a:latin typeface="Century Gothic" panose="020B0502020202020204" pitchFamily="34" charset="0"/>
          <a:ea typeface="WenQuanYi Micro Hei" charset="0"/>
          <a:cs typeface="WenQuanYi Micro Hei" charset="0"/>
        </a:defRPr>
      </a:lvl2pPr>
      <a:lvl3pPr marL="1143000" indent="-228600" algn="l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3600">
          <a:solidFill>
            <a:srgbClr val="262626"/>
          </a:solidFill>
          <a:latin typeface="Century Gothic" panose="020B0502020202020204" pitchFamily="34" charset="0"/>
          <a:ea typeface="WenQuanYi Micro Hei" charset="0"/>
          <a:cs typeface="WenQuanYi Micro Hei" charset="0"/>
        </a:defRPr>
      </a:lvl3pPr>
      <a:lvl4pPr marL="1600200" indent="-228600" algn="l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3600">
          <a:solidFill>
            <a:srgbClr val="262626"/>
          </a:solidFill>
          <a:latin typeface="Century Gothic" panose="020B0502020202020204" pitchFamily="34" charset="0"/>
          <a:ea typeface="WenQuanYi Micro Hei" charset="0"/>
          <a:cs typeface="WenQuanYi Micro Hei" charset="0"/>
        </a:defRPr>
      </a:lvl4pPr>
      <a:lvl5pPr marL="2057400" indent="-228600" algn="l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3600">
          <a:solidFill>
            <a:srgbClr val="262626"/>
          </a:solidFill>
          <a:latin typeface="Century Gothic" panose="020B0502020202020204" pitchFamily="34" charset="0"/>
          <a:ea typeface="WenQuanYi Micro Hei" charset="0"/>
          <a:cs typeface="WenQuanYi Micro Hei" charset="0"/>
        </a:defRPr>
      </a:lvl5pPr>
      <a:lvl6pPr marL="2514600" indent="-228600" algn="l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3600">
          <a:solidFill>
            <a:srgbClr val="262626"/>
          </a:solidFill>
          <a:latin typeface="Century Gothic" panose="020B0502020202020204" pitchFamily="34" charset="0"/>
          <a:ea typeface="WenQuanYi Micro Hei" charset="0"/>
          <a:cs typeface="WenQuanYi Micro Hei" charset="0"/>
        </a:defRPr>
      </a:lvl6pPr>
      <a:lvl7pPr marL="2971800" indent="-228600" algn="l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3600">
          <a:solidFill>
            <a:srgbClr val="262626"/>
          </a:solidFill>
          <a:latin typeface="Century Gothic" panose="020B0502020202020204" pitchFamily="34" charset="0"/>
          <a:ea typeface="WenQuanYi Micro Hei" charset="0"/>
          <a:cs typeface="WenQuanYi Micro Hei" charset="0"/>
        </a:defRPr>
      </a:lvl7pPr>
      <a:lvl8pPr marL="3429000" indent="-228600" algn="l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3600">
          <a:solidFill>
            <a:srgbClr val="262626"/>
          </a:solidFill>
          <a:latin typeface="Century Gothic" panose="020B0502020202020204" pitchFamily="34" charset="0"/>
          <a:ea typeface="WenQuanYi Micro Hei" charset="0"/>
          <a:cs typeface="WenQuanYi Micro Hei" charset="0"/>
        </a:defRPr>
      </a:lvl8pPr>
      <a:lvl9pPr marL="3886200" indent="-228600" algn="l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3600">
          <a:solidFill>
            <a:srgbClr val="262626"/>
          </a:solidFill>
          <a:latin typeface="Century Gothic" panose="020B0502020202020204" pitchFamily="34" charset="0"/>
          <a:ea typeface="WenQuanYi Micro Hei" charset="0"/>
          <a:cs typeface="WenQuanYi Micro Hei" charset="0"/>
        </a:defRPr>
      </a:lvl9pPr>
    </p:titleStyle>
    <p:bodyStyle>
      <a:lvl1pPr marL="342900" indent="-342900" algn="l" defTabSz="449263" rtl="0" eaLnBrk="0" fontAlgn="base" hangingPunct="0">
        <a:spcBef>
          <a:spcPts val="100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kern="1200">
          <a:solidFill>
            <a:srgbClr val="404040"/>
          </a:solidFill>
          <a:latin typeface="+mn-lt"/>
          <a:ea typeface="+mn-ea"/>
          <a:cs typeface="+mn-cs"/>
        </a:defRPr>
      </a:lvl1pPr>
      <a:lvl2pPr marL="742950" indent="-285750" algn="l" defTabSz="449263" rtl="0" eaLnBrk="0" fontAlgn="base" hangingPunct="0">
        <a:spcBef>
          <a:spcPts val="100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1600" kern="1200">
          <a:solidFill>
            <a:srgbClr val="404040"/>
          </a:solidFill>
          <a:latin typeface="+mn-lt"/>
          <a:ea typeface="+mn-ea"/>
          <a:cs typeface="+mn-cs"/>
        </a:defRPr>
      </a:lvl2pPr>
      <a:lvl3pPr marL="1143000" indent="-228600" algn="l" defTabSz="449263" rtl="0" eaLnBrk="0" fontAlgn="base" hangingPunct="0">
        <a:spcBef>
          <a:spcPts val="100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1400" kern="1200">
          <a:solidFill>
            <a:srgbClr val="404040"/>
          </a:solidFill>
          <a:latin typeface="+mn-lt"/>
          <a:ea typeface="+mn-ea"/>
          <a:cs typeface="+mn-cs"/>
        </a:defRPr>
      </a:lvl3pPr>
      <a:lvl4pPr marL="1600200" indent="-228600" algn="l" defTabSz="449263" rtl="0" eaLnBrk="0" fontAlgn="base" hangingPunct="0">
        <a:spcBef>
          <a:spcPts val="100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1200" kern="1200">
          <a:solidFill>
            <a:srgbClr val="404040"/>
          </a:solidFill>
          <a:latin typeface="+mn-lt"/>
          <a:ea typeface="+mn-ea"/>
          <a:cs typeface="+mn-cs"/>
        </a:defRPr>
      </a:lvl4pPr>
      <a:lvl5pPr marL="2057400" indent="-228600" algn="l" defTabSz="449263" rtl="0" eaLnBrk="0" fontAlgn="base" hangingPunct="0">
        <a:spcBef>
          <a:spcPts val="100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1200" kern="1200">
          <a:solidFill>
            <a:srgbClr val="404040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73" name="Group 1"/>
          <p:cNvGrpSpPr>
            <a:grpSpLocks/>
          </p:cNvGrpSpPr>
          <p:nvPr/>
        </p:nvGrpSpPr>
        <p:grpSpPr bwMode="auto">
          <a:xfrm>
            <a:off x="0" y="228600"/>
            <a:ext cx="1978025" cy="6635750"/>
            <a:chOff x="0" y="144"/>
            <a:chExt cx="1246" cy="4180"/>
          </a:xfrm>
        </p:grpSpPr>
        <p:sp>
          <p:nvSpPr>
            <p:cNvPr id="3074" name="Freeform 2"/>
            <p:cNvSpPr>
              <a:spLocks noChangeArrowheads="1"/>
            </p:cNvSpPr>
            <p:nvPr/>
          </p:nvSpPr>
          <p:spPr bwMode="auto">
            <a:xfrm>
              <a:off x="0" y="1622"/>
              <a:ext cx="42" cy="392"/>
            </a:xfrm>
            <a:custGeom>
              <a:avLst/>
              <a:gdLst>
                <a:gd name="T0" fmla="*/ 334035256 w 22"/>
                <a:gd name="T1" fmla="*/ 2092026176 h 136"/>
                <a:gd name="T2" fmla="*/ 258117975 w 22"/>
                <a:gd name="T3" fmla="*/ 1230604787 h 136"/>
                <a:gd name="T4" fmla="*/ 0 w 22"/>
                <a:gd name="T5" fmla="*/ 0 h 136"/>
                <a:gd name="T6" fmla="*/ 0 w 22"/>
                <a:gd name="T7" fmla="*/ 538388859 h 136"/>
                <a:gd name="T8" fmla="*/ 303669123 w 22"/>
                <a:gd name="T9" fmla="*/ 1907434478 h 136"/>
                <a:gd name="T10" fmla="*/ 334035256 w 22"/>
                <a:gd name="T11" fmla="*/ 2092026176 h 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rgbClr val="766F54">
                <a:alpha val="2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3075" name="Freeform 3"/>
            <p:cNvSpPr>
              <a:spLocks noChangeArrowheads="1"/>
            </p:cNvSpPr>
            <p:nvPr/>
          </p:nvSpPr>
          <p:spPr bwMode="auto">
            <a:xfrm>
              <a:off x="56" y="1988"/>
              <a:ext cx="281" cy="1461"/>
            </a:xfrm>
            <a:custGeom>
              <a:avLst/>
              <a:gdLst>
                <a:gd name="T0" fmla="*/ 1331463414 w 140"/>
                <a:gd name="T1" fmla="*/ 2147483646 h 504"/>
                <a:gd name="T2" fmla="*/ 2147483646 w 140"/>
                <a:gd name="T3" fmla="*/ 2147483646 h 504"/>
                <a:gd name="T4" fmla="*/ 2147483646 w 140"/>
                <a:gd name="T5" fmla="*/ 2147483646 h 504"/>
                <a:gd name="T6" fmla="*/ 1470804210 w 140"/>
                <a:gd name="T7" fmla="*/ 2147483646 h 504"/>
                <a:gd name="T8" fmla="*/ 0 w 140"/>
                <a:gd name="T9" fmla="*/ 0 h 504"/>
                <a:gd name="T10" fmla="*/ 92891241 w 140"/>
                <a:gd name="T11" fmla="*/ 939577574 h 504"/>
                <a:gd name="T12" fmla="*/ 1331463414 w 140"/>
                <a:gd name="T13" fmla="*/ 2147483646 h 5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rgbClr val="766F54">
                <a:alpha val="2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3076" name="Freeform 4"/>
            <p:cNvSpPr>
              <a:spLocks noChangeArrowheads="1"/>
            </p:cNvSpPr>
            <p:nvPr/>
          </p:nvSpPr>
          <p:spPr bwMode="auto">
            <a:xfrm>
              <a:off x="353" y="3431"/>
              <a:ext cx="265" cy="893"/>
            </a:xfrm>
            <a:custGeom>
              <a:avLst/>
              <a:gdLst>
                <a:gd name="T0" fmla="*/ 123725864 w 132"/>
                <a:gd name="T1" fmla="*/ 339357040 h 308"/>
                <a:gd name="T2" fmla="*/ 0 w 132"/>
                <a:gd name="T3" fmla="*/ 0 h 308"/>
                <a:gd name="T4" fmla="*/ 0 w 132"/>
                <a:gd name="T5" fmla="*/ 447336244 h 308"/>
                <a:gd name="T6" fmla="*/ 1051683611 w 132"/>
                <a:gd name="T7" fmla="*/ 2147483646 h 308"/>
                <a:gd name="T8" fmla="*/ 1902309252 w 132"/>
                <a:gd name="T9" fmla="*/ 2147483646 h 308"/>
                <a:gd name="T10" fmla="*/ 2041502324 w 132"/>
                <a:gd name="T11" fmla="*/ 2147483646 h 308"/>
                <a:gd name="T12" fmla="*/ 1190876683 w 132"/>
                <a:gd name="T13" fmla="*/ 2147483646 h 308"/>
                <a:gd name="T14" fmla="*/ 123725864 w 132"/>
                <a:gd name="T15" fmla="*/ 339357040 h 3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rgbClr val="766F54">
                <a:alpha val="2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3077" name="Freeform 5"/>
            <p:cNvSpPr>
              <a:spLocks noChangeArrowheads="1"/>
            </p:cNvSpPr>
            <p:nvPr/>
          </p:nvSpPr>
          <p:spPr bwMode="auto">
            <a:xfrm>
              <a:off x="420" y="4097"/>
              <a:ext cx="73" cy="227"/>
            </a:xfrm>
            <a:custGeom>
              <a:avLst/>
              <a:gdLst>
                <a:gd name="T0" fmla="*/ 436271086 w 37"/>
                <a:gd name="T1" fmla="*/ 1213028493 h 79"/>
                <a:gd name="T2" fmla="*/ 576502770 w 37"/>
                <a:gd name="T3" fmla="*/ 1213028493 h 79"/>
                <a:gd name="T4" fmla="*/ 0 w 37"/>
                <a:gd name="T5" fmla="*/ 0 h 79"/>
                <a:gd name="T6" fmla="*/ 436271086 w 37"/>
                <a:gd name="T7" fmla="*/ 1213028493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rgbClr val="766F54">
                <a:alpha val="2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3078" name="Freeform 6"/>
            <p:cNvSpPr>
              <a:spLocks noChangeArrowheads="1"/>
            </p:cNvSpPr>
            <p:nvPr/>
          </p:nvSpPr>
          <p:spPr bwMode="auto">
            <a:xfrm>
              <a:off x="44" y="2016"/>
              <a:ext cx="358" cy="2095"/>
            </a:xfrm>
            <a:custGeom>
              <a:avLst/>
              <a:gdLst>
                <a:gd name="T0" fmla="*/ 2147483646 w 178"/>
                <a:gd name="T1" fmla="*/ 2147483646 h 722"/>
                <a:gd name="T2" fmla="*/ 1794416005 w 178"/>
                <a:gd name="T3" fmla="*/ 2147483646 h 722"/>
                <a:gd name="T4" fmla="*/ 618763733 w 178"/>
                <a:gd name="T5" fmla="*/ 2147483646 h 722"/>
                <a:gd name="T6" fmla="*/ 185629513 w 178"/>
                <a:gd name="T7" fmla="*/ 786478582 h 722"/>
                <a:gd name="T8" fmla="*/ 0 w 178"/>
                <a:gd name="T9" fmla="*/ 0 h 722"/>
                <a:gd name="T10" fmla="*/ 510482144 w 178"/>
                <a:gd name="T11" fmla="*/ 2147483646 h 722"/>
                <a:gd name="T12" fmla="*/ 1655192887 w 178"/>
                <a:gd name="T13" fmla="*/ 2147483646 h 722"/>
                <a:gd name="T14" fmla="*/ 2147483646 w 178"/>
                <a:gd name="T15" fmla="*/ 2147483646 h 722"/>
                <a:gd name="T16" fmla="*/ 2147483646 w 178"/>
                <a:gd name="T17" fmla="*/ 2147483646 h 722"/>
                <a:gd name="T18" fmla="*/ 2147483646 w 178"/>
                <a:gd name="T19" fmla="*/ 2147483646 h 722"/>
                <a:gd name="T20" fmla="*/ 2147483646 w 178"/>
                <a:gd name="T21" fmla="*/ 2147483646 h 7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rgbClr val="766F54">
                <a:alpha val="2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3079" name="Freeform 7"/>
            <p:cNvSpPr>
              <a:spLocks noChangeArrowheads="1"/>
            </p:cNvSpPr>
            <p:nvPr/>
          </p:nvSpPr>
          <p:spPr bwMode="auto">
            <a:xfrm>
              <a:off x="10" y="144"/>
              <a:ext cx="44" cy="1842"/>
            </a:xfrm>
            <a:custGeom>
              <a:avLst/>
              <a:gdLst>
                <a:gd name="T0" fmla="*/ 170263008 w 23"/>
                <a:gd name="T1" fmla="*/ 2147483646 h 635"/>
                <a:gd name="T2" fmla="*/ 185740390 w 23"/>
                <a:gd name="T3" fmla="*/ 2147483646 h 635"/>
                <a:gd name="T4" fmla="*/ 340526015 w 23"/>
                <a:gd name="T5" fmla="*/ 2147483646 h 635"/>
                <a:gd name="T6" fmla="*/ 356003398 w 23"/>
                <a:gd name="T7" fmla="*/ 2147483646 h 635"/>
                <a:gd name="T8" fmla="*/ 263131235 w 23"/>
                <a:gd name="T9" fmla="*/ 2147483646 h 635"/>
                <a:gd name="T10" fmla="*/ 77390846 w 23"/>
                <a:gd name="T11" fmla="*/ 2147483646 h 635"/>
                <a:gd name="T12" fmla="*/ 232176471 w 23"/>
                <a:gd name="T13" fmla="*/ 0 h 635"/>
                <a:gd name="T14" fmla="*/ 185740390 w 23"/>
                <a:gd name="T15" fmla="*/ 0 h 635"/>
                <a:gd name="T16" fmla="*/ 15477382 w 23"/>
                <a:gd name="T17" fmla="*/ 2147483646 h 635"/>
                <a:gd name="T18" fmla="*/ 170263008 w 23"/>
                <a:gd name="T19" fmla="*/ 2147483646 h 6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rgbClr val="766F54">
                <a:alpha val="2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3080" name="Freeform 8"/>
            <p:cNvSpPr>
              <a:spLocks noChangeArrowheads="1"/>
            </p:cNvSpPr>
            <p:nvPr/>
          </p:nvSpPr>
          <p:spPr bwMode="auto">
            <a:xfrm>
              <a:off x="34" y="1855"/>
              <a:ext cx="32" cy="309"/>
            </a:xfrm>
            <a:custGeom>
              <a:avLst/>
              <a:gdLst>
                <a:gd name="T0" fmla="*/ 0 w 17"/>
                <a:gd name="T1" fmla="*/ 0 h 107"/>
                <a:gd name="T2" fmla="*/ 76911574 w 17"/>
                <a:gd name="T3" fmla="*/ 865646159 h 107"/>
                <a:gd name="T4" fmla="*/ 261503272 w 17"/>
                <a:gd name="T5" fmla="*/ 1654003676 h 107"/>
                <a:gd name="T6" fmla="*/ 169209384 w 17"/>
                <a:gd name="T7" fmla="*/ 711068875 h 107"/>
                <a:gd name="T8" fmla="*/ 153827069 w 17"/>
                <a:gd name="T9" fmla="*/ 664694903 h 107"/>
                <a:gd name="T10" fmla="*/ 0 w 17"/>
                <a:gd name="T11" fmla="*/ 0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rgbClr val="766F54">
                <a:alpha val="2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3081" name="Freeform 9"/>
            <p:cNvSpPr>
              <a:spLocks noChangeArrowheads="1"/>
            </p:cNvSpPr>
            <p:nvPr/>
          </p:nvSpPr>
          <p:spPr bwMode="auto">
            <a:xfrm>
              <a:off x="337" y="3451"/>
              <a:ext cx="81" cy="644"/>
            </a:xfrm>
            <a:custGeom>
              <a:avLst/>
              <a:gdLst>
                <a:gd name="T0" fmla="*/ 0 w 41"/>
                <a:gd name="T1" fmla="*/ 0 h 222"/>
                <a:gd name="T2" fmla="*/ 77988609 w 41"/>
                <a:gd name="T3" fmla="*/ 1438567829 h 222"/>
                <a:gd name="T4" fmla="*/ 265162061 w 41"/>
                <a:gd name="T5" fmla="*/ 2147483646 h 222"/>
                <a:gd name="T6" fmla="*/ 374342954 w 41"/>
                <a:gd name="T7" fmla="*/ 2147483646 h 222"/>
                <a:gd name="T8" fmla="*/ 639505015 w 41"/>
                <a:gd name="T9" fmla="*/ 2147483646 h 222"/>
                <a:gd name="T10" fmla="*/ 592712640 w 41"/>
                <a:gd name="T11" fmla="*/ 2147483646 h 222"/>
                <a:gd name="T12" fmla="*/ 202769594 w 41"/>
                <a:gd name="T13" fmla="*/ 1423099358 h 222"/>
                <a:gd name="T14" fmla="*/ 124780985 w 41"/>
                <a:gd name="T15" fmla="*/ 340306368 h 222"/>
                <a:gd name="T16" fmla="*/ 109184843 w 41"/>
                <a:gd name="T17" fmla="*/ 278432483 h 222"/>
                <a:gd name="T18" fmla="*/ 0 w 41"/>
                <a:gd name="T19" fmla="*/ 0 h 2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rgbClr val="766F54">
                <a:alpha val="2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3082" name="Freeform 10"/>
            <p:cNvSpPr>
              <a:spLocks noChangeArrowheads="1"/>
            </p:cNvSpPr>
            <p:nvPr/>
          </p:nvSpPr>
          <p:spPr bwMode="auto">
            <a:xfrm>
              <a:off x="339" y="881"/>
              <a:ext cx="907" cy="2548"/>
            </a:xfrm>
            <a:custGeom>
              <a:avLst/>
              <a:gdLst>
                <a:gd name="T0" fmla="*/ 108112772 w 450"/>
                <a:gd name="T1" fmla="*/ 2147483646 h 878"/>
                <a:gd name="T2" fmla="*/ 772222294 w 450"/>
                <a:gd name="T3" fmla="*/ 2147483646 h 878"/>
                <a:gd name="T4" fmla="*/ 2147483646 w 450"/>
                <a:gd name="T5" fmla="*/ 2147483646 h 878"/>
                <a:gd name="T6" fmla="*/ 2147483646 w 450"/>
                <a:gd name="T7" fmla="*/ 2147483646 h 878"/>
                <a:gd name="T8" fmla="*/ 2147483646 w 450"/>
                <a:gd name="T9" fmla="*/ 1372614510 h 878"/>
                <a:gd name="T10" fmla="*/ 2147483646 w 450"/>
                <a:gd name="T11" fmla="*/ 678594305 h 878"/>
                <a:gd name="T12" fmla="*/ 2147483646 w 450"/>
                <a:gd name="T13" fmla="*/ 15421973 h 878"/>
                <a:gd name="T14" fmla="*/ 2147483646 w 450"/>
                <a:gd name="T15" fmla="*/ 0 h 878"/>
                <a:gd name="T16" fmla="*/ 2147483646 w 450"/>
                <a:gd name="T17" fmla="*/ 663172332 h 878"/>
                <a:gd name="T18" fmla="*/ 2147483646 w 450"/>
                <a:gd name="T19" fmla="*/ 1357188610 h 878"/>
                <a:gd name="T20" fmla="*/ 2147483646 w 450"/>
                <a:gd name="T21" fmla="*/ 2147483646 h 878"/>
                <a:gd name="T22" fmla="*/ 2147483646 w 450"/>
                <a:gd name="T23" fmla="*/ 2147483646 h 878"/>
                <a:gd name="T24" fmla="*/ 695002815 w 450"/>
                <a:gd name="T25" fmla="*/ 2147483646 h 878"/>
                <a:gd name="T26" fmla="*/ 0 w 450"/>
                <a:gd name="T27" fmla="*/ 2147483646 h 878"/>
                <a:gd name="T28" fmla="*/ 0 w 450"/>
                <a:gd name="T29" fmla="*/ 2147483646 h 878"/>
                <a:gd name="T30" fmla="*/ 108112772 w 450"/>
                <a:gd name="T31" fmla="*/ 2147483646 h 878"/>
                <a:gd name="T32" fmla="*/ 108112772 w 450"/>
                <a:gd name="T33" fmla="*/ 2147483646 h 8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rgbClr val="766F54">
                <a:alpha val="2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3083" name="Freeform 11"/>
            <p:cNvSpPr>
              <a:spLocks noChangeArrowheads="1"/>
            </p:cNvSpPr>
            <p:nvPr/>
          </p:nvSpPr>
          <p:spPr bwMode="auto">
            <a:xfrm>
              <a:off x="404" y="4113"/>
              <a:ext cx="69" cy="210"/>
            </a:xfrm>
            <a:custGeom>
              <a:avLst/>
              <a:gdLst>
                <a:gd name="T0" fmla="*/ 0 w 35"/>
                <a:gd name="T1" fmla="*/ 0 h 73"/>
                <a:gd name="T2" fmla="*/ 404860502 w 35"/>
                <a:gd name="T3" fmla="*/ 1131001729 h 73"/>
                <a:gd name="T4" fmla="*/ 545005736 w 35"/>
                <a:gd name="T5" fmla="*/ 1131001729 h 73"/>
                <a:gd name="T6" fmla="*/ 0 w 35"/>
                <a:gd name="T7" fmla="*/ 0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rgbClr val="766F54">
                <a:alpha val="2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3084" name="Freeform 12"/>
            <p:cNvSpPr>
              <a:spLocks noChangeArrowheads="1"/>
            </p:cNvSpPr>
            <p:nvPr/>
          </p:nvSpPr>
          <p:spPr bwMode="auto">
            <a:xfrm>
              <a:off x="337" y="3376"/>
              <a:ext cx="14" cy="138"/>
            </a:xfrm>
            <a:custGeom>
              <a:avLst/>
              <a:gdLst>
                <a:gd name="T0" fmla="*/ 110255844 w 8"/>
                <a:gd name="T1" fmla="*/ 681543004 h 48"/>
                <a:gd name="T2" fmla="*/ 126007813 w 8"/>
                <a:gd name="T3" fmla="*/ 743502533 h 48"/>
                <a:gd name="T4" fmla="*/ 126007813 w 8"/>
                <a:gd name="T5" fmla="*/ 294302840 h 48"/>
                <a:gd name="T6" fmla="*/ 15751969 w 8"/>
                <a:gd name="T7" fmla="*/ 0 h 48"/>
                <a:gd name="T8" fmla="*/ 0 w 8"/>
                <a:gd name="T9" fmla="*/ 402731031 h 48"/>
                <a:gd name="T10" fmla="*/ 110255844 w 8"/>
                <a:gd name="T11" fmla="*/ 681543004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rgbClr val="766F54">
                <a:alpha val="2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3085" name="Freeform 13"/>
            <p:cNvSpPr>
              <a:spLocks noChangeArrowheads="1"/>
            </p:cNvSpPr>
            <p:nvPr/>
          </p:nvSpPr>
          <p:spPr bwMode="auto">
            <a:xfrm>
              <a:off x="372" y="3934"/>
              <a:ext cx="102" cy="390"/>
            </a:xfrm>
            <a:custGeom>
              <a:avLst/>
              <a:gdLst>
                <a:gd name="T0" fmla="*/ 106891015 w 52"/>
                <a:gd name="T1" fmla="*/ 277669014 h 135"/>
                <a:gd name="T2" fmla="*/ 0 w 52"/>
                <a:gd name="T3" fmla="*/ 0 h 135"/>
                <a:gd name="T4" fmla="*/ 183239508 w 52"/>
                <a:gd name="T5" fmla="*/ 740445466 h 135"/>
                <a:gd name="T6" fmla="*/ 244320646 w 52"/>
                <a:gd name="T7" fmla="*/ 956412000 h 135"/>
                <a:gd name="T8" fmla="*/ 778771815 w 52"/>
                <a:gd name="T9" fmla="*/ 2082507782 h 135"/>
                <a:gd name="T10" fmla="*/ 794043077 w 52"/>
                <a:gd name="T11" fmla="*/ 2082507782 h 135"/>
                <a:gd name="T12" fmla="*/ 366482923 w 52"/>
                <a:gd name="T13" fmla="*/ 863854353 h 135"/>
                <a:gd name="T14" fmla="*/ 106891015 w 52"/>
                <a:gd name="T15" fmla="*/ 277669014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rgbClr val="766F54">
                <a:alpha val="2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</p:grpSp>
      <p:grpSp>
        <p:nvGrpSpPr>
          <p:cNvPr id="3086" name="Group 14"/>
          <p:cNvGrpSpPr>
            <a:grpSpLocks/>
          </p:cNvGrpSpPr>
          <p:nvPr/>
        </p:nvGrpSpPr>
        <p:grpSpPr bwMode="auto">
          <a:xfrm>
            <a:off x="20638" y="0"/>
            <a:ext cx="1949450" cy="6850063"/>
            <a:chOff x="13" y="0"/>
            <a:chExt cx="1228" cy="4315"/>
          </a:xfrm>
        </p:grpSpPr>
        <p:sp>
          <p:nvSpPr>
            <p:cNvPr id="3087" name="Freeform 15"/>
            <p:cNvSpPr>
              <a:spLocks noChangeArrowheads="1"/>
            </p:cNvSpPr>
            <p:nvPr/>
          </p:nvSpPr>
          <p:spPr bwMode="auto">
            <a:xfrm>
              <a:off x="13" y="0"/>
              <a:ext cx="256" cy="2771"/>
            </a:xfrm>
            <a:custGeom>
              <a:avLst/>
              <a:gdLst>
                <a:gd name="T0" fmla="*/ 110684661 w 103"/>
                <a:gd name="T1" fmla="*/ 2147483646 h 920"/>
                <a:gd name="T2" fmla="*/ 411117865 w 103"/>
                <a:gd name="T3" fmla="*/ 2147483646 h 920"/>
                <a:gd name="T4" fmla="*/ 901295634 w 103"/>
                <a:gd name="T5" fmla="*/ 2147483646 h 920"/>
                <a:gd name="T6" fmla="*/ 1597032336 w 103"/>
                <a:gd name="T7" fmla="*/ 2147483646 h 920"/>
                <a:gd name="T8" fmla="*/ 1628657093 w 103"/>
                <a:gd name="T9" fmla="*/ 2147483646 h 920"/>
                <a:gd name="T10" fmla="*/ 1565407579 w 103"/>
                <a:gd name="T11" fmla="*/ 2147483646 h 920"/>
                <a:gd name="T12" fmla="*/ 1565407579 w 103"/>
                <a:gd name="T13" fmla="*/ 2147483646 h 920"/>
                <a:gd name="T14" fmla="*/ 996169906 w 103"/>
                <a:gd name="T15" fmla="*/ 2147483646 h 920"/>
                <a:gd name="T16" fmla="*/ 474367379 w 103"/>
                <a:gd name="T17" fmla="*/ 2147483646 h 920"/>
                <a:gd name="T18" fmla="*/ 142309418 w 103"/>
                <a:gd name="T19" fmla="*/ 2147483646 h 920"/>
                <a:gd name="T20" fmla="*/ 47435147 w 103"/>
                <a:gd name="T21" fmla="*/ 1445313264 h 920"/>
                <a:gd name="T22" fmla="*/ 15810390 w 103"/>
                <a:gd name="T23" fmla="*/ 0 h 920"/>
                <a:gd name="T24" fmla="*/ 0 w 103"/>
                <a:gd name="T25" fmla="*/ 0 h 920"/>
                <a:gd name="T26" fmla="*/ 15810390 w 103"/>
                <a:gd name="T27" fmla="*/ 1445313264 h 920"/>
                <a:gd name="T28" fmla="*/ 110684661 w 103"/>
                <a:gd name="T29" fmla="*/ 2147483646 h 9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rgbClr val="766F54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3088" name="Freeform 16"/>
            <p:cNvSpPr>
              <a:spLocks noChangeArrowheads="1"/>
            </p:cNvSpPr>
            <p:nvPr/>
          </p:nvSpPr>
          <p:spPr bwMode="auto">
            <a:xfrm>
              <a:off x="286" y="2719"/>
              <a:ext cx="219" cy="994"/>
            </a:xfrm>
            <a:custGeom>
              <a:avLst/>
              <a:gdLst>
                <a:gd name="T0" fmla="*/ 842409880 w 88"/>
                <a:gd name="T1" fmla="*/ 2147483646 h 330"/>
                <a:gd name="T2" fmla="*/ 1398719344 w 88"/>
                <a:gd name="T3" fmla="*/ 2147483646 h 330"/>
                <a:gd name="T4" fmla="*/ 1398719344 w 88"/>
                <a:gd name="T5" fmla="*/ 2147483646 h 330"/>
                <a:gd name="T6" fmla="*/ 1398719344 w 88"/>
                <a:gd name="T7" fmla="*/ 2147483646 h 330"/>
                <a:gd name="T8" fmla="*/ 985460087 w 88"/>
                <a:gd name="T9" fmla="*/ 2147483646 h 330"/>
                <a:gd name="T10" fmla="*/ 0 w 88"/>
                <a:gd name="T11" fmla="*/ 0 h 330"/>
                <a:gd name="T12" fmla="*/ 111263488 w 88"/>
                <a:gd name="T13" fmla="*/ 992310910 h 330"/>
                <a:gd name="T14" fmla="*/ 842409880 w 88"/>
                <a:gd name="T15" fmla="*/ 2147483646 h 3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rgbClr val="766F54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3089" name="Freeform 17"/>
            <p:cNvSpPr>
              <a:spLocks noChangeArrowheads="1"/>
            </p:cNvSpPr>
            <p:nvPr/>
          </p:nvSpPr>
          <p:spPr bwMode="auto">
            <a:xfrm>
              <a:off x="524" y="3693"/>
              <a:ext cx="223" cy="622"/>
            </a:xfrm>
            <a:custGeom>
              <a:avLst/>
              <a:gdLst>
                <a:gd name="T0" fmla="*/ 94507976 w 90"/>
                <a:gd name="T1" fmla="*/ 235809526 h 207"/>
                <a:gd name="T2" fmla="*/ 0 w 90"/>
                <a:gd name="T3" fmla="*/ 0 h 207"/>
                <a:gd name="T4" fmla="*/ 15751991 w 90"/>
                <a:gd name="T5" fmla="*/ 455898152 h 207"/>
                <a:gd name="T6" fmla="*/ 661543926 w 90"/>
                <a:gd name="T7" fmla="*/ 1996514571 h 207"/>
                <a:gd name="T8" fmla="*/ 1260079889 w 90"/>
                <a:gd name="T9" fmla="*/ 2147483646 h 207"/>
                <a:gd name="T10" fmla="*/ 1417591859 w 90"/>
                <a:gd name="T11" fmla="*/ 2147483646 h 207"/>
                <a:gd name="T12" fmla="*/ 787551915 w 90"/>
                <a:gd name="T13" fmla="*/ 1933630974 h 207"/>
                <a:gd name="T14" fmla="*/ 94507976 w 90"/>
                <a:gd name="T15" fmla="*/ 235809526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rgbClr val="766F54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3090" name="Freeform 18"/>
            <p:cNvSpPr>
              <a:spLocks noChangeArrowheads="1"/>
            </p:cNvSpPr>
            <p:nvPr/>
          </p:nvSpPr>
          <p:spPr bwMode="auto">
            <a:xfrm>
              <a:off x="271" y="2749"/>
              <a:ext cx="286" cy="1406"/>
            </a:xfrm>
            <a:custGeom>
              <a:avLst/>
              <a:gdLst>
                <a:gd name="T0" fmla="*/ 1596387350 w 115"/>
                <a:gd name="T1" fmla="*/ 2147483646 h 467"/>
                <a:gd name="T2" fmla="*/ 1232853715 w 115"/>
                <a:gd name="T3" fmla="*/ 2147483646 h 467"/>
                <a:gd name="T4" fmla="*/ 458368842 w 115"/>
                <a:gd name="T5" fmla="*/ 2147483646 h 467"/>
                <a:gd name="T6" fmla="*/ 205473631 w 115"/>
                <a:gd name="T7" fmla="*/ 834088423 h 467"/>
                <a:gd name="T8" fmla="*/ 0 w 115"/>
                <a:gd name="T9" fmla="*/ 0 h 467"/>
                <a:gd name="T10" fmla="*/ 331923224 w 115"/>
                <a:gd name="T11" fmla="*/ 2147483646 h 467"/>
                <a:gd name="T12" fmla="*/ 1090600904 w 115"/>
                <a:gd name="T13" fmla="*/ 2147483646 h 467"/>
                <a:gd name="T14" fmla="*/ 1627997760 w 115"/>
                <a:gd name="T15" fmla="*/ 2147483646 h 467"/>
                <a:gd name="T16" fmla="*/ 1817668174 w 115"/>
                <a:gd name="T17" fmla="*/ 2147483646 h 467"/>
                <a:gd name="T18" fmla="*/ 1770250570 w 115"/>
                <a:gd name="T19" fmla="*/ 2147483646 h 467"/>
                <a:gd name="T20" fmla="*/ 1596387350 w 115"/>
                <a:gd name="T21" fmla="*/ 2147483646 h 4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rgbClr val="766F54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3091" name="Freeform 19"/>
            <p:cNvSpPr>
              <a:spLocks noChangeArrowheads="1"/>
            </p:cNvSpPr>
            <p:nvPr/>
          </p:nvSpPr>
          <p:spPr bwMode="auto">
            <a:xfrm>
              <a:off x="243" y="812"/>
              <a:ext cx="89" cy="1905"/>
            </a:xfrm>
            <a:custGeom>
              <a:avLst/>
              <a:gdLst>
                <a:gd name="T0" fmla="*/ 273753372 w 36"/>
                <a:gd name="T1" fmla="*/ 2147483646 h 633"/>
                <a:gd name="T2" fmla="*/ 209338926 w 36"/>
                <a:gd name="T3" fmla="*/ 2147483646 h 633"/>
                <a:gd name="T4" fmla="*/ 80514045 w 36"/>
                <a:gd name="T5" fmla="*/ 2147483646 h 633"/>
                <a:gd name="T6" fmla="*/ 209338926 w 36"/>
                <a:gd name="T7" fmla="*/ 2147483646 h 633"/>
                <a:gd name="T8" fmla="*/ 354267417 w 36"/>
                <a:gd name="T9" fmla="*/ 1554425528 h 633"/>
                <a:gd name="T10" fmla="*/ 579709955 w 36"/>
                <a:gd name="T11" fmla="*/ 0 h 633"/>
                <a:gd name="T12" fmla="*/ 563606343 w 36"/>
                <a:gd name="T13" fmla="*/ 0 h 633"/>
                <a:gd name="T14" fmla="*/ 322060194 w 36"/>
                <a:gd name="T15" fmla="*/ 1554425528 h 633"/>
                <a:gd name="T16" fmla="*/ 161032104 w 36"/>
                <a:gd name="T17" fmla="*/ 2147483646 h 633"/>
                <a:gd name="T18" fmla="*/ 16103612 w 36"/>
                <a:gd name="T19" fmla="*/ 2147483646 h 633"/>
                <a:gd name="T20" fmla="*/ 112721269 w 36"/>
                <a:gd name="T21" fmla="*/ 2147483646 h 633"/>
                <a:gd name="T22" fmla="*/ 257649761 w 36"/>
                <a:gd name="T23" fmla="*/ 2147483646 h 633"/>
                <a:gd name="T24" fmla="*/ 273753372 w 36"/>
                <a:gd name="T25" fmla="*/ 2147483646 h 6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rgbClr val="766F54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3092" name="Freeform 20"/>
            <p:cNvSpPr>
              <a:spLocks noChangeArrowheads="1"/>
            </p:cNvSpPr>
            <p:nvPr/>
          </p:nvSpPr>
          <p:spPr bwMode="auto">
            <a:xfrm>
              <a:off x="579" y="4140"/>
              <a:ext cx="68" cy="175"/>
            </a:xfrm>
            <a:custGeom>
              <a:avLst/>
              <a:gdLst>
                <a:gd name="T0" fmla="*/ 346523469 w 28"/>
                <a:gd name="T1" fmla="*/ 923021860 h 59"/>
                <a:gd name="T2" fmla="*/ 441027344 w 28"/>
                <a:gd name="T3" fmla="*/ 923021860 h 59"/>
                <a:gd name="T4" fmla="*/ 0 w 28"/>
                <a:gd name="T5" fmla="*/ 0 h 59"/>
                <a:gd name="T6" fmla="*/ 346523469 w 28"/>
                <a:gd name="T7" fmla="*/ 923021860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rgbClr val="766F54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3093" name="Freeform 21"/>
            <p:cNvSpPr>
              <a:spLocks noChangeArrowheads="1"/>
            </p:cNvSpPr>
            <p:nvPr/>
          </p:nvSpPr>
          <p:spPr bwMode="auto">
            <a:xfrm>
              <a:off x="261" y="2587"/>
              <a:ext cx="41" cy="320"/>
            </a:xfrm>
            <a:custGeom>
              <a:avLst/>
              <a:gdLst>
                <a:gd name="T0" fmla="*/ 64496489 w 17"/>
                <a:gd name="T1" fmla="*/ 847377402 h 107"/>
                <a:gd name="T2" fmla="*/ 274108069 w 17"/>
                <a:gd name="T3" fmla="*/ 1679063951 h 107"/>
                <a:gd name="T4" fmla="*/ 161241221 w 17"/>
                <a:gd name="T5" fmla="*/ 690456982 h 107"/>
                <a:gd name="T6" fmla="*/ 145115092 w 17"/>
                <a:gd name="T7" fmla="*/ 674762167 h 107"/>
                <a:gd name="T8" fmla="*/ 0 w 17"/>
                <a:gd name="T9" fmla="*/ 0 h 107"/>
                <a:gd name="T10" fmla="*/ 0 w 17"/>
                <a:gd name="T11" fmla="*/ 125538713 h 107"/>
                <a:gd name="T12" fmla="*/ 64496489 w 17"/>
                <a:gd name="T13" fmla="*/ 847377402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rgbClr val="766F54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3094" name="Freeform 22"/>
            <p:cNvSpPr>
              <a:spLocks noChangeArrowheads="1"/>
            </p:cNvSpPr>
            <p:nvPr/>
          </p:nvSpPr>
          <p:spPr bwMode="auto">
            <a:xfrm>
              <a:off x="507" y="1982"/>
              <a:ext cx="734" cy="1709"/>
            </a:xfrm>
            <a:custGeom>
              <a:avLst/>
              <a:gdLst>
                <a:gd name="T0" fmla="*/ 126350140 w 294"/>
                <a:gd name="T1" fmla="*/ 2147483646 h 568"/>
                <a:gd name="T2" fmla="*/ 552784347 w 294"/>
                <a:gd name="T3" fmla="*/ 2147483646 h 568"/>
                <a:gd name="T4" fmla="*/ 1563593416 w 294"/>
                <a:gd name="T5" fmla="*/ 2147483646 h 568"/>
                <a:gd name="T6" fmla="*/ 2147483646 w 294"/>
                <a:gd name="T7" fmla="*/ 1869089766 h 568"/>
                <a:gd name="T8" fmla="*/ 2147483646 w 294"/>
                <a:gd name="T9" fmla="*/ 910983896 h 568"/>
                <a:gd name="T10" fmla="*/ 2147483646 w 294"/>
                <a:gd name="T11" fmla="*/ 439783962 h 568"/>
                <a:gd name="T12" fmla="*/ 2147483646 w 294"/>
                <a:gd name="T13" fmla="*/ 0 h 568"/>
                <a:gd name="T14" fmla="*/ 2147483646 w 294"/>
                <a:gd name="T15" fmla="*/ 0 h 568"/>
                <a:gd name="T16" fmla="*/ 2147483646 w 294"/>
                <a:gd name="T17" fmla="*/ 424077958 h 568"/>
                <a:gd name="T18" fmla="*/ 2147483646 w 294"/>
                <a:gd name="T19" fmla="*/ 879571888 h 568"/>
                <a:gd name="T20" fmla="*/ 2147483646 w 294"/>
                <a:gd name="T21" fmla="*/ 1837677758 h 568"/>
                <a:gd name="T22" fmla="*/ 1500416359 w 294"/>
                <a:gd name="T23" fmla="*/ 2147483646 h 568"/>
                <a:gd name="T24" fmla="*/ 473814019 w 294"/>
                <a:gd name="T25" fmla="*/ 2147483646 h 568"/>
                <a:gd name="T26" fmla="*/ 0 w 294"/>
                <a:gd name="T27" fmla="*/ 2147483646 h 568"/>
                <a:gd name="T28" fmla="*/ 110556869 w 294"/>
                <a:gd name="T29" fmla="*/ 2147483646 h 568"/>
                <a:gd name="T30" fmla="*/ 126350140 w 294"/>
                <a:gd name="T31" fmla="*/ 2147483646 h 5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rgbClr val="766F54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3095" name="Freeform 23"/>
            <p:cNvSpPr>
              <a:spLocks noChangeArrowheads="1"/>
            </p:cNvSpPr>
            <p:nvPr/>
          </p:nvSpPr>
          <p:spPr bwMode="auto">
            <a:xfrm>
              <a:off x="559" y="4158"/>
              <a:ext cx="61" cy="157"/>
            </a:xfrm>
            <a:custGeom>
              <a:avLst/>
              <a:gdLst>
                <a:gd name="T0" fmla="*/ 0 w 25"/>
                <a:gd name="T1" fmla="*/ 0 h 53"/>
                <a:gd name="T2" fmla="*/ 304079525 w 25"/>
                <a:gd name="T3" fmla="*/ 828513255 h 53"/>
                <a:gd name="T4" fmla="*/ 400104007 w 25"/>
                <a:gd name="T5" fmla="*/ 828513255 h 53"/>
                <a:gd name="T6" fmla="*/ 0 w 25"/>
                <a:gd name="T7" fmla="*/ 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rgbClr val="766F54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3096" name="Freeform 24"/>
            <p:cNvSpPr>
              <a:spLocks noChangeArrowheads="1"/>
            </p:cNvSpPr>
            <p:nvPr/>
          </p:nvSpPr>
          <p:spPr bwMode="auto">
            <a:xfrm>
              <a:off x="507" y="3715"/>
              <a:ext cx="70" cy="423"/>
            </a:xfrm>
            <a:custGeom>
              <a:avLst/>
              <a:gdLst>
                <a:gd name="T0" fmla="*/ 0 w 29"/>
                <a:gd name="T1" fmla="*/ 0 h 141"/>
                <a:gd name="T2" fmla="*/ 108742655 w 29"/>
                <a:gd name="T3" fmla="*/ 1397863960 h 141"/>
                <a:gd name="T4" fmla="*/ 279621155 w 29"/>
                <a:gd name="T5" fmla="*/ 1837639560 h 141"/>
                <a:gd name="T6" fmla="*/ 450499655 w 29"/>
                <a:gd name="T7" fmla="*/ 2147483646 h 141"/>
                <a:gd name="T8" fmla="*/ 419429762 w 29"/>
                <a:gd name="T9" fmla="*/ 2120352729 h 141"/>
                <a:gd name="T10" fmla="*/ 124275631 w 29"/>
                <a:gd name="T11" fmla="*/ 345540519 h 141"/>
                <a:gd name="T12" fmla="*/ 62139786 w 29"/>
                <a:gd name="T13" fmla="*/ 172768278 h 141"/>
                <a:gd name="T14" fmla="*/ 0 w 29"/>
                <a:gd name="T15" fmla="*/ 0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rgbClr val="766F54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3097" name="Freeform 25"/>
            <p:cNvSpPr>
              <a:spLocks noChangeArrowheads="1"/>
            </p:cNvSpPr>
            <p:nvPr/>
          </p:nvSpPr>
          <p:spPr bwMode="auto">
            <a:xfrm>
              <a:off x="507" y="3636"/>
              <a:ext cx="18" cy="142"/>
            </a:xfrm>
            <a:custGeom>
              <a:avLst/>
              <a:gdLst>
                <a:gd name="T0" fmla="*/ 0 w 8"/>
                <a:gd name="T1" fmla="*/ 402731031 h 48"/>
                <a:gd name="T2" fmla="*/ 63003906 w 8"/>
                <a:gd name="T3" fmla="*/ 573114814 h 48"/>
                <a:gd name="T4" fmla="*/ 126007813 w 8"/>
                <a:gd name="T5" fmla="*/ 743502533 h 48"/>
                <a:gd name="T6" fmla="*/ 110255844 w 8"/>
                <a:gd name="T7" fmla="*/ 294302840 h 48"/>
                <a:gd name="T8" fmla="*/ 0 w 8"/>
                <a:gd name="T9" fmla="*/ 0 h 48"/>
                <a:gd name="T10" fmla="*/ 0 w 8"/>
                <a:gd name="T11" fmla="*/ 61959528 h 48"/>
                <a:gd name="T12" fmla="*/ 0 w 8"/>
                <a:gd name="T13" fmla="*/ 402731031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rgbClr val="766F54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3098" name="Freeform 26"/>
            <p:cNvSpPr>
              <a:spLocks noChangeArrowheads="1"/>
            </p:cNvSpPr>
            <p:nvPr/>
          </p:nvSpPr>
          <p:spPr bwMode="auto">
            <a:xfrm>
              <a:off x="524" y="3983"/>
              <a:ext cx="108" cy="332"/>
            </a:xfrm>
            <a:custGeom>
              <a:avLst/>
              <a:gdLst>
                <a:gd name="T0" fmla="*/ 173259750 w 44"/>
                <a:gd name="T1" fmla="*/ 439440880 h 111"/>
                <a:gd name="T2" fmla="*/ 0 w 44"/>
                <a:gd name="T3" fmla="*/ 0 h 111"/>
                <a:gd name="T4" fmla="*/ 173259750 w 44"/>
                <a:gd name="T5" fmla="*/ 769022530 h 111"/>
                <a:gd name="T6" fmla="*/ 220515656 w 44"/>
                <a:gd name="T7" fmla="*/ 910269545 h 111"/>
                <a:gd name="T8" fmla="*/ 614287094 w 44"/>
                <a:gd name="T9" fmla="*/ 1742067645 h 111"/>
                <a:gd name="T10" fmla="*/ 693042969 w 44"/>
                <a:gd name="T11" fmla="*/ 1742067645 h 111"/>
                <a:gd name="T12" fmla="*/ 346523469 w 44"/>
                <a:gd name="T13" fmla="*/ 816102227 h 111"/>
                <a:gd name="T14" fmla="*/ 173259750 w 44"/>
                <a:gd name="T15" fmla="*/ 439440880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rgbClr val="766F54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</p:grpSp>
      <p:sp>
        <p:nvSpPr>
          <p:cNvPr id="3099" name="Rectangle 27"/>
          <p:cNvSpPr>
            <a:spLocks noChangeArrowheads="1"/>
          </p:cNvSpPr>
          <p:nvPr/>
        </p:nvSpPr>
        <p:spPr bwMode="auto">
          <a:xfrm>
            <a:off x="0" y="0"/>
            <a:ext cx="182563" cy="6858000"/>
          </a:xfrm>
          <a:prstGeom prst="rect">
            <a:avLst/>
          </a:prstGeom>
          <a:solidFill>
            <a:srgbClr val="766F54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t-BR"/>
          </a:p>
        </p:txBody>
      </p:sp>
      <p:sp>
        <p:nvSpPr>
          <p:cNvPr id="3100" name="Freeform 28"/>
          <p:cNvSpPr>
            <a:spLocks noChangeArrowheads="1"/>
          </p:cNvSpPr>
          <p:nvPr/>
        </p:nvSpPr>
        <p:spPr bwMode="auto">
          <a:xfrm flipV="1">
            <a:off x="0" y="711200"/>
            <a:ext cx="1358900" cy="508000"/>
          </a:xfrm>
          <a:custGeom>
            <a:avLst/>
            <a:gdLst>
              <a:gd name="T0" fmla="*/ 233511534 w 7908"/>
              <a:gd name="T1" fmla="*/ 12113514 h 10000"/>
              <a:gd name="T2" fmla="*/ 194150002 w 7908"/>
              <a:gd name="T3" fmla="*/ 485140 h 10000"/>
              <a:gd name="T4" fmla="*/ 193293730 w 7908"/>
              <a:gd name="T5" fmla="*/ 242570 h 10000"/>
              <a:gd name="T6" fmla="*/ 190842796 w 7908"/>
              <a:gd name="T7" fmla="*/ 0 h 10000"/>
              <a:gd name="T8" fmla="*/ 175251704 w 7908"/>
              <a:gd name="T9" fmla="*/ 0 h 10000"/>
              <a:gd name="T10" fmla="*/ 0 w 7908"/>
              <a:gd name="T11" fmla="*/ 160020 h 10000"/>
              <a:gd name="T12" fmla="*/ 0 w 7908"/>
              <a:gd name="T13" fmla="*/ 25806400 h 10000"/>
              <a:gd name="T14" fmla="*/ 175251704 w 7908"/>
              <a:gd name="T15" fmla="*/ 25682550 h 10000"/>
              <a:gd name="T16" fmla="*/ 190842796 w 7908"/>
              <a:gd name="T17" fmla="*/ 25682550 h 10000"/>
              <a:gd name="T18" fmla="*/ 193293730 w 7908"/>
              <a:gd name="T19" fmla="*/ 25442520 h 10000"/>
              <a:gd name="T20" fmla="*/ 194150002 w 7908"/>
              <a:gd name="T21" fmla="*/ 25197359 h 10000"/>
              <a:gd name="T22" fmla="*/ 233511534 w 7908"/>
              <a:gd name="T23" fmla="*/ 13568985 h 10000"/>
              <a:gd name="T24" fmla="*/ 233511534 w 7908"/>
              <a:gd name="T25" fmla="*/ 12113514 h 100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rgbClr val="A5301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t-BR"/>
          </a:p>
        </p:txBody>
      </p:sp>
      <p:sp>
        <p:nvSpPr>
          <p:cNvPr id="3101" name="Rectangle 29"/>
          <p:cNvSpPr>
            <a:spLocks noGrp="1" noChangeArrowheads="1"/>
          </p:cNvSpPr>
          <p:nvPr>
            <p:ph type="title"/>
          </p:nvPr>
        </p:nvSpPr>
        <p:spPr bwMode="auto">
          <a:xfrm>
            <a:off x="1944688" y="623888"/>
            <a:ext cx="6586537" cy="12779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pt-BR" smtClean="0"/>
              <a:t>Clique para editar o formato do texto do título</a:t>
            </a:r>
          </a:p>
        </p:txBody>
      </p:sp>
      <p:sp>
        <p:nvSpPr>
          <p:cNvPr id="3102" name="Rectangle 30"/>
          <p:cNvSpPr>
            <a:spLocks noGrp="1" noChangeArrowheads="1"/>
          </p:cNvSpPr>
          <p:nvPr>
            <p:ph type="body" idx="1"/>
          </p:nvPr>
        </p:nvSpPr>
        <p:spPr bwMode="auto">
          <a:xfrm>
            <a:off x="1943100" y="2133600"/>
            <a:ext cx="6588125" cy="3883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pt-BR" smtClean="0"/>
              <a:t>Clique para editar o formato do texto da estrutura de tópicos</a:t>
            </a:r>
          </a:p>
          <a:p>
            <a:pPr lvl="1"/>
            <a:r>
              <a:rPr lang="en-GB" altLang="pt-BR" smtClean="0"/>
              <a:t>2.º Nível da estrutura de tópicos</a:t>
            </a:r>
          </a:p>
          <a:p>
            <a:pPr lvl="2"/>
            <a:r>
              <a:rPr lang="en-GB" altLang="pt-BR" smtClean="0"/>
              <a:t>3.º Nível da estrutura de tópicos</a:t>
            </a:r>
          </a:p>
          <a:p>
            <a:pPr lvl="3"/>
            <a:r>
              <a:rPr lang="en-GB" altLang="pt-BR" smtClean="0"/>
              <a:t>4.º Nível da estrutura de tópicos</a:t>
            </a:r>
          </a:p>
          <a:p>
            <a:pPr lvl="4"/>
            <a:r>
              <a:rPr lang="en-GB" altLang="pt-BR" smtClean="0"/>
              <a:t>5.º Nível da estrutura de tópicos</a:t>
            </a:r>
          </a:p>
          <a:p>
            <a:pPr lvl="4"/>
            <a:r>
              <a:rPr lang="en-GB" altLang="pt-BR" smtClean="0"/>
              <a:t>6.º Nível da estrutura de tópicos</a:t>
            </a:r>
          </a:p>
          <a:p>
            <a:pPr lvl="4"/>
            <a:r>
              <a:rPr lang="en-GB" altLang="pt-BR" smtClean="0"/>
              <a:t>7.º Nível da estrutura de tópicos</a:t>
            </a:r>
          </a:p>
        </p:txBody>
      </p:sp>
      <p:sp>
        <p:nvSpPr>
          <p:cNvPr id="3103" name="Text Box 31"/>
          <p:cNvSpPr txBox="1">
            <a:spLocks noChangeArrowheads="1"/>
          </p:cNvSpPr>
          <p:nvPr/>
        </p:nvSpPr>
        <p:spPr bwMode="auto">
          <a:xfrm>
            <a:off x="7772400" y="6135688"/>
            <a:ext cx="766763" cy="369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t-BR"/>
          </a:p>
        </p:txBody>
      </p:sp>
      <p:sp>
        <p:nvSpPr>
          <p:cNvPr id="3104" name="Text Box 32"/>
          <p:cNvSpPr txBox="1">
            <a:spLocks noChangeArrowheads="1"/>
          </p:cNvSpPr>
          <p:nvPr/>
        </p:nvSpPr>
        <p:spPr bwMode="auto">
          <a:xfrm>
            <a:off x="1943100" y="6135688"/>
            <a:ext cx="5716588" cy="365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t-BR"/>
          </a:p>
        </p:txBody>
      </p:sp>
      <p:sp>
        <p:nvSpPr>
          <p:cNvPr id="3105" name="Rectangle 33"/>
          <p:cNvSpPr>
            <a:spLocks noGrp="1" noChangeArrowheads="1"/>
          </p:cNvSpPr>
          <p:nvPr>
            <p:ph type="sldNum"/>
          </p:nvPr>
        </p:nvSpPr>
        <p:spPr bwMode="auto">
          <a:xfrm>
            <a:off x="511175" y="768350"/>
            <a:ext cx="582613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000" tIns="46800" rIns="90000" bIns="46800" numCol="1" anchor="ctr" anchorCtr="0" compatLnSpc="1">
            <a:prstTxWarp prst="textNoShape">
              <a:avLst/>
            </a:prstTxWarp>
          </a:bodyPr>
          <a:lstStyle>
            <a:lvl1pPr algn="r" eaLnBrk="1">
              <a:buClrTx/>
              <a:buFontTx/>
              <a:buNone/>
              <a:defRPr sz="2000">
                <a:solidFill>
                  <a:srgbClr val="FEFFFF"/>
                </a:solidFill>
                <a:latin typeface="Times New Roman" panose="02020603050405020304" pitchFamily="18" charset="0"/>
                <a:cs typeface="DejaVu Sans" panose="020B0603030804020204" pitchFamily="34" charset="0"/>
              </a:defRPr>
            </a:lvl1pPr>
          </a:lstStyle>
          <a:p>
            <a:fld id="{804C5575-A73D-454E-8EFF-737E7B1AFD29}" type="slidenum">
              <a:rPr lang="pt-BR" altLang="pt-BR"/>
              <a:pPr/>
              <a:t>‹nº›</a:t>
            </a:fld>
            <a:endParaRPr lang="pt-BR" alt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7" r:id="rId1"/>
    <p:sldLayoutId id="2147483688" r:id="rId2"/>
    <p:sldLayoutId id="2147483689" r:id="rId3"/>
    <p:sldLayoutId id="2147483690" r:id="rId4"/>
    <p:sldLayoutId id="2147483691" r:id="rId5"/>
    <p:sldLayoutId id="2147483692" r:id="rId6"/>
    <p:sldLayoutId id="2147483693" r:id="rId7"/>
    <p:sldLayoutId id="2147483694" r:id="rId8"/>
    <p:sldLayoutId id="2147483695" r:id="rId9"/>
    <p:sldLayoutId id="2147483696" r:id="rId10"/>
    <p:sldLayoutId id="2147483697" r:id="rId11"/>
  </p:sldLayoutIdLst>
  <p:txStyles>
    <p:titleStyle>
      <a:lvl1pPr algn="l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3600" kern="1200">
          <a:solidFill>
            <a:srgbClr val="262626"/>
          </a:solidFill>
          <a:latin typeface="+mj-lt"/>
          <a:ea typeface="+mj-ea"/>
          <a:cs typeface="+mj-cs"/>
        </a:defRPr>
      </a:lvl1pPr>
      <a:lvl2pPr marL="742950" indent="-285750" algn="l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3600">
          <a:solidFill>
            <a:srgbClr val="262626"/>
          </a:solidFill>
          <a:latin typeface="Century Gothic" panose="020B0502020202020204" pitchFamily="34" charset="0"/>
          <a:ea typeface="WenQuanYi Micro Hei" charset="0"/>
          <a:cs typeface="WenQuanYi Micro Hei" charset="0"/>
        </a:defRPr>
      </a:lvl2pPr>
      <a:lvl3pPr marL="1143000" indent="-228600" algn="l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3600">
          <a:solidFill>
            <a:srgbClr val="262626"/>
          </a:solidFill>
          <a:latin typeface="Century Gothic" panose="020B0502020202020204" pitchFamily="34" charset="0"/>
          <a:ea typeface="WenQuanYi Micro Hei" charset="0"/>
          <a:cs typeface="WenQuanYi Micro Hei" charset="0"/>
        </a:defRPr>
      </a:lvl3pPr>
      <a:lvl4pPr marL="1600200" indent="-228600" algn="l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3600">
          <a:solidFill>
            <a:srgbClr val="262626"/>
          </a:solidFill>
          <a:latin typeface="Century Gothic" panose="020B0502020202020204" pitchFamily="34" charset="0"/>
          <a:ea typeface="WenQuanYi Micro Hei" charset="0"/>
          <a:cs typeface="WenQuanYi Micro Hei" charset="0"/>
        </a:defRPr>
      </a:lvl4pPr>
      <a:lvl5pPr marL="2057400" indent="-228600" algn="l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3600">
          <a:solidFill>
            <a:srgbClr val="262626"/>
          </a:solidFill>
          <a:latin typeface="Century Gothic" panose="020B0502020202020204" pitchFamily="34" charset="0"/>
          <a:ea typeface="WenQuanYi Micro Hei" charset="0"/>
          <a:cs typeface="WenQuanYi Micro Hei" charset="0"/>
        </a:defRPr>
      </a:lvl5pPr>
      <a:lvl6pPr marL="2514600" indent="-228600" algn="l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3600">
          <a:solidFill>
            <a:srgbClr val="262626"/>
          </a:solidFill>
          <a:latin typeface="Century Gothic" panose="020B0502020202020204" pitchFamily="34" charset="0"/>
          <a:ea typeface="WenQuanYi Micro Hei" charset="0"/>
          <a:cs typeface="WenQuanYi Micro Hei" charset="0"/>
        </a:defRPr>
      </a:lvl6pPr>
      <a:lvl7pPr marL="2971800" indent="-228600" algn="l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3600">
          <a:solidFill>
            <a:srgbClr val="262626"/>
          </a:solidFill>
          <a:latin typeface="Century Gothic" panose="020B0502020202020204" pitchFamily="34" charset="0"/>
          <a:ea typeface="WenQuanYi Micro Hei" charset="0"/>
          <a:cs typeface="WenQuanYi Micro Hei" charset="0"/>
        </a:defRPr>
      </a:lvl7pPr>
      <a:lvl8pPr marL="3429000" indent="-228600" algn="l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3600">
          <a:solidFill>
            <a:srgbClr val="262626"/>
          </a:solidFill>
          <a:latin typeface="Century Gothic" panose="020B0502020202020204" pitchFamily="34" charset="0"/>
          <a:ea typeface="WenQuanYi Micro Hei" charset="0"/>
          <a:cs typeface="WenQuanYi Micro Hei" charset="0"/>
        </a:defRPr>
      </a:lvl8pPr>
      <a:lvl9pPr marL="3886200" indent="-228600" algn="l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3600">
          <a:solidFill>
            <a:srgbClr val="262626"/>
          </a:solidFill>
          <a:latin typeface="Century Gothic" panose="020B0502020202020204" pitchFamily="34" charset="0"/>
          <a:ea typeface="WenQuanYi Micro Hei" charset="0"/>
          <a:cs typeface="WenQuanYi Micro Hei" charset="0"/>
        </a:defRPr>
      </a:lvl9pPr>
    </p:titleStyle>
    <p:bodyStyle>
      <a:lvl1pPr marL="342900" indent="-342900" algn="l" defTabSz="449263" rtl="0" eaLnBrk="0" fontAlgn="base" hangingPunct="0">
        <a:spcBef>
          <a:spcPts val="100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kern="1200">
          <a:solidFill>
            <a:srgbClr val="404040"/>
          </a:solidFill>
          <a:latin typeface="+mn-lt"/>
          <a:ea typeface="+mn-ea"/>
          <a:cs typeface="+mn-cs"/>
        </a:defRPr>
      </a:lvl1pPr>
      <a:lvl2pPr marL="742950" indent="-285750" algn="l" defTabSz="449263" rtl="0" eaLnBrk="0" fontAlgn="base" hangingPunct="0">
        <a:spcBef>
          <a:spcPts val="100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1600" kern="1200">
          <a:solidFill>
            <a:srgbClr val="404040"/>
          </a:solidFill>
          <a:latin typeface="+mn-lt"/>
          <a:ea typeface="+mn-ea"/>
          <a:cs typeface="+mn-cs"/>
        </a:defRPr>
      </a:lvl2pPr>
      <a:lvl3pPr marL="1143000" indent="-228600" algn="l" defTabSz="449263" rtl="0" eaLnBrk="0" fontAlgn="base" hangingPunct="0">
        <a:spcBef>
          <a:spcPts val="100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1400" kern="1200">
          <a:solidFill>
            <a:srgbClr val="404040"/>
          </a:solidFill>
          <a:latin typeface="+mn-lt"/>
          <a:ea typeface="+mn-ea"/>
          <a:cs typeface="+mn-cs"/>
        </a:defRPr>
      </a:lvl3pPr>
      <a:lvl4pPr marL="1600200" indent="-228600" algn="l" defTabSz="449263" rtl="0" eaLnBrk="0" fontAlgn="base" hangingPunct="0">
        <a:spcBef>
          <a:spcPts val="100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1200" kern="1200">
          <a:solidFill>
            <a:srgbClr val="404040"/>
          </a:solidFill>
          <a:latin typeface="+mn-lt"/>
          <a:ea typeface="+mn-ea"/>
          <a:cs typeface="+mn-cs"/>
        </a:defRPr>
      </a:lvl4pPr>
      <a:lvl5pPr marL="2057400" indent="-228600" algn="l" defTabSz="449263" rtl="0" eaLnBrk="0" fontAlgn="base" hangingPunct="0">
        <a:spcBef>
          <a:spcPts val="100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1200" kern="1200">
          <a:solidFill>
            <a:srgbClr val="404040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97" name="Group 1"/>
          <p:cNvGrpSpPr>
            <a:grpSpLocks/>
          </p:cNvGrpSpPr>
          <p:nvPr/>
        </p:nvGrpSpPr>
        <p:grpSpPr bwMode="auto">
          <a:xfrm>
            <a:off x="0" y="228600"/>
            <a:ext cx="1978025" cy="6635750"/>
            <a:chOff x="0" y="144"/>
            <a:chExt cx="1246" cy="4180"/>
          </a:xfrm>
        </p:grpSpPr>
        <p:sp>
          <p:nvSpPr>
            <p:cNvPr id="4098" name="Freeform 2"/>
            <p:cNvSpPr>
              <a:spLocks noChangeArrowheads="1"/>
            </p:cNvSpPr>
            <p:nvPr/>
          </p:nvSpPr>
          <p:spPr bwMode="auto">
            <a:xfrm>
              <a:off x="0" y="1622"/>
              <a:ext cx="42" cy="392"/>
            </a:xfrm>
            <a:custGeom>
              <a:avLst/>
              <a:gdLst>
                <a:gd name="T0" fmla="*/ 334035256 w 22"/>
                <a:gd name="T1" fmla="*/ 2092026176 h 136"/>
                <a:gd name="T2" fmla="*/ 258117975 w 22"/>
                <a:gd name="T3" fmla="*/ 1230604787 h 136"/>
                <a:gd name="T4" fmla="*/ 0 w 22"/>
                <a:gd name="T5" fmla="*/ 0 h 136"/>
                <a:gd name="T6" fmla="*/ 0 w 22"/>
                <a:gd name="T7" fmla="*/ 538388859 h 136"/>
                <a:gd name="T8" fmla="*/ 303669123 w 22"/>
                <a:gd name="T9" fmla="*/ 1907434478 h 136"/>
                <a:gd name="T10" fmla="*/ 334035256 w 22"/>
                <a:gd name="T11" fmla="*/ 2092026176 h 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rgbClr val="766F54">
                <a:alpha val="2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4099" name="Freeform 3"/>
            <p:cNvSpPr>
              <a:spLocks noChangeArrowheads="1"/>
            </p:cNvSpPr>
            <p:nvPr/>
          </p:nvSpPr>
          <p:spPr bwMode="auto">
            <a:xfrm>
              <a:off x="56" y="1988"/>
              <a:ext cx="281" cy="1461"/>
            </a:xfrm>
            <a:custGeom>
              <a:avLst/>
              <a:gdLst>
                <a:gd name="T0" fmla="*/ 1331463414 w 140"/>
                <a:gd name="T1" fmla="*/ 2147483646 h 504"/>
                <a:gd name="T2" fmla="*/ 2147483646 w 140"/>
                <a:gd name="T3" fmla="*/ 2147483646 h 504"/>
                <a:gd name="T4" fmla="*/ 2147483646 w 140"/>
                <a:gd name="T5" fmla="*/ 2147483646 h 504"/>
                <a:gd name="T6" fmla="*/ 1470804210 w 140"/>
                <a:gd name="T7" fmla="*/ 2147483646 h 504"/>
                <a:gd name="T8" fmla="*/ 0 w 140"/>
                <a:gd name="T9" fmla="*/ 0 h 504"/>
                <a:gd name="T10" fmla="*/ 92891241 w 140"/>
                <a:gd name="T11" fmla="*/ 939577574 h 504"/>
                <a:gd name="T12" fmla="*/ 1331463414 w 140"/>
                <a:gd name="T13" fmla="*/ 2147483646 h 5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rgbClr val="766F54">
                <a:alpha val="2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4100" name="Freeform 4"/>
            <p:cNvSpPr>
              <a:spLocks noChangeArrowheads="1"/>
            </p:cNvSpPr>
            <p:nvPr/>
          </p:nvSpPr>
          <p:spPr bwMode="auto">
            <a:xfrm>
              <a:off x="353" y="3431"/>
              <a:ext cx="265" cy="893"/>
            </a:xfrm>
            <a:custGeom>
              <a:avLst/>
              <a:gdLst>
                <a:gd name="T0" fmla="*/ 123725864 w 132"/>
                <a:gd name="T1" fmla="*/ 339357040 h 308"/>
                <a:gd name="T2" fmla="*/ 0 w 132"/>
                <a:gd name="T3" fmla="*/ 0 h 308"/>
                <a:gd name="T4" fmla="*/ 0 w 132"/>
                <a:gd name="T5" fmla="*/ 447336244 h 308"/>
                <a:gd name="T6" fmla="*/ 1051683611 w 132"/>
                <a:gd name="T7" fmla="*/ 2147483646 h 308"/>
                <a:gd name="T8" fmla="*/ 1902309252 w 132"/>
                <a:gd name="T9" fmla="*/ 2147483646 h 308"/>
                <a:gd name="T10" fmla="*/ 2041502324 w 132"/>
                <a:gd name="T11" fmla="*/ 2147483646 h 308"/>
                <a:gd name="T12" fmla="*/ 1190876683 w 132"/>
                <a:gd name="T13" fmla="*/ 2147483646 h 308"/>
                <a:gd name="T14" fmla="*/ 123725864 w 132"/>
                <a:gd name="T15" fmla="*/ 339357040 h 3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rgbClr val="766F54">
                <a:alpha val="2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4101" name="Freeform 5"/>
            <p:cNvSpPr>
              <a:spLocks noChangeArrowheads="1"/>
            </p:cNvSpPr>
            <p:nvPr/>
          </p:nvSpPr>
          <p:spPr bwMode="auto">
            <a:xfrm>
              <a:off x="420" y="4097"/>
              <a:ext cx="73" cy="227"/>
            </a:xfrm>
            <a:custGeom>
              <a:avLst/>
              <a:gdLst>
                <a:gd name="T0" fmla="*/ 436271086 w 37"/>
                <a:gd name="T1" fmla="*/ 1213028493 h 79"/>
                <a:gd name="T2" fmla="*/ 576502770 w 37"/>
                <a:gd name="T3" fmla="*/ 1213028493 h 79"/>
                <a:gd name="T4" fmla="*/ 0 w 37"/>
                <a:gd name="T5" fmla="*/ 0 h 79"/>
                <a:gd name="T6" fmla="*/ 436271086 w 37"/>
                <a:gd name="T7" fmla="*/ 1213028493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rgbClr val="766F54">
                <a:alpha val="2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4102" name="Freeform 6"/>
            <p:cNvSpPr>
              <a:spLocks noChangeArrowheads="1"/>
            </p:cNvSpPr>
            <p:nvPr/>
          </p:nvSpPr>
          <p:spPr bwMode="auto">
            <a:xfrm>
              <a:off x="44" y="2016"/>
              <a:ext cx="358" cy="2095"/>
            </a:xfrm>
            <a:custGeom>
              <a:avLst/>
              <a:gdLst>
                <a:gd name="T0" fmla="*/ 2147483646 w 178"/>
                <a:gd name="T1" fmla="*/ 2147483646 h 722"/>
                <a:gd name="T2" fmla="*/ 1794416005 w 178"/>
                <a:gd name="T3" fmla="*/ 2147483646 h 722"/>
                <a:gd name="T4" fmla="*/ 618763733 w 178"/>
                <a:gd name="T5" fmla="*/ 2147483646 h 722"/>
                <a:gd name="T6" fmla="*/ 185629513 w 178"/>
                <a:gd name="T7" fmla="*/ 786478582 h 722"/>
                <a:gd name="T8" fmla="*/ 0 w 178"/>
                <a:gd name="T9" fmla="*/ 0 h 722"/>
                <a:gd name="T10" fmla="*/ 510482144 w 178"/>
                <a:gd name="T11" fmla="*/ 2147483646 h 722"/>
                <a:gd name="T12" fmla="*/ 1655192887 w 178"/>
                <a:gd name="T13" fmla="*/ 2147483646 h 722"/>
                <a:gd name="T14" fmla="*/ 2147483646 w 178"/>
                <a:gd name="T15" fmla="*/ 2147483646 h 722"/>
                <a:gd name="T16" fmla="*/ 2147483646 w 178"/>
                <a:gd name="T17" fmla="*/ 2147483646 h 722"/>
                <a:gd name="T18" fmla="*/ 2147483646 w 178"/>
                <a:gd name="T19" fmla="*/ 2147483646 h 722"/>
                <a:gd name="T20" fmla="*/ 2147483646 w 178"/>
                <a:gd name="T21" fmla="*/ 2147483646 h 7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rgbClr val="766F54">
                <a:alpha val="2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4103" name="Freeform 7"/>
            <p:cNvSpPr>
              <a:spLocks noChangeArrowheads="1"/>
            </p:cNvSpPr>
            <p:nvPr/>
          </p:nvSpPr>
          <p:spPr bwMode="auto">
            <a:xfrm>
              <a:off x="10" y="144"/>
              <a:ext cx="44" cy="1842"/>
            </a:xfrm>
            <a:custGeom>
              <a:avLst/>
              <a:gdLst>
                <a:gd name="T0" fmla="*/ 170263008 w 23"/>
                <a:gd name="T1" fmla="*/ 2147483646 h 635"/>
                <a:gd name="T2" fmla="*/ 185740390 w 23"/>
                <a:gd name="T3" fmla="*/ 2147483646 h 635"/>
                <a:gd name="T4" fmla="*/ 340526015 w 23"/>
                <a:gd name="T5" fmla="*/ 2147483646 h 635"/>
                <a:gd name="T6" fmla="*/ 356003398 w 23"/>
                <a:gd name="T7" fmla="*/ 2147483646 h 635"/>
                <a:gd name="T8" fmla="*/ 263131235 w 23"/>
                <a:gd name="T9" fmla="*/ 2147483646 h 635"/>
                <a:gd name="T10" fmla="*/ 77390846 w 23"/>
                <a:gd name="T11" fmla="*/ 2147483646 h 635"/>
                <a:gd name="T12" fmla="*/ 232176471 w 23"/>
                <a:gd name="T13" fmla="*/ 0 h 635"/>
                <a:gd name="T14" fmla="*/ 185740390 w 23"/>
                <a:gd name="T15" fmla="*/ 0 h 635"/>
                <a:gd name="T16" fmla="*/ 15477382 w 23"/>
                <a:gd name="T17" fmla="*/ 2147483646 h 635"/>
                <a:gd name="T18" fmla="*/ 170263008 w 23"/>
                <a:gd name="T19" fmla="*/ 2147483646 h 6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rgbClr val="766F54">
                <a:alpha val="2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4104" name="Freeform 8"/>
            <p:cNvSpPr>
              <a:spLocks noChangeArrowheads="1"/>
            </p:cNvSpPr>
            <p:nvPr/>
          </p:nvSpPr>
          <p:spPr bwMode="auto">
            <a:xfrm>
              <a:off x="34" y="1855"/>
              <a:ext cx="32" cy="309"/>
            </a:xfrm>
            <a:custGeom>
              <a:avLst/>
              <a:gdLst>
                <a:gd name="T0" fmla="*/ 0 w 17"/>
                <a:gd name="T1" fmla="*/ 0 h 107"/>
                <a:gd name="T2" fmla="*/ 76911574 w 17"/>
                <a:gd name="T3" fmla="*/ 865646159 h 107"/>
                <a:gd name="T4" fmla="*/ 261503272 w 17"/>
                <a:gd name="T5" fmla="*/ 1654003676 h 107"/>
                <a:gd name="T6" fmla="*/ 169209384 w 17"/>
                <a:gd name="T7" fmla="*/ 711068875 h 107"/>
                <a:gd name="T8" fmla="*/ 153827069 w 17"/>
                <a:gd name="T9" fmla="*/ 664694903 h 107"/>
                <a:gd name="T10" fmla="*/ 0 w 17"/>
                <a:gd name="T11" fmla="*/ 0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rgbClr val="766F54">
                <a:alpha val="2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4105" name="Freeform 9"/>
            <p:cNvSpPr>
              <a:spLocks noChangeArrowheads="1"/>
            </p:cNvSpPr>
            <p:nvPr/>
          </p:nvSpPr>
          <p:spPr bwMode="auto">
            <a:xfrm>
              <a:off x="337" y="3451"/>
              <a:ext cx="81" cy="644"/>
            </a:xfrm>
            <a:custGeom>
              <a:avLst/>
              <a:gdLst>
                <a:gd name="T0" fmla="*/ 0 w 41"/>
                <a:gd name="T1" fmla="*/ 0 h 222"/>
                <a:gd name="T2" fmla="*/ 77988609 w 41"/>
                <a:gd name="T3" fmla="*/ 1438567829 h 222"/>
                <a:gd name="T4" fmla="*/ 265162061 w 41"/>
                <a:gd name="T5" fmla="*/ 2147483646 h 222"/>
                <a:gd name="T6" fmla="*/ 374342954 w 41"/>
                <a:gd name="T7" fmla="*/ 2147483646 h 222"/>
                <a:gd name="T8" fmla="*/ 639505015 w 41"/>
                <a:gd name="T9" fmla="*/ 2147483646 h 222"/>
                <a:gd name="T10" fmla="*/ 592712640 w 41"/>
                <a:gd name="T11" fmla="*/ 2147483646 h 222"/>
                <a:gd name="T12" fmla="*/ 202769594 w 41"/>
                <a:gd name="T13" fmla="*/ 1423099358 h 222"/>
                <a:gd name="T14" fmla="*/ 124780985 w 41"/>
                <a:gd name="T15" fmla="*/ 340306368 h 222"/>
                <a:gd name="T16" fmla="*/ 109184843 w 41"/>
                <a:gd name="T17" fmla="*/ 278432483 h 222"/>
                <a:gd name="T18" fmla="*/ 0 w 41"/>
                <a:gd name="T19" fmla="*/ 0 h 2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rgbClr val="766F54">
                <a:alpha val="2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4106" name="Freeform 10"/>
            <p:cNvSpPr>
              <a:spLocks noChangeArrowheads="1"/>
            </p:cNvSpPr>
            <p:nvPr/>
          </p:nvSpPr>
          <p:spPr bwMode="auto">
            <a:xfrm>
              <a:off x="339" y="881"/>
              <a:ext cx="907" cy="2548"/>
            </a:xfrm>
            <a:custGeom>
              <a:avLst/>
              <a:gdLst>
                <a:gd name="T0" fmla="*/ 108112772 w 450"/>
                <a:gd name="T1" fmla="*/ 2147483646 h 878"/>
                <a:gd name="T2" fmla="*/ 772222294 w 450"/>
                <a:gd name="T3" fmla="*/ 2147483646 h 878"/>
                <a:gd name="T4" fmla="*/ 2147483646 w 450"/>
                <a:gd name="T5" fmla="*/ 2147483646 h 878"/>
                <a:gd name="T6" fmla="*/ 2147483646 w 450"/>
                <a:gd name="T7" fmla="*/ 2147483646 h 878"/>
                <a:gd name="T8" fmla="*/ 2147483646 w 450"/>
                <a:gd name="T9" fmla="*/ 1372614510 h 878"/>
                <a:gd name="T10" fmla="*/ 2147483646 w 450"/>
                <a:gd name="T11" fmla="*/ 678594305 h 878"/>
                <a:gd name="T12" fmla="*/ 2147483646 w 450"/>
                <a:gd name="T13" fmla="*/ 15421973 h 878"/>
                <a:gd name="T14" fmla="*/ 2147483646 w 450"/>
                <a:gd name="T15" fmla="*/ 0 h 878"/>
                <a:gd name="T16" fmla="*/ 2147483646 w 450"/>
                <a:gd name="T17" fmla="*/ 663172332 h 878"/>
                <a:gd name="T18" fmla="*/ 2147483646 w 450"/>
                <a:gd name="T19" fmla="*/ 1357188610 h 878"/>
                <a:gd name="T20" fmla="*/ 2147483646 w 450"/>
                <a:gd name="T21" fmla="*/ 2147483646 h 878"/>
                <a:gd name="T22" fmla="*/ 2147483646 w 450"/>
                <a:gd name="T23" fmla="*/ 2147483646 h 878"/>
                <a:gd name="T24" fmla="*/ 695002815 w 450"/>
                <a:gd name="T25" fmla="*/ 2147483646 h 878"/>
                <a:gd name="T26" fmla="*/ 0 w 450"/>
                <a:gd name="T27" fmla="*/ 2147483646 h 878"/>
                <a:gd name="T28" fmla="*/ 0 w 450"/>
                <a:gd name="T29" fmla="*/ 2147483646 h 878"/>
                <a:gd name="T30" fmla="*/ 108112772 w 450"/>
                <a:gd name="T31" fmla="*/ 2147483646 h 878"/>
                <a:gd name="T32" fmla="*/ 108112772 w 450"/>
                <a:gd name="T33" fmla="*/ 2147483646 h 8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rgbClr val="766F54">
                <a:alpha val="2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4107" name="Freeform 11"/>
            <p:cNvSpPr>
              <a:spLocks noChangeArrowheads="1"/>
            </p:cNvSpPr>
            <p:nvPr/>
          </p:nvSpPr>
          <p:spPr bwMode="auto">
            <a:xfrm>
              <a:off x="404" y="4113"/>
              <a:ext cx="69" cy="210"/>
            </a:xfrm>
            <a:custGeom>
              <a:avLst/>
              <a:gdLst>
                <a:gd name="T0" fmla="*/ 0 w 35"/>
                <a:gd name="T1" fmla="*/ 0 h 73"/>
                <a:gd name="T2" fmla="*/ 404860502 w 35"/>
                <a:gd name="T3" fmla="*/ 1131001729 h 73"/>
                <a:gd name="T4" fmla="*/ 545005736 w 35"/>
                <a:gd name="T5" fmla="*/ 1131001729 h 73"/>
                <a:gd name="T6" fmla="*/ 0 w 35"/>
                <a:gd name="T7" fmla="*/ 0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rgbClr val="766F54">
                <a:alpha val="2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4108" name="Freeform 12"/>
            <p:cNvSpPr>
              <a:spLocks noChangeArrowheads="1"/>
            </p:cNvSpPr>
            <p:nvPr/>
          </p:nvSpPr>
          <p:spPr bwMode="auto">
            <a:xfrm>
              <a:off x="337" y="3376"/>
              <a:ext cx="14" cy="138"/>
            </a:xfrm>
            <a:custGeom>
              <a:avLst/>
              <a:gdLst>
                <a:gd name="T0" fmla="*/ 110255844 w 8"/>
                <a:gd name="T1" fmla="*/ 681543004 h 48"/>
                <a:gd name="T2" fmla="*/ 126007813 w 8"/>
                <a:gd name="T3" fmla="*/ 743502533 h 48"/>
                <a:gd name="T4" fmla="*/ 126007813 w 8"/>
                <a:gd name="T5" fmla="*/ 294302840 h 48"/>
                <a:gd name="T6" fmla="*/ 15751969 w 8"/>
                <a:gd name="T7" fmla="*/ 0 h 48"/>
                <a:gd name="T8" fmla="*/ 0 w 8"/>
                <a:gd name="T9" fmla="*/ 402731031 h 48"/>
                <a:gd name="T10" fmla="*/ 110255844 w 8"/>
                <a:gd name="T11" fmla="*/ 681543004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rgbClr val="766F54">
                <a:alpha val="2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4109" name="Freeform 13"/>
            <p:cNvSpPr>
              <a:spLocks noChangeArrowheads="1"/>
            </p:cNvSpPr>
            <p:nvPr/>
          </p:nvSpPr>
          <p:spPr bwMode="auto">
            <a:xfrm>
              <a:off x="372" y="3934"/>
              <a:ext cx="102" cy="390"/>
            </a:xfrm>
            <a:custGeom>
              <a:avLst/>
              <a:gdLst>
                <a:gd name="T0" fmla="*/ 106891015 w 52"/>
                <a:gd name="T1" fmla="*/ 277669014 h 135"/>
                <a:gd name="T2" fmla="*/ 0 w 52"/>
                <a:gd name="T3" fmla="*/ 0 h 135"/>
                <a:gd name="T4" fmla="*/ 183239508 w 52"/>
                <a:gd name="T5" fmla="*/ 740445466 h 135"/>
                <a:gd name="T6" fmla="*/ 244320646 w 52"/>
                <a:gd name="T7" fmla="*/ 956412000 h 135"/>
                <a:gd name="T8" fmla="*/ 778771815 w 52"/>
                <a:gd name="T9" fmla="*/ 2082507782 h 135"/>
                <a:gd name="T10" fmla="*/ 794043077 w 52"/>
                <a:gd name="T11" fmla="*/ 2082507782 h 135"/>
                <a:gd name="T12" fmla="*/ 366482923 w 52"/>
                <a:gd name="T13" fmla="*/ 863854353 h 135"/>
                <a:gd name="T14" fmla="*/ 106891015 w 52"/>
                <a:gd name="T15" fmla="*/ 277669014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rgbClr val="766F54">
                <a:alpha val="2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</p:grpSp>
      <p:grpSp>
        <p:nvGrpSpPr>
          <p:cNvPr id="4110" name="Group 14"/>
          <p:cNvGrpSpPr>
            <a:grpSpLocks/>
          </p:cNvGrpSpPr>
          <p:nvPr/>
        </p:nvGrpSpPr>
        <p:grpSpPr bwMode="auto">
          <a:xfrm>
            <a:off x="20638" y="0"/>
            <a:ext cx="1949450" cy="6850063"/>
            <a:chOff x="13" y="0"/>
            <a:chExt cx="1228" cy="4315"/>
          </a:xfrm>
        </p:grpSpPr>
        <p:sp>
          <p:nvSpPr>
            <p:cNvPr id="4111" name="Freeform 15"/>
            <p:cNvSpPr>
              <a:spLocks noChangeArrowheads="1"/>
            </p:cNvSpPr>
            <p:nvPr/>
          </p:nvSpPr>
          <p:spPr bwMode="auto">
            <a:xfrm>
              <a:off x="13" y="0"/>
              <a:ext cx="256" cy="2771"/>
            </a:xfrm>
            <a:custGeom>
              <a:avLst/>
              <a:gdLst>
                <a:gd name="T0" fmla="*/ 110684661 w 103"/>
                <a:gd name="T1" fmla="*/ 2147483646 h 920"/>
                <a:gd name="T2" fmla="*/ 411117865 w 103"/>
                <a:gd name="T3" fmla="*/ 2147483646 h 920"/>
                <a:gd name="T4" fmla="*/ 901295634 w 103"/>
                <a:gd name="T5" fmla="*/ 2147483646 h 920"/>
                <a:gd name="T6" fmla="*/ 1597032336 w 103"/>
                <a:gd name="T7" fmla="*/ 2147483646 h 920"/>
                <a:gd name="T8" fmla="*/ 1628657093 w 103"/>
                <a:gd name="T9" fmla="*/ 2147483646 h 920"/>
                <a:gd name="T10" fmla="*/ 1565407579 w 103"/>
                <a:gd name="T11" fmla="*/ 2147483646 h 920"/>
                <a:gd name="T12" fmla="*/ 1565407579 w 103"/>
                <a:gd name="T13" fmla="*/ 2147483646 h 920"/>
                <a:gd name="T14" fmla="*/ 996169906 w 103"/>
                <a:gd name="T15" fmla="*/ 2147483646 h 920"/>
                <a:gd name="T16" fmla="*/ 474367379 w 103"/>
                <a:gd name="T17" fmla="*/ 2147483646 h 920"/>
                <a:gd name="T18" fmla="*/ 142309418 w 103"/>
                <a:gd name="T19" fmla="*/ 2147483646 h 920"/>
                <a:gd name="T20" fmla="*/ 47435147 w 103"/>
                <a:gd name="T21" fmla="*/ 1445313264 h 920"/>
                <a:gd name="T22" fmla="*/ 15810390 w 103"/>
                <a:gd name="T23" fmla="*/ 0 h 920"/>
                <a:gd name="T24" fmla="*/ 0 w 103"/>
                <a:gd name="T25" fmla="*/ 0 h 920"/>
                <a:gd name="T26" fmla="*/ 15810390 w 103"/>
                <a:gd name="T27" fmla="*/ 1445313264 h 920"/>
                <a:gd name="T28" fmla="*/ 110684661 w 103"/>
                <a:gd name="T29" fmla="*/ 2147483646 h 9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rgbClr val="766F54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4112" name="Freeform 16"/>
            <p:cNvSpPr>
              <a:spLocks noChangeArrowheads="1"/>
            </p:cNvSpPr>
            <p:nvPr/>
          </p:nvSpPr>
          <p:spPr bwMode="auto">
            <a:xfrm>
              <a:off x="286" y="2719"/>
              <a:ext cx="219" cy="994"/>
            </a:xfrm>
            <a:custGeom>
              <a:avLst/>
              <a:gdLst>
                <a:gd name="T0" fmla="*/ 842409880 w 88"/>
                <a:gd name="T1" fmla="*/ 2147483646 h 330"/>
                <a:gd name="T2" fmla="*/ 1398719344 w 88"/>
                <a:gd name="T3" fmla="*/ 2147483646 h 330"/>
                <a:gd name="T4" fmla="*/ 1398719344 w 88"/>
                <a:gd name="T5" fmla="*/ 2147483646 h 330"/>
                <a:gd name="T6" fmla="*/ 1398719344 w 88"/>
                <a:gd name="T7" fmla="*/ 2147483646 h 330"/>
                <a:gd name="T8" fmla="*/ 985460087 w 88"/>
                <a:gd name="T9" fmla="*/ 2147483646 h 330"/>
                <a:gd name="T10" fmla="*/ 0 w 88"/>
                <a:gd name="T11" fmla="*/ 0 h 330"/>
                <a:gd name="T12" fmla="*/ 111263488 w 88"/>
                <a:gd name="T13" fmla="*/ 992310910 h 330"/>
                <a:gd name="T14" fmla="*/ 842409880 w 88"/>
                <a:gd name="T15" fmla="*/ 2147483646 h 3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rgbClr val="766F54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4113" name="Freeform 17"/>
            <p:cNvSpPr>
              <a:spLocks noChangeArrowheads="1"/>
            </p:cNvSpPr>
            <p:nvPr/>
          </p:nvSpPr>
          <p:spPr bwMode="auto">
            <a:xfrm>
              <a:off x="524" y="3693"/>
              <a:ext cx="223" cy="622"/>
            </a:xfrm>
            <a:custGeom>
              <a:avLst/>
              <a:gdLst>
                <a:gd name="T0" fmla="*/ 94507976 w 90"/>
                <a:gd name="T1" fmla="*/ 235809526 h 207"/>
                <a:gd name="T2" fmla="*/ 0 w 90"/>
                <a:gd name="T3" fmla="*/ 0 h 207"/>
                <a:gd name="T4" fmla="*/ 15751991 w 90"/>
                <a:gd name="T5" fmla="*/ 455898152 h 207"/>
                <a:gd name="T6" fmla="*/ 661543926 w 90"/>
                <a:gd name="T7" fmla="*/ 1996514571 h 207"/>
                <a:gd name="T8" fmla="*/ 1260079889 w 90"/>
                <a:gd name="T9" fmla="*/ 2147483646 h 207"/>
                <a:gd name="T10" fmla="*/ 1417591859 w 90"/>
                <a:gd name="T11" fmla="*/ 2147483646 h 207"/>
                <a:gd name="T12" fmla="*/ 787551915 w 90"/>
                <a:gd name="T13" fmla="*/ 1933630974 h 207"/>
                <a:gd name="T14" fmla="*/ 94507976 w 90"/>
                <a:gd name="T15" fmla="*/ 235809526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rgbClr val="766F54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4114" name="Freeform 18"/>
            <p:cNvSpPr>
              <a:spLocks noChangeArrowheads="1"/>
            </p:cNvSpPr>
            <p:nvPr/>
          </p:nvSpPr>
          <p:spPr bwMode="auto">
            <a:xfrm>
              <a:off x="271" y="2749"/>
              <a:ext cx="286" cy="1406"/>
            </a:xfrm>
            <a:custGeom>
              <a:avLst/>
              <a:gdLst>
                <a:gd name="T0" fmla="*/ 1596387350 w 115"/>
                <a:gd name="T1" fmla="*/ 2147483646 h 467"/>
                <a:gd name="T2" fmla="*/ 1232853715 w 115"/>
                <a:gd name="T3" fmla="*/ 2147483646 h 467"/>
                <a:gd name="T4" fmla="*/ 458368842 w 115"/>
                <a:gd name="T5" fmla="*/ 2147483646 h 467"/>
                <a:gd name="T6" fmla="*/ 205473631 w 115"/>
                <a:gd name="T7" fmla="*/ 834088423 h 467"/>
                <a:gd name="T8" fmla="*/ 0 w 115"/>
                <a:gd name="T9" fmla="*/ 0 h 467"/>
                <a:gd name="T10" fmla="*/ 331923224 w 115"/>
                <a:gd name="T11" fmla="*/ 2147483646 h 467"/>
                <a:gd name="T12" fmla="*/ 1090600904 w 115"/>
                <a:gd name="T13" fmla="*/ 2147483646 h 467"/>
                <a:gd name="T14" fmla="*/ 1627997760 w 115"/>
                <a:gd name="T15" fmla="*/ 2147483646 h 467"/>
                <a:gd name="T16" fmla="*/ 1817668174 w 115"/>
                <a:gd name="T17" fmla="*/ 2147483646 h 467"/>
                <a:gd name="T18" fmla="*/ 1770250570 w 115"/>
                <a:gd name="T19" fmla="*/ 2147483646 h 467"/>
                <a:gd name="T20" fmla="*/ 1596387350 w 115"/>
                <a:gd name="T21" fmla="*/ 2147483646 h 4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rgbClr val="766F54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4115" name="Freeform 19"/>
            <p:cNvSpPr>
              <a:spLocks noChangeArrowheads="1"/>
            </p:cNvSpPr>
            <p:nvPr/>
          </p:nvSpPr>
          <p:spPr bwMode="auto">
            <a:xfrm>
              <a:off x="243" y="812"/>
              <a:ext cx="89" cy="1905"/>
            </a:xfrm>
            <a:custGeom>
              <a:avLst/>
              <a:gdLst>
                <a:gd name="T0" fmla="*/ 273753372 w 36"/>
                <a:gd name="T1" fmla="*/ 2147483646 h 633"/>
                <a:gd name="T2" fmla="*/ 209338926 w 36"/>
                <a:gd name="T3" fmla="*/ 2147483646 h 633"/>
                <a:gd name="T4" fmla="*/ 80514045 w 36"/>
                <a:gd name="T5" fmla="*/ 2147483646 h 633"/>
                <a:gd name="T6" fmla="*/ 209338926 w 36"/>
                <a:gd name="T7" fmla="*/ 2147483646 h 633"/>
                <a:gd name="T8" fmla="*/ 354267417 w 36"/>
                <a:gd name="T9" fmla="*/ 1554425528 h 633"/>
                <a:gd name="T10" fmla="*/ 579709955 w 36"/>
                <a:gd name="T11" fmla="*/ 0 h 633"/>
                <a:gd name="T12" fmla="*/ 563606343 w 36"/>
                <a:gd name="T13" fmla="*/ 0 h 633"/>
                <a:gd name="T14" fmla="*/ 322060194 w 36"/>
                <a:gd name="T15" fmla="*/ 1554425528 h 633"/>
                <a:gd name="T16" fmla="*/ 161032104 w 36"/>
                <a:gd name="T17" fmla="*/ 2147483646 h 633"/>
                <a:gd name="T18" fmla="*/ 16103612 w 36"/>
                <a:gd name="T19" fmla="*/ 2147483646 h 633"/>
                <a:gd name="T20" fmla="*/ 112721269 w 36"/>
                <a:gd name="T21" fmla="*/ 2147483646 h 633"/>
                <a:gd name="T22" fmla="*/ 257649761 w 36"/>
                <a:gd name="T23" fmla="*/ 2147483646 h 633"/>
                <a:gd name="T24" fmla="*/ 273753372 w 36"/>
                <a:gd name="T25" fmla="*/ 2147483646 h 6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rgbClr val="766F54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4116" name="Freeform 20"/>
            <p:cNvSpPr>
              <a:spLocks noChangeArrowheads="1"/>
            </p:cNvSpPr>
            <p:nvPr/>
          </p:nvSpPr>
          <p:spPr bwMode="auto">
            <a:xfrm>
              <a:off x="579" y="4140"/>
              <a:ext cx="68" cy="175"/>
            </a:xfrm>
            <a:custGeom>
              <a:avLst/>
              <a:gdLst>
                <a:gd name="T0" fmla="*/ 346523469 w 28"/>
                <a:gd name="T1" fmla="*/ 923021860 h 59"/>
                <a:gd name="T2" fmla="*/ 441027344 w 28"/>
                <a:gd name="T3" fmla="*/ 923021860 h 59"/>
                <a:gd name="T4" fmla="*/ 0 w 28"/>
                <a:gd name="T5" fmla="*/ 0 h 59"/>
                <a:gd name="T6" fmla="*/ 346523469 w 28"/>
                <a:gd name="T7" fmla="*/ 923021860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rgbClr val="766F54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4117" name="Freeform 21"/>
            <p:cNvSpPr>
              <a:spLocks noChangeArrowheads="1"/>
            </p:cNvSpPr>
            <p:nvPr/>
          </p:nvSpPr>
          <p:spPr bwMode="auto">
            <a:xfrm>
              <a:off x="261" y="2587"/>
              <a:ext cx="41" cy="320"/>
            </a:xfrm>
            <a:custGeom>
              <a:avLst/>
              <a:gdLst>
                <a:gd name="T0" fmla="*/ 64496489 w 17"/>
                <a:gd name="T1" fmla="*/ 847377402 h 107"/>
                <a:gd name="T2" fmla="*/ 274108069 w 17"/>
                <a:gd name="T3" fmla="*/ 1679063951 h 107"/>
                <a:gd name="T4" fmla="*/ 161241221 w 17"/>
                <a:gd name="T5" fmla="*/ 690456982 h 107"/>
                <a:gd name="T6" fmla="*/ 145115092 w 17"/>
                <a:gd name="T7" fmla="*/ 674762167 h 107"/>
                <a:gd name="T8" fmla="*/ 0 w 17"/>
                <a:gd name="T9" fmla="*/ 0 h 107"/>
                <a:gd name="T10" fmla="*/ 0 w 17"/>
                <a:gd name="T11" fmla="*/ 125538713 h 107"/>
                <a:gd name="T12" fmla="*/ 64496489 w 17"/>
                <a:gd name="T13" fmla="*/ 847377402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rgbClr val="766F54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4118" name="Freeform 22"/>
            <p:cNvSpPr>
              <a:spLocks noChangeArrowheads="1"/>
            </p:cNvSpPr>
            <p:nvPr/>
          </p:nvSpPr>
          <p:spPr bwMode="auto">
            <a:xfrm>
              <a:off x="507" y="1982"/>
              <a:ext cx="734" cy="1709"/>
            </a:xfrm>
            <a:custGeom>
              <a:avLst/>
              <a:gdLst>
                <a:gd name="T0" fmla="*/ 126350140 w 294"/>
                <a:gd name="T1" fmla="*/ 2147483646 h 568"/>
                <a:gd name="T2" fmla="*/ 552784347 w 294"/>
                <a:gd name="T3" fmla="*/ 2147483646 h 568"/>
                <a:gd name="T4" fmla="*/ 1563593416 w 294"/>
                <a:gd name="T5" fmla="*/ 2147483646 h 568"/>
                <a:gd name="T6" fmla="*/ 2147483646 w 294"/>
                <a:gd name="T7" fmla="*/ 1869089766 h 568"/>
                <a:gd name="T8" fmla="*/ 2147483646 w 294"/>
                <a:gd name="T9" fmla="*/ 910983896 h 568"/>
                <a:gd name="T10" fmla="*/ 2147483646 w 294"/>
                <a:gd name="T11" fmla="*/ 439783962 h 568"/>
                <a:gd name="T12" fmla="*/ 2147483646 w 294"/>
                <a:gd name="T13" fmla="*/ 0 h 568"/>
                <a:gd name="T14" fmla="*/ 2147483646 w 294"/>
                <a:gd name="T15" fmla="*/ 0 h 568"/>
                <a:gd name="T16" fmla="*/ 2147483646 w 294"/>
                <a:gd name="T17" fmla="*/ 424077958 h 568"/>
                <a:gd name="T18" fmla="*/ 2147483646 w 294"/>
                <a:gd name="T19" fmla="*/ 879571888 h 568"/>
                <a:gd name="T20" fmla="*/ 2147483646 w 294"/>
                <a:gd name="T21" fmla="*/ 1837677758 h 568"/>
                <a:gd name="T22" fmla="*/ 1500416359 w 294"/>
                <a:gd name="T23" fmla="*/ 2147483646 h 568"/>
                <a:gd name="T24" fmla="*/ 473814019 w 294"/>
                <a:gd name="T25" fmla="*/ 2147483646 h 568"/>
                <a:gd name="T26" fmla="*/ 0 w 294"/>
                <a:gd name="T27" fmla="*/ 2147483646 h 568"/>
                <a:gd name="T28" fmla="*/ 110556869 w 294"/>
                <a:gd name="T29" fmla="*/ 2147483646 h 568"/>
                <a:gd name="T30" fmla="*/ 126350140 w 294"/>
                <a:gd name="T31" fmla="*/ 2147483646 h 5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rgbClr val="766F54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4119" name="Freeform 23"/>
            <p:cNvSpPr>
              <a:spLocks noChangeArrowheads="1"/>
            </p:cNvSpPr>
            <p:nvPr/>
          </p:nvSpPr>
          <p:spPr bwMode="auto">
            <a:xfrm>
              <a:off x="559" y="4158"/>
              <a:ext cx="61" cy="157"/>
            </a:xfrm>
            <a:custGeom>
              <a:avLst/>
              <a:gdLst>
                <a:gd name="T0" fmla="*/ 0 w 25"/>
                <a:gd name="T1" fmla="*/ 0 h 53"/>
                <a:gd name="T2" fmla="*/ 304079525 w 25"/>
                <a:gd name="T3" fmla="*/ 828513255 h 53"/>
                <a:gd name="T4" fmla="*/ 400104007 w 25"/>
                <a:gd name="T5" fmla="*/ 828513255 h 53"/>
                <a:gd name="T6" fmla="*/ 0 w 25"/>
                <a:gd name="T7" fmla="*/ 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rgbClr val="766F54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4120" name="Freeform 24"/>
            <p:cNvSpPr>
              <a:spLocks noChangeArrowheads="1"/>
            </p:cNvSpPr>
            <p:nvPr/>
          </p:nvSpPr>
          <p:spPr bwMode="auto">
            <a:xfrm>
              <a:off x="507" y="3715"/>
              <a:ext cx="70" cy="423"/>
            </a:xfrm>
            <a:custGeom>
              <a:avLst/>
              <a:gdLst>
                <a:gd name="T0" fmla="*/ 0 w 29"/>
                <a:gd name="T1" fmla="*/ 0 h 141"/>
                <a:gd name="T2" fmla="*/ 108742655 w 29"/>
                <a:gd name="T3" fmla="*/ 1397863960 h 141"/>
                <a:gd name="T4" fmla="*/ 279621155 w 29"/>
                <a:gd name="T5" fmla="*/ 1837639560 h 141"/>
                <a:gd name="T6" fmla="*/ 450499655 w 29"/>
                <a:gd name="T7" fmla="*/ 2147483646 h 141"/>
                <a:gd name="T8" fmla="*/ 419429762 w 29"/>
                <a:gd name="T9" fmla="*/ 2120352729 h 141"/>
                <a:gd name="T10" fmla="*/ 124275631 w 29"/>
                <a:gd name="T11" fmla="*/ 345540519 h 141"/>
                <a:gd name="T12" fmla="*/ 62139786 w 29"/>
                <a:gd name="T13" fmla="*/ 172768278 h 141"/>
                <a:gd name="T14" fmla="*/ 0 w 29"/>
                <a:gd name="T15" fmla="*/ 0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rgbClr val="766F54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4121" name="Freeform 25"/>
            <p:cNvSpPr>
              <a:spLocks noChangeArrowheads="1"/>
            </p:cNvSpPr>
            <p:nvPr/>
          </p:nvSpPr>
          <p:spPr bwMode="auto">
            <a:xfrm>
              <a:off x="507" y="3636"/>
              <a:ext cx="18" cy="142"/>
            </a:xfrm>
            <a:custGeom>
              <a:avLst/>
              <a:gdLst>
                <a:gd name="T0" fmla="*/ 0 w 8"/>
                <a:gd name="T1" fmla="*/ 402731031 h 48"/>
                <a:gd name="T2" fmla="*/ 63003906 w 8"/>
                <a:gd name="T3" fmla="*/ 573114814 h 48"/>
                <a:gd name="T4" fmla="*/ 126007813 w 8"/>
                <a:gd name="T5" fmla="*/ 743502533 h 48"/>
                <a:gd name="T6" fmla="*/ 110255844 w 8"/>
                <a:gd name="T7" fmla="*/ 294302840 h 48"/>
                <a:gd name="T8" fmla="*/ 0 w 8"/>
                <a:gd name="T9" fmla="*/ 0 h 48"/>
                <a:gd name="T10" fmla="*/ 0 w 8"/>
                <a:gd name="T11" fmla="*/ 61959528 h 48"/>
                <a:gd name="T12" fmla="*/ 0 w 8"/>
                <a:gd name="T13" fmla="*/ 402731031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rgbClr val="766F54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4122" name="Freeform 26"/>
            <p:cNvSpPr>
              <a:spLocks noChangeArrowheads="1"/>
            </p:cNvSpPr>
            <p:nvPr/>
          </p:nvSpPr>
          <p:spPr bwMode="auto">
            <a:xfrm>
              <a:off x="524" y="3983"/>
              <a:ext cx="108" cy="332"/>
            </a:xfrm>
            <a:custGeom>
              <a:avLst/>
              <a:gdLst>
                <a:gd name="T0" fmla="*/ 173259750 w 44"/>
                <a:gd name="T1" fmla="*/ 439440880 h 111"/>
                <a:gd name="T2" fmla="*/ 0 w 44"/>
                <a:gd name="T3" fmla="*/ 0 h 111"/>
                <a:gd name="T4" fmla="*/ 173259750 w 44"/>
                <a:gd name="T5" fmla="*/ 769022530 h 111"/>
                <a:gd name="T6" fmla="*/ 220515656 w 44"/>
                <a:gd name="T7" fmla="*/ 910269545 h 111"/>
                <a:gd name="T8" fmla="*/ 614287094 w 44"/>
                <a:gd name="T9" fmla="*/ 1742067645 h 111"/>
                <a:gd name="T10" fmla="*/ 693042969 w 44"/>
                <a:gd name="T11" fmla="*/ 1742067645 h 111"/>
                <a:gd name="T12" fmla="*/ 346523469 w 44"/>
                <a:gd name="T13" fmla="*/ 816102227 h 111"/>
                <a:gd name="T14" fmla="*/ 173259750 w 44"/>
                <a:gd name="T15" fmla="*/ 439440880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rgbClr val="766F54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</p:grpSp>
      <p:sp>
        <p:nvSpPr>
          <p:cNvPr id="4123" name="Rectangle 27"/>
          <p:cNvSpPr>
            <a:spLocks noChangeArrowheads="1"/>
          </p:cNvSpPr>
          <p:nvPr/>
        </p:nvSpPr>
        <p:spPr bwMode="auto">
          <a:xfrm>
            <a:off x="0" y="0"/>
            <a:ext cx="182563" cy="6858000"/>
          </a:xfrm>
          <a:prstGeom prst="rect">
            <a:avLst/>
          </a:prstGeom>
          <a:solidFill>
            <a:srgbClr val="766F54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t-BR"/>
          </a:p>
        </p:txBody>
      </p:sp>
      <p:sp>
        <p:nvSpPr>
          <p:cNvPr id="4124" name="Freeform 28"/>
          <p:cNvSpPr>
            <a:spLocks noChangeArrowheads="1"/>
          </p:cNvSpPr>
          <p:nvPr/>
        </p:nvSpPr>
        <p:spPr bwMode="auto">
          <a:xfrm flipV="1">
            <a:off x="0" y="3167063"/>
            <a:ext cx="1358900" cy="508000"/>
          </a:xfrm>
          <a:custGeom>
            <a:avLst/>
            <a:gdLst>
              <a:gd name="T0" fmla="*/ 233511534 w 7908"/>
              <a:gd name="T1" fmla="*/ 12113514 h 10000"/>
              <a:gd name="T2" fmla="*/ 194150002 w 7908"/>
              <a:gd name="T3" fmla="*/ 485140 h 10000"/>
              <a:gd name="T4" fmla="*/ 193293730 w 7908"/>
              <a:gd name="T5" fmla="*/ 242570 h 10000"/>
              <a:gd name="T6" fmla="*/ 190842796 w 7908"/>
              <a:gd name="T7" fmla="*/ 0 h 10000"/>
              <a:gd name="T8" fmla="*/ 175251704 w 7908"/>
              <a:gd name="T9" fmla="*/ 0 h 10000"/>
              <a:gd name="T10" fmla="*/ 0 w 7908"/>
              <a:gd name="T11" fmla="*/ 160020 h 10000"/>
              <a:gd name="T12" fmla="*/ 0 w 7908"/>
              <a:gd name="T13" fmla="*/ 25806400 h 10000"/>
              <a:gd name="T14" fmla="*/ 175251704 w 7908"/>
              <a:gd name="T15" fmla="*/ 25682550 h 10000"/>
              <a:gd name="T16" fmla="*/ 190842796 w 7908"/>
              <a:gd name="T17" fmla="*/ 25682550 h 10000"/>
              <a:gd name="T18" fmla="*/ 193293730 w 7908"/>
              <a:gd name="T19" fmla="*/ 25442520 h 10000"/>
              <a:gd name="T20" fmla="*/ 194150002 w 7908"/>
              <a:gd name="T21" fmla="*/ 25197359 h 10000"/>
              <a:gd name="T22" fmla="*/ 233511534 w 7908"/>
              <a:gd name="T23" fmla="*/ 13568985 h 10000"/>
              <a:gd name="T24" fmla="*/ 233511534 w 7908"/>
              <a:gd name="T25" fmla="*/ 12113514 h 100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rgbClr val="A5301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t-BR"/>
          </a:p>
        </p:txBody>
      </p:sp>
      <p:sp>
        <p:nvSpPr>
          <p:cNvPr id="4125" name="Rectangle 29"/>
          <p:cNvSpPr>
            <a:spLocks noGrp="1" noChangeArrowheads="1"/>
          </p:cNvSpPr>
          <p:nvPr>
            <p:ph type="title"/>
          </p:nvPr>
        </p:nvSpPr>
        <p:spPr bwMode="auto">
          <a:xfrm>
            <a:off x="1944688" y="623888"/>
            <a:ext cx="6586537" cy="12779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pt-BR" smtClean="0"/>
              <a:t>Clique para editar o formato do texto do título</a:t>
            </a:r>
          </a:p>
        </p:txBody>
      </p:sp>
      <p:sp>
        <p:nvSpPr>
          <p:cNvPr id="4126" name="Rectangle 30"/>
          <p:cNvSpPr>
            <a:spLocks noGrp="1" noChangeArrowheads="1"/>
          </p:cNvSpPr>
          <p:nvPr>
            <p:ph type="body" idx="1"/>
          </p:nvPr>
        </p:nvSpPr>
        <p:spPr bwMode="auto">
          <a:xfrm>
            <a:off x="1943100" y="2133600"/>
            <a:ext cx="6588125" cy="3883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pt-BR" smtClean="0"/>
              <a:t>Clique para editar o formato do texto da estrutura de tópicos</a:t>
            </a:r>
          </a:p>
          <a:p>
            <a:pPr lvl="1"/>
            <a:r>
              <a:rPr lang="en-GB" altLang="pt-BR" smtClean="0"/>
              <a:t>2.º Nível da estrutura de tópicos</a:t>
            </a:r>
          </a:p>
          <a:p>
            <a:pPr lvl="2"/>
            <a:r>
              <a:rPr lang="en-GB" altLang="pt-BR" smtClean="0"/>
              <a:t>3.º Nível da estrutura de tópicos</a:t>
            </a:r>
          </a:p>
          <a:p>
            <a:pPr lvl="3"/>
            <a:r>
              <a:rPr lang="en-GB" altLang="pt-BR" smtClean="0"/>
              <a:t>4.º Nível da estrutura de tópicos</a:t>
            </a:r>
          </a:p>
          <a:p>
            <a:pPr lvl="4"/>
            <a:r>
              <a:rPr lang="en-GB" altLang="pt-BR" smtClean="0"/>
              <a:t>5.º Nível da estrutura de tópicos</a:t>
            </a:r>
          </a:p>
          <a:p>
            <a:pPr lvl="4"/>
            <a:r>
              <a:rPr lang="en-GB" altLang="pt-BR" smtClean="0"/>
              <a:t>6.º Nível da estrutura de tópicos</a:t>
            </a:r>
          </a:p>
          <a:p>
            <a:pPr lvl="4"/>
            <a:r>
              <a:rPr lang="en-GB" altLang="pt-BR" smtClean="0"/>
              <a:t>7.º Nível da estrutura de tópicos</a:t>
            </a:r>
          </a:p>
        </p:txBody>
      </p:sp>
      <p:sp>
        <p:nvSpPr>
          <p:cNvPr id="4127" name="Text Box 31"/>
          <p:cNvSpPr txBox="1">
            <a:spLocks noChangeArrowheads="1"/>
          </p:cNvSpPr>
          <p:nvPr/>
        </p:nvSpPr>
        <p:spPr bwMode="auto">
          <a:xfrm>
            <a:off x="7772400" y="6135688"/>
            <a:ext cx="766763" cy="369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t-BR"/>
          </a:p>
        </p:txBody>
      </p:sp>
      <p:sp>
        <p:nvSpPr>
          <p:cNvPr id="4128" name="Text Box 32"/>
          <p:cNvSpPr txBox="1">
            <a:spLocks noChangeArrowheads="1"/>
          </p:cNvSpPr>
          <p:nvPr/>
        </p:nvSpPr>
        <p:spPr bwMode="auto">
          <a:xfrm>
            <a:off x="1943100" y="6135688"/>
            <a:ext cx="5716588" cy="365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t-BR"/>
          </a:p>
        </p:txBody>
      </p:sp>
      <p:sp>
        <p:nvSpPr>
          <p:cNvPr id="4129" name="Rectangle 33"/>
          <p:cNvSpPr>
            <a:spLocks noGrp="1" noChangeArrowheads="1"/>
          </p:cNvSpPr>
          <p:nvPr>
            <p:ph type="sldNum"/>
          </p:nvPr>
        </p:nvSpPr>
        <p:spPr bwMode="auto">
          <a:xfrm>
            <a:off x="511175" y="3225800"/>
            <a:ext cx="582613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000" tIns="46800" rIns="90000" bIns="46800" numCol="1" anchor="ctr" anchorCtr="0" compatLnSpc="1">
            <a:prstTxWarp prst="textNoShape">
              <a:avLst/>
            </a:prstTxWarp>
          </a:bodyPr>
          <a:lstStyle>
            <a:lvl1pPr algn="r" eaLnBrk="1">
              <a:buClrTx/>
              <a:buFontTx/>
              <a:buNone/>
              <a:defRPr sz="2000">
                <a:solidFill>
                  <a:srgbClr val="FEFFFF"/>
                </a:solidFill>
                <a:latin typeface="Times New Roman" panose="02020603050405020304" pitchFamily="18" charset="0"/>
                <a:cs typeface="DejaVu Sans" panose="020B0603030804020204" pitchFamily="34" charset="0"/>
              </a:defRPr>
            </a:lvl1pPr>
          </a:lstStyle>
          <a:p>
            <a:fld id="{466D8ED9-A196-4ABF-B692-E9E00078D844}" type="slidenum">
              <a:rPr lang="pt-BR" altLang="pt-BR"/>
              <a:pPr/>
              <a:t>‹nº›</a:t>
            </a:fld>
            <a:endParaRPr lang="pt-BR" alt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  <p:sldLayoutId id="2147483699" r:id="rId2"/>
    <p:sldLayoutId id="2147483700" r:id="rId3"/>
    <p:sldLayoutId id="2147483701" r:id="rId4"/>
    <p:sldLayoutId id="2147483702" r:id="rId5"/>
    <p:sldLayoutId id="2147483703" r:id="rId6"/>
    <p:sldLayoutId id="2147483704" r:id="rId7"/>
    <p:sldLayoutId id="2147483705" r:id="rId8"/>
    <p:sldLayoutId id="2147483706" r:id="rId9"/>
    <p:sldLayoutId id="2147483707" r:id="rId10"/>
    <p:sldLayoutId id="2147483708" r:id="rId11"/>
  </p:sldLayoutIdLst>
  <p:txStyles>
    <p:titleStyle>
      <a:lvl1pPr algn="l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3600" kern="1200">
          <a:solidFill>
            <a:srgbClr val="262626"/>
          </a:solidFill>
          <a:latin typeface="+mj-lt"/>
          <a:ea typeface="+mj-ea"/>
          <a:cs typeface="+mj-cs"/>
        </a:defRPr>
      </a:lvl1pPr>
      <a:lvl2pPr marL="742950" indent="-285750" algn="l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3600">
          <a:solidFill>
            <a:srgbClr val="262626"/>
          </a:solidFill>
          <a:latin typeface="Century Gothic" panose="020B0502020202020204" pitchFamily="34" charset="0"/>
          <a:ea typeface="WenQuanYi Micro Hei" charset="0"/>
          <a:cs typeface="WenQuanYi Micro Hei" charset="0"/>
        </a:defRPr>
      </a:lvl2pPr>
      <a:lvl3pPr marL="1143000" indent="-228600" algn="l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3600">
          <a:solidFill>
            <a:srgbClr val="262626"/>
          </a:solidFill>
          <a:latin typeface="Century Gothic" panose="020B0502020202020204" pitchFamily="34" charset="0"/>
          <a:ea typeface="WenQuanYi Micro Hei" charset="0"/>
          <a:cs typeface="WenQuanYi Micro Hei" charset="0"/>
        </a:defRPr>
      </a:lvl3pPr>
      <a:lvl4pPr marL="1600200" indent="-228600" algn="l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3600">
          <a:solidFill>
            <a:srgbClr val="262626"/>
          </a:solidFill>
          <a:latin typeface="Century Gothic" panose="020B0502020202020204" pitchFamily="34" charset="0"/>
          <a:ea typeface="WenQuanYi Micro Hei" charset="0"/>
          <a:cs typeface="WenQuanYi Micro Hei" charset="0"/>
        </a:defRPr>
      </a:lvl4pPr>
      <a:lvl5pPr marL="2057400" indent="-228600" algn="l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3600">
          <a:solidFill>
            <a:srgbClr val="262626"/>
          </a:solidFill>
          <a:latin typeface="Century Gothic" panose="020B0502020202020204" pitchFamily="34" charset="0"/>
          <a:ea typeface="WenQuanYi Micro Hei" charset="0"/>
          <a:cs typeface="WenQuanYi Micro Hei" charset="0"/>
        </a:defRPr>
      </a:lvl5pPr>
      <a:lvl6pPr marL="2514600" indent="-228600" algn="l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3600">
          <a:solidFill>
            <a:srgbClr val="262626"/>
          </a:solidFill>
          <a:latin typeface="Century Gothic" panose="020B0502020202020204" pitchFamily="34" charset="0"/>
          <a:ea typeface="WenQuanYi Micro Hei" charset="0"/>
          <a:cs typeface="WenQuanYi Micro Hei" charset="0"/>
        </a:defRPr>
      </a:lvl6pPr>
      <a:lvl7pPr marL="2971800" indent="-228600" algn="l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3600">
          <a:solidFill>
            <a:srgbClr val="262626"/>
          </a:solidFill>
          <a:latin typeface="Century Gothic" panose="020B0502020202020204" pitchFamily="34" charset="0"/>
          <a:ea typeface="WenQuanYi Micro Hei" charset="0"/>
          <a:cs typeface="WenQuanYi Micro Hei" charset="0"/>
        </a:defRPr>
      </a:lvl7pPr>
      <a:lvl8pPr marL="3429000" indent="-228600" algn="l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3600">
          <a:solidFill>
            <a:srgbClr val="262626"/>
          </a:solidFill>
          <a:latin typeface="Century Gothic" panose="020B0502020202020204" pitchFamily="34" charset="0"/>
          <a:ea typeface="WenQuanYi Micro Hei" charset="0"/>
          <a:cs typeface="WenQuanYi Micro Hei" charset="0"/>
        </a:defRPr>
      </a:lvl8pPr>
      <a:lvl9pPr marL="3886200" indent="-228600" algn="l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3600">
          <a:solidFill>
            <a:srgbClr val="262626"/>
          </a:solidFill>
          <a:latin typeface="Century Gothic" panose="020B0502020202020204" pitchFamily="34" charset="0"/>
          <a:ea typeface="WenQuanYi Micro Hei" charset="0"/>
          <a:cs typeface="WenQuanYi Micro Hei" charset="0"/>
        </a:defRPr>
      </a:lvl9pPr>
    </p:titleStyle>
    <p:bodyStyle>
      <a:lvl1pPr marL="342900" indent="-342900" algn="l" defTabSz="449263" rtl="0" eaLnBrk="0" fontAlgn="base" hangingPunct="0">
        <a:spcBef>
          <a:spcPts val="100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kern="1200">
          <a:solidFill>
            <a:srgbClr val="404040"/>
          </a:solidFill>
          <a:latin typeface="+mn-lt"/>
          <a:ea typeface="+mn-ea"/>
          <a:cs typeface="+mn-cs"/>
        </a:defRPr>
      </a:lvl1pPr>
      <a:lvl2pPr marL="742950" indent="-285750" algn="l" defTabSz="449263" rtl="0" eaLnBrk="0" fontAlgn="base" hangingPunct="0">
        <a:spcBef>
          <a:spcPts val="100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1600" kern="1200">
          <a:solidFill>
            <a:srgbClr val="404040"/>
          </a:solidFill>
          <a:latin typeface="+mn-lt"/>
          <a:ea typeface="+mn-ea"/>
          <a:cs typeface="+mn-cs"/>
        </a:defRPr>
      </a:lvl2pPr>
      <a:lvl3pPr marL="1143000" indent="-228600" algn="l" defTabSz="449263" rtl="0" eaLnBrk="0" fontAlgn="base" hangingPunct="0">
        <a:spcBef>
          <a:spcPts val="100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1400" kern="1200">
          <a:solidFill>
            <a:srgbClr val="404040"/>
          </a:solidFill>
          <a:latin typeface="+mn-lt"/>
          <a:ea typeface="+mn-ea"/>
          <a:cs typeface="+mn-cs"/>
        </a:defRPr>
      </a:lvl3pPr>
      <a:lvl4pPr marL="1600200" indent="-228600" algn="l" defTabSz="449263" rtl="0" eaLnBrk="0" fontAlgn="base" hangingPunct="0">
        <a:spcBef>
          <a:spcPts val="100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1200" kern="1200">
          <a:solidFill>
            <a:srgbClr val="404040"/>
          </a:solidFill>
          <a:latin typeface="+mn-lt"/>
          <a:ea typeface="+mn-ea"/>
          <a:cs typeface="+mn-cs"/>
        </a:defRPr>
      </a:lvl4pPr>
      <a:lvl5pPr marL="2057400" indent="-228600" algn="l" defTabSz="449263" rtl="0" eaLnBrk="0" fontAlgn="base" hangingPunct="0">
        <a:spcBef>
          <a:spcPts val="100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1200" kern="1200">
          <a:solidFill>
            <a:srgbClr val="404040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21" name="Group 1"/>
          <p:cNvGrpSpPr>
            <a:grpSpLocks/>
          </p:cNvGrpSpPr>
          <p:nvPr/>
        </p:nvGrpSpPr>
        <p:grpSpPr bwMode="auto">
          <a:xfrm>
            <a:off x="0" y="228600"/>
            <a:ext cx="1978025" cy="6635750"/>
            <a:chOff x="0" y="144"/>
            <a:chExt cx="1246" cy="4180"/>
          </a:xfrm>
        </p:grpSpPr>
        <p:sp>
          <p:nvSpPr>
            <p:cNvPr id="5122" name="Freeform 2"/>
            <p:cNvSpPr>
              <a:spLocks noChangeArrowheads="1"/>
            </p:cNvSpPr>
            <p:nvPr/>
          </p:nvSpPr>
          <p:spPr bwMode="auto">
            <a:xfrm>
              <a:off x="0" y="1622"/>
              <a:ext cx="42" cy="392"/>
            </a:xfrm>
            <a:custGeom>
              <a:avLst/>
              <a:gdLst>
                <a:gd name="T0" fmla="*/ 334035256 w 22"/>
                <a:gd name="T1" fmla="*/ 2092026176 h 136"/>
                <a:gd name="T2" fmla="*/ 258117975 w 22"/>
                <a:gd name="T3" fmla="*/ 1230604787 h 136"/>
                <a:gd name="T4" fmla="*/ 0 w 22"/>
                <a:gd name="T5" fmla="*/ 0 h 136"/>
                <a:gd name="T6" fmla="*/ 0 w 22"/>
                <a:gd name="T7" fmla="*/ 538388859 h 136"/>
                <a:gd name="T8" fmla="*/ 303669123 w 22"/>
                <a:gd name="T9" fmla="*/ 1907434478 h 136"/>
                <a:gd name="T10" fmla="*/ 334035256 w 22"/>
                <a:gd name="T11" fmla="*/ 2092026176 h 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rgbClr val="766F54">
                <a:alpha val="2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123" name="Freeform 3"/>
            <p:cNvSpPr>
              <a:spLocks noChangeArrowheads="1"/>
            </p:cNvSpPr>
            <p:nvPr/>
          </p:nvSpPr>
          <p:spPr bwMode="auto">
            <a:xfrm>
              <a:off x="56" y="1988"/>
              <a:ext cx="281" cy="1461"/>
            </a:xfrm>
            <a:custGeom>
              <a:avLst/>
              <a:gdLst>
                <a:gd name="T0" fmla="*/ 1331463414 w 140"/>
                <a:gd name="T1" fmla="*/ 2147483646 h 504"/>
                <a:gd name="T2" fmla="*/ 2147483646 w 140"/>
                <a:gd name="T3" fmla="*/ 2147483646 h 504"/>
                <a:gd name="T4" fmla="*/ 2147483646 w 140"/>
                <a:gd name="T5" fmla="*/ 2147483646 h 504"/>
                <a:gd name="T6" fmla="*/ 1470804210 w 140"/>
                <a:gd name="T7" fmla="*/ 2147483646 h 504"/>
                <a:gd name="T8" fmla="*/ 0 w 140"/>
                <a:gd name="T9" fmla="*/ 0 h 504"/>
                <a:gd name="T10" fmla="*/ 92891241 w 140"/>
                <a:gd name="T11" fmla="*/ 939577574 h 504"/>
                <a:gd name="T12" fmla="*/ 1331463414 w 140"/>
                <a:gd name="T13" fmla="*/ 2147483646 h 5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rgbClr val="766F54">
                <a:alpha val="2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124" name="Freeform 4"/>
            <p:cNvSpPr>
              <a:spLocks noChangeArrowheads="1"/>
            </p:cNvSpPr>
            <p:nvPr/>
          </p:nvSpPr>
          <p:spPr bwMode="auto">
            <a:xfrm>
              <a:off x="353" y="3431"/>
              <a:ext cx="265" cy="893"/>
            </a:xfrm>
            <a:custGeom>
              <a:avLst/>
              <a:gdLst>
                <a:gd name="T0" fmla="*/ 123725864 w 132"/>
                <a:gd name="T1" fmla="*/ 339357040 h 308"/>
                <a:gd name="T2" fmla="*/ 0 w 132"/>
                <a:gd name="T3" fmla="*/ 0 h 308"/>
                <a:gd name="T4" fmla="*/ 0 w 132"/>
                <a:gd name="T5" fmla="*/ 447336244 h 308"/>
                <a:gd name="T6" fmla="*/ 1051683611 w 132"/>
                <a:gd name="T7" fmla="*/ 2147483646 h 308"/>
                <a:gd name="T8" fmla="*/ 1902309252 w 132"/>
                <a:gd name="T9" fmla="*/ 2147483646 h 308"/>
                <a:gd name="T10" fmla="*/ 2041502324 w 132"/>
                <a:gd name="T11" fmla="*/ 2147483646 h 308"/>
                <a:gd name="T12" fmla="*/ 1190876683 w 132"/>
                <a:gd name="T13" fmla="*/ 2147483646 h 308"/>
                <a:gd name="T14" fmla="*/ 123725864 w 132"/>
                <a:gd name="T15" fmla="*/ 339357040 h 3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rgbClr val="766F54">
                <a:alpha val="2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125" name="Freeform 5"/>
            <p:cNvSpPr>
              <a:spLocks noChangeArrowheads="1"/>
            </p:cNvSpPr>
            <p:nvPr/>
          </p:nvSpPr>
          <p:spPr bwMode="auto">
            <a:xfrm>
              <a:off x="420" y="4097"/>
              <a:ext cx="73" cy="227"/>
            </a:xfrm>
            <a:custGeom>
              <a:avLst/>
              <a:gdLst>
                <a:gd name="T0" fmla="*/ 436271086 w 37"/>
                <a:gd name="T1" fmla="*/ 1213028493 h 79"/>
                <a:gd name="T2" fmla="*/ 576502770 w 37"/>
                <a:gd name="T3" fmla="*/ 1213028493 h 79"/>
                <a:gd name="T4" fmla="*/ 0 w 37"/>
                <a:gd name="T5" fmla="*/ 0 h 79"/>
                <a:gd name="T6" fmla="*/ 436271086 w 37"/>
                <a:gd name="T7" fmla="*/ 1213028493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rgbClr val="766F54">
                <a:alpha val="2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126" name="Freeform 6"/>
            <p:cNvSpPr>
              <a:spLocks noChangeArrowheads="1"/>
            </p:cNvSpPr>
            <p:nvPr/>
          </p:nvSpPr>
          <p:spPr bwMode="auto">
            <a:xfrm>
              <a:off x="44" y="2016"/>
              <a:ext cx="358" cy="2095"/>
            </a:xfrm>
            <a:custGeom>
              <a:avLst/>
              <a:gdLst>
                <a:gd name="T0" fmla="*/ 2147483646 w 178"/>
                <a:gd name="T1" fmla="*/ 2147483646 h 722"/>
                <a:gd name="T2" fmla="*/ 1794416005 w 178"/>
                <a:gd name="T3" fmla="*/ 2147483646 h 722"/>
                <a:gd name="T4" fmla="*/ 618763733 w 178"/>
                <a:gd name="T5" fmla="*/ 2147483646 h 722"/>
                <a:gd name="T6" fmla="*/ 185629513 w 178"/>
                <a:gd name="T7" fmla="*/ 786478582 h 722"/>
                <a:gd name="T8" fmla="*/ 0 w 178"/>
                <a:gd name="T9" fmla="*/ 0 h 722"/>
                <a:gd name="T10" fmla="*/ 510482144 w 178"/>
                <a:gd name="T11" fmla="*/ 2147483646 h 722"/>
                <a:gd name="T12" fmla="*/ 1655192887 w 178"/>
                <a:gd name="T13" fmla="*/ 2147483646 h 722"/>
                <a:gd name="T14" fmla="*/ 2147483646 w 178"/>
                <a:gd name="T15" fmla="*/ 2147483646 h 722"/>
                <a:gd name="T16" fmla="*/ 2147483646 w 178"/>
                <a:gd name="T17" fmla="*/ 2147483646 h 722"/>
                <a:gd name="T18" fmla="*/ 2147483646 w 178"/>
                <a:gd name="T19" fmla="*/ 2147483646 h 722"/>
                <a:gd name="T20" fmla="*/ 2147483646 w 178"/>
                <a:gd name="T21" fmla="*/ 2147483646 h 7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rgbClr val="766F54">
                <a:alpha val="2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127" name="Freeform 7"/>
            <p:cNvSpPr>
              <a:spLocks noChangeArrowheads="1"/>
            </p:cNvSpPr>
            <p:nvPr/>
          </p:nvSpPr>
          <p:spPr bwMode="auto">
            <a:xfrm>
              <a:off x="10" y="144"/>
              <a:ext cx="44" cy="1842"/>
            </a:xfrm>
            <a:custGeom>
              <a:avLst/>
              <a:gdLst>
                <a:gd name="T0" fmla="*/ 170263008 w 23"/>
                <a:gd name="T1" fmla="*/ 2147483646 h 635"/>
                <a:gd name="T2" fmla="*/ 185740390 w 23"/>
                <a:gd name="T3" fmla="*/ 2147483646 h 635"/>
                <a:gd name="T4" fmla="*/ 340526015 w 23"/>
                <a:gd name="T5" fmla="*/ 2147483646 h 635"/>
                <a:gd name="T6" fmla="*/ 356003398 w 23"/>
                <a:gd name="T7" fmla="*/ 2147483646 h 635"/>
                <a:gd name="T8" fmla="*/ 263131235 w 23"/>
                <a:gd name="T9" fmla="*/ 2147483646 h 635"/>
                <a:gd name="T10" fmla="*/ 77390846 w 23"/>
                <a:gd name="T11" fmla="*/ 2147483646 h 635"/>
                <a:gd name="T12" fmla="*/ 232176471 w 23"/>
                <a:gd name="T13" fmla="*/ 0 h 635"/>
                <a:gd name="T14" fmla="*/ 185740390 w 23"/>
                <a:gd name="T15" fmla="*/ 0 h 635"/>
                <a:gd name="T16" fmla="*/ 15477382 w 23"/>
                <a:gd name="T17" fmla="*/ 2147483646 h 635"/>
                <a:gd name="T18" fmla="*/ 170263008 w 23"/>
                <a:gd name="T19" fmla="*/ 2147483646 h 6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rgbClr val="766F54">
                <a:alpha val="2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128" name="Freeform 8"/>
            <p:cNvSpPr>
              <a:spLocks noChangeArrowheads="1"/>
            </p:cNvSpPr>
            <p:nvPr/>
          </p:nvSpPr>
          <p:spPr bwMode="auto">
            <a:xfrm>
              <a:off x="34" y="1855"/>
              <a:ext cx="32" cy="309"/>
            </a:xfrm>
            <a:custGeom>
              <a:avLst/>
              <a:gdLst>
                <a:gd name="T0" fmla="*/ 0 w 17"/>
                <a:gd name="T1" fmla="*/ 0 h 107"/>
                <a:gd name="T2" fmla="*/ 76911574 w 17"/>
                <a:gd name="T3" fmla="*/ 865646159 h 107"/>
                <a:gd name="T4" fmla="*/ 261503272 w 17"/>
                <a:gd name="T5" fmla="*/ 1654003676 h 107"/>
                <a:gd name="T6" fmla="*/ 169209384 w 17"/>
                <a:gd name="T7" fmla="*/ 711068875 h 107"/>
                <a:gd name="T8" fmla="*/ 153827069 w 17"/>
                <a:gd name="T9" fmla="*/ 664694903 h 107"/>
                <a:gd name="T10" fmla="*/ 0 w 17"/>
                <a:gd name="T11" fmla="*/ 0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rgbClr val="766F54">
                <a:alpha val="2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129" name="Freeform 9"/>
            <p:cNvSpPr>
              <a:spLocks noChangeArrowheads="1"/>
            </p:cNvSpPr>
            <p:nvPr/>
          </p:nvSpPr>
          <p:spPr bwMode="auto">
            <a:xfrm>
              <a:off x="337" y="3451"/>
              <a:ext cx="81" cy="644"/>
            </a:xfrm>
            <a:custGeom>
              <a:avLst/>
              <a:gdLst>
                <a:gd name="T0" fmla="*/ 0 w 41"/>
                <a:gd name="T1" fmla="*/ 0 h 222"/>
                <a:gd name="T2" fmla="*/ 77988609 w 41"/>
                <a:gd name="T3" fmla="*/ 1438567829 h 222"/>
                <a:gd name="T4" fmla="*/ 265162061 w 41"/>
                <a:gd name="T5" fmla="*/ 2147483646 h 222"/>
                <a:gd name="T6" fmla="*/ 374342954 w 41"/>
                <a:gd name="T7" fmla="*/ 2147483646 h 222"/>
                <a:gd name="T8" fmla="*/ 639505015 w 41"/>
                <a:gd name="T9" fmla="*/ 2147483646 h 222"/>
                <a:gd name="T10" fmla="*/ 592712640 w 41"/>
                <a:gd name="T11" fmla="*/ 2147483646 h 222"/>
                <a:gd name="T12" fmla="*/ 202769594 w 41"/>
                <a:gd name="T13" fmla="*/ 1423099358 h 222"/>
                <a:gd name="T14" fmla="*/ 124780985 w 41"/>
                <a:gd name="T15" fmla="*/ 340306368 h 222"/>
                <a:gd name="T16" fmla="*/ 109184843 w 41"/>
                <a:gd name="T17" fmla="*/ 278432483 h 222"/>
                <a:gd name="T18" fmla="*/ 0 w 41"/>
                <a:gd name="T19" fmla="*/ 0 h 2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rgbClr val="766F54">
                <a:alpha val="2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130" name="Freeform 10"/>
            <p:cNvSpPr>
              <a:spLocks noChangeArrowheads="1"/>
            </p:cNvSpPr>
            <p:nvPr/>
          </p:nvSpPr>
          <p:spPr bwMode="auto">
            <a:xfrm>
              <a:off x="339" y="881"/>
              <a:ext cx="907" cy="2548"/>
            </a:xfrm>
            <a:custGeom>
              <a:avLst/>
              <a:gdLst>
                <a:gd name="T0" fmla="*/ 108112772 w 450"/>
                <a:gd name="T1" fmla="*/ 2147483646 h 878"/>
                <a:gd name="T2" fmla="*/ 772222294 w 450"/>
                <a:gd name="T3" fmla="*/ 2147483646 h 878"/>
                <a:gd name="T4" fmla="*/ 2147483646 w 450"/>
                <a:gd name="T5" fmla="*/ 2147483646 h 878"/>
                <a:gd name="T6" fmla="*/ 2147483646 w 450"/>
                <a:gd name="T7" fmla="*/ 2147483646 h 878"/>
                <a:gd name="T8" fmla="*/ 2147483646 w 450"/>
                <a:gd name="T9" fmla="*/ 1372614510 h 878"/>
                <a:gd name="T10" fmla="*/ 2147483646 w 450"/>
                <a:gd name="T11" fmla="*/ 678594305 h 878"/>
                <a:gd name="T12" fmla="*/ 2147483646 w 450"/>
                <a:gd name="T13" fmla="*/ 15421973 h 878"/>
                <a:gd name="T14" fmla="*/ 2147483646 w 450"/>
                <a:gd name="T15" fmla="*/ 0 h 878"/>
                <a:gd name="T16" fmla="*/ 2147483646 w 450"/>
                <a:gd name="T17" fmla="*/ 663172332 h 878"/>
                <a:gd name="T18" fmla="*/ 2147483646 w 450"/>
                <a:gd name="T19" fmla="*/ 1357188610 h 878"/>
                <a:gd name="T20" fmla="*/ 2147483646 w 450"/>
                <a:gd name="T21" fmla="*/ 2147483646 h 878"/>
                <a:gd name="T22" fmla="*/ 2147483646 w 450"/>
                <a:gd name="T23" fmla="*/ 2147483646 h 878"/>
                <a:gd name="T24" fmla="*/ 695002815 w 450"/>
                <a:gd name="T25" fmla="*/ 2147483646 h 878"/>
                <a:gd name="T26" fmla="*/ 0 w 450"/>
                <a:gd name="T27" fmla="*/ 2147483646 h 878"/>
                <a:gd name="T28" fmla="*/ 0 w 450"/>
                <a:gd name="T29" fmla="*/ 2147483646 h 878"/>
                <a:gd name="T30" fmla="*/ 108112772 w 450"/>
                <a:gd name="T31" fmla="*/ 2147483646 h 878"/>
                <a:gd name="T32" fmla="*/ 108112772 w 450"/>
                <a:gd name="T33" fmla="*/ 2147483646 h 8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rgbClr val="766F54">
                <a:alpha val="2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131" name="Freeform 11"/>
            <p:cNvSpPr>
              <a:spLocks noChangeArrowheads="1"/>
            </p:cNvSpPr>
            <p:nvPr/>
          </p:nvSpPr>
          <p:spPr bwMode="auto">
            <a:xfrm>
              <a:off x="404" y="4113"/>
              <a:ext cx="69" cy="210"/>
            </a:xfrm>
            <a:custGeom>
              <a:avLst/>
              <a:gdLst>
                <a:gd name="T0" fmla="*/ 0 w 35"/>
                <a:gd name="T1" fmla="*/ 0 h 73"/>
                <a:gd name="T2" fmla="*/ 404860502 w 35"/>
                <a:gd name="T3" fmla="*/ 1131001729 h 73"/>
                <a:gd name="T4" fmla="*/ 545005736 w 35"/>
                <a:gd name="T5" fmla="*/ 1131001729 h 73"/>
                <a:gd name="T6" fmla="*/ 0 w 35"/>
                <a:gd name="T7" fmla="*/ 0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rgbClr val="766F54">
                <a:alpha val="2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132" name="Freeform 12"/>
            <p:cNvSpPr>
              <a:spLocks noChangeArrowheads="1"/>
            </p:cNvSpPr>
            <p:nvPr/>
          </p:nvSpPr>
          <p:spPr bwMode="auto">
            <a:xfrm>
              <a:off x="337" y="3376"/>
              <a:ext cx="14" cy="138"/>
            </a:xfrm>
            <a:custGeom>
              <a:avLst/>
              <a:gdLst>
                <a:gd name="T0" fmla="*/ 110255844 w 8"/>
                <a:gd name="T1" fmla="*/ 681543004 h 48"/>
                <a:gd name="T2" fmla="*/ 126007813 w 8"/>
                <a:gd name="T3" fmla="*/ 743502533 h 48"/>
                <a:gd name="T4" fmla="*/ 126007813 w 8"/>
                <a:gd name="T5" fmla="*/ 294302840 h 48"/>
                <a:gd name="T6" fmla="*/ 15751969 w 8"/>
                <a:gd name="T7" fmla="*/ 0 h 48"/>
                <a:gd name="T8" fmla="*/ 0 w 8"/>
                <a:gd name="T9" fmla="*/ 402731031 h 48"/>
                <a:gd name="T10" fmla="*/ 110255844 w 8"/>
                <a:gd name="T11" fmla="*/ 681543004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rgbClr val="766F54">
                <a:alpha val="2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133" name="Freeform 13"/>
            <p:cNvSpPr>
              <a:spLocks noChangeArrowheads="1"/>
            </p:cNvSpPr>
            <p:nvPr/>
          </p:nvSpPr>
          <p:spPr bwMode="auto">
            <a:xfrm>
              <a:off x="372" y="3934"/>
              <a:ext cx="102" cy="390"/>
            </a:xfrm>
            <a:custGeom>
              <a:avLst/>
              <a:gdLst>
                <a:gd name="T0" fmla="*/ 106891015 w 52"/>
                <a:gd name="T1" fmla="*/ 277669014 h 135"/>
                <a:gd name="T2" fmla="*/ 0 w 52"/>
                <a:gd name="T3" fmla="*/ 0 h 135"/>
                <a:gd name="T4" fmla="*/ 183239508 w 52"/>
                <a:gd name="T5" fmla="*/ 740445466 h 135"/>
                <a:gd name="T6" fmla="*/ 244320646 w 52"/>
                <a:gd name="T7" fmla="*/ 956412000 h 135"/>
                <a:gd name="T8" fmla="*/ 778771815 w 52"/>
                <a:gd name="T9" fmla="*/ 2082507782 h 135"/>
                <a:gd name="T10" fmla="*/ 794043077 w 52"/>
                <a:gd name="T11" fmla="*/ 2082507782 h 135"/>
                <a:gd name="T12" fmla="*/ 366482923 w 52"/>
                <a:gd name="T13" fmla="*/ 863854353 h 135"/>
                <a:gd name="T14" fmla="*/ 106891015 w 52"/>
                <a:gd name="T15" fmla="*/ 277669014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rgbClr val="766F54">
                <a:alpha val="2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</p:grpSp>
      <p:grpSp>
        <p:nvGrpSpPr>
          <p:cNvPr id="5134" name="Group 14"/>
          <p:cNvGrpSpPr>
            <a:grpSpLocks/>
          </p:cNvGrpSpPr>
          <p:nvPr/>
        </p:nvGrpSpPr>
        <p:grpSpPr bwMode="auto">
          <a:xfrm>
            <a:off x="20638" y="0"/>
            <a:ext cx="1949450" cy="6850063"/>
            <a:chOff x="13" y="0"/>
            <a:chExt cx="1228" cy="4315"/>
          </a:xfrm>
        </p:grpSpPr>
        <p:sp>
          <p:nvSpPr>
            <p:cNvPr id="5135" name="Freeform 15"/>
            <p:cNvSpPr>
              <a:spLocks noChangeArrowheads="1"/>
            </p:cNvSpPr>
            <p:nvPr/>
          </p:nvSpPr>
          <p:spPr bwMode="auto">
            <a:xfrm>
              <a:off x="13" y="0"/>
              <a:ext cx="256" cy="2771"/>
            </a:xfrm>
            <a:custGeom>
              <a:avLst/>
              <a:gdLst>
                <a:gd name="T0" fmla="*/ 110684661 w 103"/>
                <a:gd name="T1" fmla="*/ 2147483646 h 920"/>
                <a:gd name="T2" fmla="*/ 411117865 w 103"/>
                <a:gd name="T3" fmla="*/ 2147483646 h 920"/>
                <a:gd name="T4" fmla="*/ 901295634 w 103"/>
                <a:gd name="T5" fmla="*/ 2147483646 h 920"/>
                <a:gd name="T6" fmla="*/ 1597032336 w 103"/>
                <a:gd name="T7" fmla="*/ 2147483646 h 920"/>
                <a:gd name="T8" fmla="*/ 1628657093 w 103"/>
                <a:gd name="T9" fmla="*/ 2147483646 h 920"/>
                <a:gd name="T10" fmla="*/ 1565407579 w 103"/>
                <a:gd name="T11" fmla="*/ 2147483646 h 920"/>
                <a:gd name="T12" fmla="*/ 1565407579 w 103"/>
                <a:gd name="T13" fmla="*/ 2147483646 h 920"/>
                <a:gd name="T14" fmla="*/ 996169906 w 103"/>
                <a:gd name="T15" fmla="*/ 2147483646 h 920"/>
                <a:gd name="T16" fmla="*/ 474367379 w 103"/>
                <a:gd name="T17" fmla="*/ 2147483646 h 920"/>
                <a:gd name="T18" fmla="*/ 142309418 w 103"/>
                <a:gd name="T19" fmla="*/ 2147483646 h 920"/>
                <a:gd name="T20" fmla="*/ 47435147 w 103"/>
                <a:gd name="T21" fmla="*/ 1445313264 h 920"/>
                <a:gd name="T22" fmla="*/ 15810390 w 103"/>
                <a:gd name="T23" fmla="*/ 0 h 920"/>
                <a:gd name="T24" fmla="*/ 0 w 103"/>
                <a:gd name="T25" fmla="*/ 0 h 920"/>
                <a:gd name="T26" fmla="*/ 15810390 w 103"/>
                <a:gd name="T27" fmla="*/ 1445313264 h 920"/>
                <a:gd name="T28" fmla="*/ 110684661 w 103"/>
                <a:gd name="T29" fmla="*/ 2147483646 h 9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rgbClr val="766F54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136" name="Freeform 16"/>
            <p:cNvSpPr>
              <a:spLocks noChangeArrowheads="1"/>
            </p:cNvSpPr>
            <p:nvPr/>
          </p:nvSpPr>
          <p:spPr bwMode="auto">
            <a:xfrm>
              <a:off x="286" y="2719"/>
              <a:ext cx="219" cy="994"/>
            </a:xfrm>
            <a:custGeom>
              <a:avLst/>
              <a:gdLst>
                <a:gd name="T0" fmla="*/ 842409880 w 88"/>
                <a:gd name="T1" fmla="*/ 2147483646 h 330"/>
                <a:gd name="T2" fmla="*/ 1398719344 w 88"/>
                <a:gd name="T3" fmla="*/ 2147483646 h 330"/>
                <a:gd name="T4" fmla="*/ 1398719344 w 88"/>
                <a:gd name="T5" fmla="*/ 2147483646 h 330"/>
                <a:gd name="T6" fmla="*/ 1398719344 w 88"/>
                <a:gd name="T7" fmla="*/ 2147483646 h 330"/>
                <a:gd name="T8" fmla="*/ 985460087 w 88"/>
                <a:gd name="T9" fmla="*/ 2147483646 h 330"/>
                <a:gd name="T10" fmla="*/ 0 w 88"/>
                <a:gd name="T11" fmla="*/ 0 h 330"/>
                <a:gd name="T12" fmla="*/ 111263488 w 88"/>
                <a:gd name="T13" fmla="*/ 992310910 h 330"/>
                <a:gd name="T14" fmla="*/ 842409880 w 88"/>
                <a:gd name="T15" fmla="*/ 2147483646 h 3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rgbClr val="766F54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137" name="Freeform 17"/>
            <p:cNvSpPr>
              <a:spLocks noChangeArrowheads="1"/>
            </p:cNvSpPr>
            <p:nvPr/>
          </p:nvSpPr>
          <p:spPr bwMode="auto">
            <a:xfrm>
              <a:off x="524" y="3693"/>
              <a:ext cx="223" cy="622"/>
            </a:xfrm>
            <a:custGeom>
              <a:avLst/>
              <a:gdLst>
                <a:gd name="T0" fmla="*/ 94507976 w 90"/>
                <a:gd name="T1" fmla="*/ 235809526 h 207"/>
                <a:gd name="T2" fmla="*/ 0 w 90"/>
                <a:gd name="T3" fmla="*/ 0 h 207"/>
                <a:gd name="T4" fmla="*/ 15751991 w 90"/>
                <a:gd name="T5" fmla="*/ 455898152 h 207"/>
                <a:gd name="T6" fmla="*/ 661543926 w 90"/>
                <a:gd name="T7" fmla="*/ 1996514571 h 207"/>
                <a:gd name="T8" fmla="*/ 1260079889 w 90"/>
                <a:gd name="T9" fmla="*/ 2147483646 h 207"/>
                <a:gd name="T10" fmla="*/ 1417591859 w 90"/>
                <a:gd name="T11" fmla="*/ 2147483646 h 207"/>
                <a:gd name="T12" fmla="*/ 787551915 w 90"/>
                <a:gd name="T13" fmla="*/ 1933630974 h 207"/>
                <a:gd name="T14" fmla="*/ 94507976 w 90"/>
                <a:gd name="T15" fmla="*/ 235809526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rgbClr val="766F54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138" name="Freeform 18"/>
            <p:cNvSpPr>
              <a:spLocks noChangeArrowheads="1"/>
            </p:cNvSpPr>
            <p:nvPr/>
          </p:nvSpPr>
          <p:spPr bwMode="auto">
            <a:xfrm>
              <a:off x="271" y="2749"/>
              <a:ext cx="286" cy="1406"/>
            </a:xfrm>
            <a:custGeom>
              <a:avLst/>
              <a:gdLst>
                <a:gd name="T0" fmla="*/ 1596387350 w 115"/>
                <a:gd name="T1" fmla="*/ 2147483646 h 467"/>
                <a:gd name="T2" fmla="*/ 1232853715 w 115"/>
                <a:gd name="T3" fmla="*/ 2147483646 h 467"/>
                <a:gd name="T4" fmla="*/ 458368842 w 115"/>
                <a:gd name="T5" fmla="*/ 2147483646 h 467"/>
                <a:gd name="T6" fmla="*/ 205473631 w 115"/>
                <a:gd name="T7" fmla="*/ 834088423 h 467"/>
                <a:gd name="T8" fmla="*/ 0 w 115"/>
                <a:gd name="T9" fmla="*/ 0 h 467"/>
                <a:gd name="T10" fmla="*/ 331923224 w 115"/>
                <a:gd name="T11" fmla="*/ 2147483646 h 467"/>
                <a:gd name="T12" fmla="*/ 1090600904 w 115"/>
                <a:gd name="T13" fmla="*/ 2147483646 h 467"/>
                <a:gd name="T14" fmla="*/ 1627997760 w 115"/>
                <a:gd name="T15" fmla="*/ 2147483646 h 467"/>
                <a:gd name="T16" fmla="*/ 1817668174 w 115"/>
                <a:gd name="T17" fmla="*/ 2147483646 h 467"/>
                <a:gd name="T18" fmla="*/ 1770250570 w 115"/>
                <a:gd name="T19" fmla="*/ 2147483646 h 467"/>
                <a:gd name="T20" fmla="*/ 1596387350 w 115"/>
                <a:gd name="T21" fmla="*/ 2147483646 h 4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rgbClr val="766F54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139" name="Freeform 19"/>
            <p:cNvSpPr>
              <a:spLocks noChangeArrowheads="1"/>
            </p:cNvSpPr>
            <p:nvPr/>
          </p:nvSpPr>
          <p:spPr bwMode="auto">
            <a:xfrm>
              <a:off x="243" y="812"/>
              <a:ext cx="89" cy="1905"/>
            </a:xfrm>
            <a:custGeom>
              <a:avLst/>
              <a:gdLst>
                <a:gd name="T0" fmla="*/ 273753372 w 36"/>
                <a:gd name="T1" fmla="*/ 2147483646 h 633"/>
                <a:gd name="T2" fmla="*/ 209338926 w 36"/>
                <a:gd name="T3" fmla="*/ 2147483646 h 633"/>
                <a:gd name="T4" fmla="*/ 80514045 w 36"/>
                <a:gd name="T5" fmla="*/ 2147483646 h 633"/>
                <a:gd name="T6" fmla="*/ 209338926 w 36"/>
                <a:gd name="T7" fmla="*/ 2147483646 h 633"/>
                <a:gd name="T8" fmla="*/ 354267417 w 36"/>
                <a:gd name="T9" fmla="*/ 1554425528 h 633"/>
                <a:gd name="T10" fmla="*/ 579709955 w 36"/>
                <a:gd name="T11" fmla="*/ 0 h 633"/>
                <a:gd name="T12" fmla="*/ 563606343 w 36"/>
                <a:gd name="T13" fmla="*/ 0 h 633"/>
                <a:gd name="T14" fmla="*/ 322060194 w 36"/>
                <a:gd name="T15" fmla="*/ 1554425528 h 633"/>
                <a:gd name="T16" fmla="*/ 161032104 w 36"/>
                <a:gd name="T17" fmla="*/ 2147483646 h 633"/>
                <a:gd name="T18" fmla="*/ 16103612 w 36"/>
                <a:gd name="T19" fmla="*/ 2147483646 h 633"/>
                <a:gd name="T20" fmla="*/ 112721269 w 36"/>
                <a:gd name="T21" fmla="*/ 2147483646 h 633"/>
                <a:gd name="T22" fmla="*/ 257649761 w 36"/>
                <a:gd name="T23" fmla="*/ 2147483646 h 633"/>
                <a:gd name="T24" fmla="*/ 273753372 w 36"/>
                <a:gd name="T25" fmla="*/ 2147483646 h 6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rgbClr val="766F54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140" name="Freeform 20"/>
            <p:cNvSpPr>
              <a:spLocks noChangeArrowheads="1"/>
            </p:cNvSpPr>
            <p:nvPr/>
          </p:nvSpPr>
          <p:spPr bwMode="auto">
            <a:xfrm>
              <a:off x="579" y="4140"/>
              <a:ext cx="68" cy="175"/>
            </a:xfrm>
            <a:custGeom>
              <a:avLst/>
              <a:gdLst>
                <a:gd name="T0" fmla="*/ 346523469 w 28"/>
                <a:gd name="T1" fmla="*/ 923021860 h 59"/>
                <a:gd name="T2" fmla="*/ 441027344 w 28"/>
                <a:gd name="T3" fmla="*/ 923021860 h 59"/>
                <a:gd name="T4" fmla="*/ 0 w 28"/>
                <a:gd name="T5" fmla="*/ 0 h 59"/>
                <a:gd name="T6" fmla="*/ 346523469 w 28"/>
                <a:gd name="T7" fmla="*/ 923021860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rgbClr val="766F54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141" name="Freeform 21"/>
            <p:cNvSpPr>
              <a:spLocks noChangeArrowheads="1"/>
            </p:cNvSpPr>
            <p:nvPr/>
          </p:nvSpPr>
          <p:spPr bwMode="auto">
            <a:xfrm>
              <a:off x="261" y="2587"/>
              <a:ext cx="41" cy="320"/>
            </a:xfrm>
            <a:custGeom>
              <a:avLst/>
              <a:gdLst>
                <a:gd name="T0" fmla="*/ 64496489 w 17"/>
                <a:gd name="T1" fmla="*/ 847377402 h 107"/>
                <a:gd name="T2" fmla="*/ 274108069 w 17"/>
                <a:gd name="T3" fmla="*/ 1679063951 h 107"/>
                <a:gd name="T4" fmla="*/ 161241221 w 17"/>
                <a:gd name="T5" fmla="*/ 690456982 h 107"/>
                <a:gd name="T6" fmla="*/ 145115092 w 17"/>
                <a:gd name="T7" fmla="*/ 674762167 h 107"/>
                <a:gd name="T8" fmla="*/ 0 w 17"/>
                <a:gd name="T9" fmla="*/ 0 h 107"/>
                <a:gd name="T10" fmla="*/ 0 w 17"/>
                <a:gd name="T11" fmla="*/ 125538713 h 107"/>
                <a:gd name="T12" fmla="*/ 64496489 w 17"/>
                <a:gd name="T13" fmla="*/ 847377402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rgbClr val="766F54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142" name="Freeform 22"/>
            <p:cNvSpPr>
              <a:spLocks noChangeArrowheads="1"/>
            </p:cNvSpPr>
            <p:nvPr/>
          </p:nvSpPr>
          <p:spPr bwMode="auto">
            <a:xfrm>
              <a:off x="507" y="1982"/>
              <a:ext cx="734" cy="1709"/>
            </a:xfrm>
            <a:custGeom>
              <a:avLst/>
              <a:gdLst>
                <a:gd name="T0" fmla="*/ 126350140 w 294"/>
                <a:gd name="T1" fmla="*/ 2147483646 h 568"/>
                <a:gd name="T2" fmla="*/ 552784347 w 294"/>
                <a:gd name="T3" fmla="*/ 2147483646 h 568"/>
                <a:gd name="T4" fmla="*/ 1563593416 w 294"/>
                <a:gd name="T5" fmla="*/ 2147483646 h 568"/>
                <a:gd name="T6" fmla="*/ 2147483646 w 294"/>
                <a:gd name="T7" fmla="*/ 1869089766 h 568"/>
                <a:gd name="T8" fmla="*/ 2147483646 w 294"/>
                <a:gd name="T9" fmla="*/ 910983896 h 568"/>
                <a:gd name="T10" fmla="*/ 2147483646 w 294"/>
                <a:gd name="T11" fmla="*/ 439783962 h 568"/>
                <a:gd name="T12" fmla="*/ 2147483646 w 294"/>
                <a:gd name="T13" fmla="*/ 0 h 568"/>
                <a:gd name="T14" fmla="*/ 2147483646 w 294"/>
                <a:gd name="T15" fmla="*/ 0 h 568"/>
                <a:gd name="T16" fmla="*/ 2147483646 w 294"/>
                <a:gd name="T17" fmla="*/ 424077958 h 568"/>
                <a:gd name="T18" fmla="*/ 2147483646 w 294"/>
                <a:gd name="T19" fmla="*/ 879571888 h 568"/>
                <a:gd name="T20" fmla="*/ 2147483646 w 294"/>
                <a:gd name="T21" fmla="*/ 1837677758 h 568"/>
                <a:gd name="T22" fmla="*/ 1500416359 w 294"/>
                <a:gd name="T23" fmla="*/ 2147483646 h 568"/>
                <a:gd name="T24" fmla="*/ 473814019 w 294"/>
                <a:gd name="T25" fmla="*/ 2147483646 h 568"/>
                <a:gd name="T26" fmla="*/ 0 w 294"/>
                <a:gd name="T27" fmla="*/ 2147483646 h 568"/>
                <a:gd name="T28" fmla="*/ 110556869 w 294"/>
                <a:gd name="T29" fmla="*/ 2147483646 h 568"/>
                <a:gd name="T30" fmla="*/ 126350140 w 294"/>
                <a:gd name="T31" fmla="*/ 2147483646 h 5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rgbClr val="766F54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143" name="Freeform 23"/>
            <p:cNvSpPr>
              <a:spLocks noChangeArrowheads="1"/>
            </p:cNvSpPr>
            <p:nvPr/>
          </p:nvSpPr>
          <p:spPr bwMode="auto">
            <a:xfrm>
              <a:off x="559" y="4158"/>
              <a:ext cx="61" cy="157"/>
            </a:xfrm>
            <a:custGeom>
              <a:avLst/>
              <a:gdLst>
                <a:gd name="T0" fmla="*/ 0 w 25"/>
                <a:gd name="T1" fmla="*/ 0 h 53"/>
                <a:gd name="T2" fmla="*/ 304079525 w 25"/>
                <a:gd name="T3" fmla="*/ 828513255 h 53"/>
                <a:gd name="T4" fmla="*/ 400104007 w 25"/>
                <a:gd name="T5" fmla="*/ 828513255 h 53"/>
                <a:gd name="T6" fmla="*/ 0 w 25"/>
                <a:gd name="T7" fmla="*/ 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rgbClr val="766F54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144" name="Freeform 24"/>
            <p:cNvSpPr>
              <a:spLocks noChangeArrowheads="1"/>
            </p:cNvSpPr>
            <p:nvPr/>
          </p:nvSpPr>
          <p:spPr bwMode="auto">
            <a:xfrm>
              <a:off x="507" y="3715"/>
              <a:ext cx="70" cy="423"/>
            </a:xfrm>
            <a:custGeom>
              <a:avLst/>
              <a:gdLst>
                <a:gd name="T0" fmla="*/ 0 w 29"/>
                <a:gd name="T1" fmla="*/ 0 h 141"/>
                <a:gd name="T2" fmla="*/ 108742655 w 29"/>
                <a:gd name="T3" fmla="*/ 1397863960 h 141"/>
                <a:gd name="T4" fmla="*/ 279621155 w 29"/>
                <a:gd name="T5" fmla="*/ 1837639560 h 141"/>
                <a:gd name="T6" fmla="*/ 450499655 w 29"/>
                <a:gd name="T7" fmla="*/ 2147483646 h 141"/>
                <a:gd name="T8" fmla="*/ 419429762 w 29"/>
                <a:gd name="T9" fmla="*/ 2120352729 h 141"/>
                <a:gd name="T10" fmla="*/ 124275631 w 29"/>
                <a:gd name="T11" fmla="*/ 345540519 h 141"/>
                <a:gd name="T12" fmla="*/ 62139786 w 29"/>
                <a:gd name="T13" fmla="*/ 172768278 h 141"/>
                <a:gd name="T14" fmla="*/ 0 w 29"/>
                <a:gd name="T15" fmla="*/ 0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rgbClr val="766F54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145" name="Freeform 25"/>
            <p:cNvSpPr>
              <a:spLocks noChangeArrowheads="1"/>
            </p:cNvSpPr>
            <p:nvPr/>
          </p:nvSpPr>
          <p:spPr bwMode="auto">
            <a:xfrm>
              <a:off x="507" y="3636"/>
              <a:ext cx="18" cy="142"/>
            </a:xfrm>
            <a:custGeom>
              <a:avLst/>
              <a:gdLst>
                <a:gd name="T0" fmla="*/ 0 w 8"/>
                <a:gd name="T1" fmla="*/ 402731031 h 48"/>
                <a:gd name="T2" fmla="*/ 63003906 w 8"/>
                <a:gd name="T3" fmla="*/ 573114814 h 48"/>
                <a:gd name="T4" fmla="*/ 126007813 w 8"/>
                <a:gd name="T5" fmla="*/ 743502533 h 48"/>
                <a:gd name="T6" fmla="*/ 110255844 w 8"/>
                <a:gd name="T7" fmla="*/ 294302840 h 48"/>
                <a:gd name="T8" fmla="*/ 0 w 8"/>
                <a:gd name="T9" fmla="*/ 0 h 48"/>
                <a:gd name="T10" fmla="*/ 0 w 8"/>
                <a:gd name="T11" fmla="*/ 61959528 h 48"/>
                <a:gd name="T12" fmla="*/ 0 w 8"/>
                <a:gd name="T13" fmla="*/ 402731031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rgbClr val="766F54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146" name="Freeform 26"/>
            <p:cNvSpPr>
              <a:spLocks noChangeArrowheads="1"/>
            </p:cNvSpPr>
            <p:nvPr/>
          </p:nvSpPr>
          <p:spPr bwMode="auto">
            <a:xfrm>
              <a:off x="524" y="3983"/>
              <a:ext cx="108" cy="332"/>
            </a:xfrm>
            <a:custGeom>
              <a:avLst/>
              <a:gdLst>
                <a:gd name="T0" fmla="*/ 173259750 w 44"/>
                <a:gd name="T1" fmla="*/ 439440880 h 111"/>
                <a:gd name="T2" fmla="*/ 0 w 44"/>
                <a:gd name="T3" fmla="*/ 0 h 111"/>
                <a:gd name="T4" fmla="*/ 173259750 w 44"/>
                <a:gd name="T5" fmla="*/ 769022530 h 111"/>
                <a:gd name="T6" fmla="*/ 220515656 w 44"/>
                <a:gd name="T7" fmla="*/ 910269545 h 111"/>
                <a:gd name="T8" fmla="*/ 614287094 w 44"/>
                <a:gd name="T9" fmla="*/ 1742067645 h 111"/>
                <a:gd name="T10" fmla="*/ 693042969 w 44"/>
                <a:gd name="T11" fmla="*/ 1742067645 h 111"/>
                <a:gd name="T12" fmla="*/ 346523469 w 44"/>
                <a:gd name="T13" fmla="*/ 816102227 h 111"/>
                <a:gd name="T14" fmla="*/ 173259750 w 44"/>
                <a:gd name="T15" fmla="*/ 439440880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rgbClr val="766F54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</p:grpSp>
      <p:sp>
        <p:nvSpPr>
          <p:cNvPr id="5147" name="Rectangle 27"/>
          <p:cNvSpPr>
            <a:spLocks noChangeArrowheads="1"/>
          </p:cNvSpPr>
          <p:nvPr/>
        </p:nvSpPr>
        <p:spPr bwMode="auto">
          <a:xfrm>
            <a:off x="0" y="0"/>
            <a:ext cx="182563" cy="6858000"/>
          </a:xfrm>
          <a:prstGeom prst="rect">
            <a:avLst/>
          </a:prstGeom>
          <a:solidFill>
            <a:srgbClr val="766F54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t-BR"/>
          </a:p>
        </p:txBody>
      </p:sp>
      <p:sp>
        <p:nvSpPr>
          <p:cNvPr id="5148" name="Freeform 28"/>
          <p:cNvSpPr>
            <a:spLocks noChangeArrowheads="1"/>
          </p:cNvSpPr>
          <p:nvPr/>
        </p:nvSpPr>
        <p:spPr bwMode="auto">
          <a:xfrm flipV="1">
            <a:off x="0" y="711200"/>
            <a:ext cx="1358900" cy="508000"/>
          </a:xfrm>
          <a:custGeom>
            <a:avLst/>
            <a:gdLst>
              <a:gd name="T0" fmla="*/ 233511534 w 7908"/>
              <a:gd name="T1" fmla="*/ 12113514 h 10000"/>
              <a:gd name="T2" fmla="*/ 194150002 w 7908"/>
              <a:gd name="T3" fmla="*/ 485140 h 10000"/>
              <a:gd name="T4" fmla="*/ 193293730 w 7908"/>
              <a:gd name="T5" fmla="*/ 242570 h 10000"/>
              <a:gd name="T6" fmla="*/ 190842796 w 7908"/>
              <a:gd name="T7" fmla="*/ 0 h 10000"/>
              <a:gd name="T8" fmla="*/ 175251704 w 7908"/>
              <a:gd name="T9" fmla="*/ 0 h 10000"/>
              <a:gd name="T10" fmla="*/ 0 w 7908"/>
              <a:gd name="T11" fmla="*/ 160020 h 10000"/>
              <a:gd name="T12" fmla="*/ 0 w 7908"/>
              <a:gd name="T13" fmla="*/ 25806400 h 10000"/>
              <a:gd name="T14" fmla="*/ 175251704 w 7908"/>
              <a:gd name="T15" fmla="*/ 25682550 h 10000"/>
              <a:gd name="T16" fmla="*/ 190842796 w 7908"/>
              <a:gd name="T17" fmla="*/ 25682550 h 10000"/>
              <a:gd name="T18" fmla="*/ 193293730 w 7908"/>
              <a:gd name="T19" fmla="*/ 25442520 h 10000"/>
              <a:gd name="T20" fmla="*/ 194150002 w 7908"/>
              <a:gd name="T21" fmla="*/ 25197359 h 10000"/>
              <a:gd name="T22" fmla="*/ 233511534 w 7908"/>
              <a:gd name="T23" fmla="*/ 13568985 h 10000"/>
              <a:gd name="T24" fmla="*/ 233511534 w 7908"/>
              <a:gd name="T25" fmla="*/ 12113514 h 100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rgbClr val="A5301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t-BR"/>
          </a:p>
        </p:txBody>
      </p:sp>
      <p:sp>
        <p:nvSpPr>
          <p:cNvPr id="5149" name="Rectangle 29"/>
          <p:cNvSpPr>
            <a:spLocks noGrp="1" noChangeArrowheads="1"/>
          </p:cNvSpPr>
          <p:nvPr>
            <p:ph type="title"/>
          </p:nvPr>
        </p:nvSpPr>
        <p:spPr bwMode="auto">
          <a:xfrm>
            <a:off x="1944688" y="623888"/>
            <a:ext cx="6586537" cy="12779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pt-BR" smtClean="0"/>
              <a:t>Clique para editar o formato do texto do título</a:t>
            </a:r>
          </a:p>
        </p:txBody>
      </p:sp>
      <p:sp>
        <p:nvSpPr>
          <p:cNvPr id="5150" name="Rectangle 30"/>
          <p:cNvSpPr>
            <a:spLocks noGrp="1" noChangeArrowheads="1"/>
          </p:cNvSpPr>
          <p:nvPr>
            <p:ph type="body" idx="1"/>
          </p:nvPr>
        </p:nvSpPr>
        <p:spPr bwMode="auto">
          <a:xfrm>
            <a:off x="1943100" y="2133600"/>
            <a:ext cx="6588125" cy="3883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pt-BR" smtClean="0"/>
              <a:t>Clique para editar o formato do texto da estrutura de tópicos</a:t>
            </a:r>
          </a:p>
          <a:p>
            <a:pPr lvl="1"/>
            <a:r>
              <a:rPr lang="en-GB" altLang="pt-BR" smtClean="0"/>
              <a:t>2.º Nível da estrutura de tópicos</a:t>
            </a:r>
          </a:p>
          <a:p>
            <a:pPr lvl="2"/>
            <a:r>
              <a:rPr lang="en-GB" altLang="pt-BR" smtClean="0"/>
              <a:t>3.º Nível da estrutura de tópicos</a:t>
            </a:r>
          </a:p>
          <a:p>
            <a:pPr lvl="3"/>
            <a:r>
              <a:rPr lang="en-GB" altLang="pt-BR" smtClean="0"/>
              <a:t>4.º Nível da estrutura de tópicos</a:t>
            </a:r>
          </a:p>
          <a:p>
            <a:pPr lvl="4"/>
            <a:r>
              <a:rPr lang="en-GB" altLang="pt-BR" smtClean="0"/>
              <a:t>5.º Nível da estrutura de tópicos</a:t>
            </a:r>
          </a:p>
          <a:p>
            <a:pPr lvl="4"/>
            <a:r>
              <a:rPr lang="en-GB" altLang="pt-BR" smtClean="0"/>
              <a:t>6.º Nível da estrutura de tópicos</a:t>
            </a:r>
          </a:p>
          <a:p>
            <a:pPr lvl="4"/>
            <a:r>
              <a:rPr lang="en-GB" altLang="pt-BR" smtClean="0"/>
              <a:t>7.º Nível da estrutura de tópicos</a:t>
            </a:r>
          </a:p>
        </p:txBody>
      </p:sp>
      <p:sp>
        <p:nvSpPr>
          <p:cNvPr id="5151" name="Text Box 31"/>
          <p:cNvSpPr txBox="1">
            <a:spLocks noChangeArrowheads="1"/>
          </p:cNvSpPr>
          <p:nvPr/>
        </p:nvSpPr>
        <p:spPr bwMode="auto">
          <a:xfrm>
            <a:off x="7772400" y="6135688"/>
            <a:ext cx="766763" cy="369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t-BR"/>
          </a:p>
        </p:txBody>
      </p:sp>
      <p:sp>
        <p:nvSpPr>
          <p:cNvPr id="5152" name="Text Box 32"/>
          <p:cNvSpPr txBox="1">
            <a:spLocks noChangeArrowheads="1"/>
          </p:cNvSpPr>
          <p:nvPr/>
        </p:nvSpPr>
        <p:spPr bwMode="auto">
          <a:xfrm>
            <a:off x="1943100" y="6135688"/>
            <a:ext cx="5716588" cy="365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t-BR"/>
          </a:p>
        </p:txBody>
      </p:sp>
      <p:sp>
        <p:nvSpPr>
          <p:cNvPr id="5153" name="Rectangle 33"/>
          <p:cNvSpPr>
            <a:spLocks noGrp="1" noChangeArrowheads="1"/>
          </p:cNvSpPr>
          <p:nvPr>
            <p:ph type="sldNum"/>
          </p:nvPr>
        </p:nvSpPr>
        <p:spPr bwMode="auto">
          <a:xfrm>
            <a:off x="511175" y="768350"/>
            <a:ext cx="582613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000" tIns="46800" rIns="90000" bIns="46800" numCol="1" anchor="ctr" anchorCtr="0" compatLnSpc="1">
            <a:prstTxWarp prst="textNoShape">
              <a:avLst/>
            </a:prstTxWarp>
          </a:bodyPr>
          <a:lstStyle>
            <a:lvl1pPr algn="r" eaLnBrk="1">
              <a:buClrTx/>
              <a:buFontTx/>
              <a:buNone/>
              <a:defRPr sz="2000">
                <a:solidFill>
                  <a:srgbClr val="FEFFFF"/>
                </a:solidFill>
                <a:latin typeface="Times New Roman" panose="02020603050405020304" pitchFamily="18" charset="0"/>
                <a:cs typeface="DejaVu Sans" panose="020B0603030804020204" pitchFamily="34" charset="0"/>
              </a:defRPr>
            </a:lvl1pPr>
          </a:lstStyle>
          <a:p>
            <a:fld id="{07D1C36A-1BDE-40AB-890C-EDEF012882B0}" type="slidenum">
              <a:rPr lang="pt-BR" altLang="pt-BR"/>
              <a:pPr/>
              <a:t>‹nº›</a:t>
            </a:fld>
            <a:endParaRPr lang="pt-BR" alt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3600" kern="1200">
          <a:solidFill>
            <a:srgbClr val="262626"/>
          </a:solidFill>
          <a:latin typeface="+mj-lt"/>
          <a:ea typeface="+mj-ea"/>
          <a:cs typeface="+mj-cs"/>
        </a:defRPr>
      </a:lvl1pPr>
      <a:lvl2pPr marL="742950" indent="-285750" algn="l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3600">
          <a:solidFill>
            <a:srgbClr val="262626"/>
          </a:solidFill>
          <a:latin typeface="Century Gothic" panose="020B0502020202020204" pitchFamily="34" charset="0"/>
          <a:ea typeface="WenQuanYi Micro Hei" charset="0"/>
          <a:cs typeface="WenQuanYi Micro Hei" charset="0"/>
        </a:defRPr>
      </a:lvl2pPr>
      <a:lvl3pPr marL="1143000" indent="-228600" algn="l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3600">
          <a:solidFill>
            <a:srgbClr val="262626"/>
          </a:solidFill>
          <a:latin typeface="Century Gothic" panose="020B0502020202020204" pitchFamily="34" charset="0"/>
          <a:ea typeface="WenQuanYi Micro Hei" charset="0"/>
          <a:cs typeface="WenQuanYi Micro Hei" charset="0"/>
        </a:defRPr>
      </a:lvl3pPr>
      <a:lvl4pPr marL="1600200" indent="-228600" algn="l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3600">
          <a:solidFill>
            <a:srgbClr val="262626"/>
          </a:solidFill>
          <a:latin typeface="Century Gothic" panose="020B0502020202020204" pitchFamily="34" charset="0"/>
          <a:ea typeface="WenQuanYi Micro Hei" charset="0"/>
          <a:cs typeface="WenQuanYi Micro Hei" charset="0"/>
        </a:defRPr>
      </a:lvl4pPr>
      <a:lvl5pPr marL="2057400" indent="-228600" algn="l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3600">
          <a:solidFill>
            <a:srgbClr val="262626"/>
          </a:solidFill>
          <a:latin typeface="Century Gothic" panose="020B0502020202020204" pitchFamily="34" charset="0"/>
          <a:ea typeface="WenQuanYi Micro Hei" charset="0"/>
          <a:cs typeface="WenQuanYi Micro Hei" charset="0"/>
        </a:defRPr>
      </a:lvl5pPr>
      <a:lvl6pPr marL="2514600" indent="-228600" algn="l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3600">
          <a:solidFill>
            <a:srgbClr val="262626"/>
          </a:solidFill>
          <a:latin typeface="Century Gothic" panose="020B0502020202020204" pitchFamily="34" charset="0"/>
          <a:ea typeface="WenQuanYi Micro Hei" charset="0"/>
          <a:cs typeface="WenQuanYi Micro Hei" charset="0"/>
        </a:defRPr>
      </a:lvl6pPr>
      <a:lvl7pPr marL="2971800" indent="-228600" algn="l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3600">
          <a:solidFill>
            <a:srgbClr val="262626"/>
          </a:solidFill>
          <a:latin typeface="Century Gothic" panose="020B0502020202020204" pitchFamily="34" charset="0"/>
          <a:ea typeface="WenQuanYi Micro Hei" charset="0"/>
          <a:cs typeface="WenQuanYi Micro Hei" charset="0"/>
        </a:defRPr>
      </a:lvl7pPr>
      <a:lvl8pPr marL="3429000" indent="-228600" algn="l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3600">
          <a:solidFill>
            <a:srgbClr val="262626"/>
          </a:solidFill>
          <a:latin typeface="Century Gothic" panose="020B0502020202020204" pitchFamily="34" charset="0"/>
          <a:ea typeface="WenQuanYi Micro Hei" charset="0"/>
          <a:cs typeface="WenQuanYi Micro Hei" charset="0"/>
        </a:defRPr>
      </a:lvl8pPr>
      <a:lvl9pPr marL="3886200" indent="-228600" algn="l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3600">
          <a:solidFill>
            <a:srgbClr val="262626"/>
          </a:solidFill>
          <a:latin typeface="Century Gothic" panose="020B0502020202020204" pitchFamily="34" charset="0"/>
          <a:ea typeface="WenQuanYi Micro Hei" charset="0"/>
          <a:cs typeface="WenQuanYi Micro Hei" charset="0"/>
        </a:defRPr>
      </a:lvl9pPr>
    </p:titleStyle>
    <p:bodyStyle>
      <a:lvl1pPr marL="342900" indent="-342900" algn="l" defTabSz="449263" rtl="0" eaLnBrk="0" fontAlgn="base" hangingPunct="0">
        <a:spcBef>
          <a:spcPts val="100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kern="1200">
          <a:solidFill>
            <a:srgbClr val="404040"/>
          </a:solidFill>
          <a:latin typeface="+mn-lt"/>
          <a:ea typeface="+mn-ea"/>
          <a:cs typeface="+mn-cs"/>
        </a:defRPr>
      </a:lvl1pPr>
      <a:lvl2pPr marL="742950" indent="-285750" algn="l" defTabSz="449263" rtl="0" eaLnBrk="0" fontAlgn="base" hangingPunct="0">
        <a:spcBef>
          <a:spcPts val="100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1600" kern="1200">
          <a:solidFill>
            <a:srgbClr val="404040"/>
          </a:solidFill>
          <a:latin typeface="+mn-lt"/>
          <a:ea typeface="+mn-ea"/>
          <a:cs typeface="+mn-cs"/>
        </a:defRPr>
      </a:lvl2pPr>
      <a:lvl3pPr marL="1143000" indent="-228600" algn="l" defTabSz="449263" rtl="0" eaLnBrk="0" fontAlgn="base" hangingPunct="0">
        <a:spcBef>
          <a:spcPts val="100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1400" kern="1200">
          <a:solidFill>
            <a:srgbClr val="404040"/>
          </a:solidFill>
          <a:latin typeface="+mn-lt"/>
          <a:ea typeface="+mn-ea"/>
          <a:cs typeface="+mn-cs"/>
        </a:defRPr>
      </a:lvl3pPr>
      <a:lvl4pPr marL="1600200" indent="-228600" algn="l" defTabSz="449263" rtl="0" eaLnBrk="0" fontAlgn="base" hangingPunct="0">
        <a:spcBef>
          <a:spcPts val="100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1200" kern="1200">
          <a:solidFill>
            <a:srgbClr val="404040"/>
          </a:solidFill>
          <a:latin typeface="+mn-lt"/>
          <a:ea typeface="+mn-ea"/>
          <a:cs typeface="+mn-cs"/>
        </a:defRPr>
      </a:lvl4pPr>
      <a:lvl5pPr marL="2057400" indent="-228600" algn="l" defTabSz="449263" rtl="0" eaLnBrk="0" fontAlgn="base" hangingPunct="0">
        <a:spcBef>
          <a:spcPts val="100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1200" kern="1200">
          <a:solidFill>
            <a:srgbClr val="404040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145" name="Group 1"/>
          <p:cNvGrpSpPr>
            <a:grpSpLocks/>
          </p:cNvGrpSpPr>
          <p:nvPr/>
        </p:nvGrpSpPr>
        <p:grpSpPr bwMode="auto">
          <a:xfrm>
            <a:off x="0" y="228600"/>
            <a:ext cx="1978025" cy="6635750"/>
            <a:chOff x="0" y="144"/>
            <a:chExt cx="1246" cy="4180"/>
          </a:xfrm>
        </p:grpSpPr>
        <p:sp>
          <p:nvSpPr>
            <p:cNvPr id="6146" name="Freeform 2"/>
            <p:cNvSpPr>
              <a:spLocks noChangeArrowheads="1"/>
            </p:cNvSpPr>
            <p:nvPr/>
          </p:nvSpPr>
          <p:spPr bwMode="auto">
            <a:xfrm>
              <a:off x="0" y="1622"/>
              <a:ext cx="42" cy="392"/>
            </a:xfrm>
            <a:custGeom>
              <a:avLst/>
              <a:gdLst>
                <a:gd name="T0" fmla="*/ 334035256 w 22"/>
                <a:gd name="T1" fmla="*/ 2092026176 h 136"/>
                <a:gd name="T2" fmla="*/ 258117975 w 22"/>
                <a:gd name="T3" fmla="*/ 1230604787 h 136"/>
                <a:gd name="T4" fmla="*/ 0 w 22"/>
                <a:gd name="T5" fmla="*/ 0 h 136"/>
                <a:gd name="T6" fmla="*/ 0 w 22"/>
                <a:gd name="T7" fmla="*/ 538388859 h 136"/>
                <a:gd name="T8" fmla="*/ 303669123 w 22"/>
                <a:gd name="T9" fmla="*/ 1907434478 h 136"/>
                <a:gd name="T10" fmla="*/ 334035256 w 22"/>
                <a:gd name="T11" fmla="*/ 2092026176 h 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rgbClr val="766F54">
                <a:alpha val="2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6147" name="Freeform 3"/>
            <p:cNvSpPr>
              <a:spLocks noChangeArrowheads="1"/>
            </p:cNvSpPr>
            <p:nvPr/>
          </p:nvSpPr>
          <p:spPr bwMode="auto">
            <a:xfrm>
              <a:off x="56" y="1988"/>
              <a:ext cx="281" cy="1461"/>
            </a:xfrm>
            <a:custGeom>
              <a:avLst/>
              <a:gdLst>
                <a:gd name="T0" fmla="*/ 1331463414 w 140"/>
                <a:gd name="T1" fmla="*/ 2147483646 h 504"/>
                <a:gd name="T2" fmla="*/ 2147483646 w 140"/>
                <a:gd name="T3" fmla="*/ 2147483646 h 504"/>
                <a:gd name="T4" fmla="*/ 2147483646 w 140"/>
                <a:gd name="T5" fmla="*/ 2147483646 h 504"/>
                <a:gd name="T6" fmla="*/ 1470804210 w 140"/>
                <a:gd name="T7" fmla="*/ 2147483646 h 504"/>
                <a:gd name="T8" fmla="*/ 0 w 140"/>
                <a:gd name="T9" fmla="*/ 0 h 504"/>
                <a:gd name="T10" fmla="*/ 92891241 w 140"/>
                <a:gd name="T11" fmla="*/ 939577574 h 504"/>
                <a:gd name="T12" fmla="*/ 1331463414 w 140"/>
                <a:gd name="T13" fmla="*/ 2147483646 h 5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rgbClr val="766F54">
                <a:alpha val="2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6148" name="Freeform 4"/>
            <p:cNvSpPr>
              <a:spLocks noChangeArrowheads="1"/>
            </p:cNvSpPr>
            <p:nvPr/>
          </p:nvSpPr>
          <p:spPr bwMode="auto">
            <a:xfrm>
              <a:off x="353" y="3431"/>
              <a:ext cx="265" cy="893"/>
            </a:xfrm>
            <a:custGeom>
              <a:avLst/>
              <a:gdLst>
                <a:gd name="T0" fmla="*/ 123725864 w 132"/>
                <a:gd name="T1" fmla="*/ 339357040 h 308"/>
                <a:gd name="T2" fmla="*/ 0 w 132"/>
                <a:gd name="T3" fmla="*/ 0 h 308"/>
                <a:gd name="T4" fmla="*/ 0 w 132"/>
                <a:gd name="T5" fmla="*/ 447336244 h 308"/>
                <a:gd name="T6" fmla="*/ 1051683611 w 132"/>
                <a:gd name="T7" fmla="*/ 2147483646 h 308"/>
                <a:gd name="T8" fmla="*/ 1902309252 w 132"/>
                <a:gd name="T9" fmla="*/ 2147483646 h 308"/>
                <a:gd name="T10" fmla="*/ 2041502324 w 132"/>
                <a:gd name="T11" fmla="*/ 2147483646 h 308"/>
                <a:gd name="T12" fmla="*/ 1190876683 w 132"/>
                <a:gd name="T13" fmla="*/ 2147483646 h 308"/>
                <a:gd name="T14" fmla="*/ 123725864 w 132"/>
                <a:gd name="T15" fmla="*/ 339357040 h 3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rgbClr val="766F54">
                <a:alpha val="2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6149" name="Freeform 5"/>
            <p:cNvSpPr>
              <a:spLocks noChangeArrowheads="1"/>
            </p:cNvSpPr>
            <p:nvPr/>
          </p:nvSpPr>
          <p:spPr bwMode="auto">
            <a:xfrm>
              <a:off x="420" y="4097"/>
              <a:ext cx="73" cy="227"/>
            </a:xfrm>
            <a:custGeom>
              <a:avLst/>
              <a:gdLst>
                <a:gd name="T0" fmla="*/ 436271086 w 37"/>
                <a:gd name="T1" fmla="*/ 1213028493 h 79"/>
                <a:gd name="T2" fmla="*/ 576502770 w 37"/>
                <a:gd name="T3" fmla="*/ 1213028493 h 79"/>
                <a:gd name="T4" fmla="*/ 0 w 37"/>
                <a:gd name="T5" fmla="*/ 0 h 79"/>
                <a:gd name="T6" fmla="*/ 436271086 w 37"/>
                <a:gd name="T7" fmla="*/ 1213028493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rgbClr val="766F54">
                <a:alpha val="2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6150" name="Freeform 6"/>
            <p:cNvSpPr>
              <a:spLocks noChangeArrowheads="1"/>
            </p:cNvSpPr>
            <p:nvPr/>
          </p:nvSpPr>
          <p:spPr bwMode="auto">
            <a:xfrm>
              <a:off x="44" y="2016"/>
              <a:ext cx="358" cy="2095"/>
            </a:xfrm>
            <a:custGeom>
              <a:avLst/>
              <a:gdLst>
                <a:gd name="T0" fmla="*/ 2147483646 w 178"/>
                <a:gd name="T1" fmla="*/ 2147483646 h 722"/>
                <a:gd name="T2" fmla="*/ 1794416005 w 178"/>
                <a:gd name="T3" fmla="*/ 2147483646 h 722"/>
                <a:gd name="T4" fmla="*/ 618763733 w 178"/>
                <a:gd name="T5" fmla="*/ 2147483646 h 722"/>
                <a:gd name="T6" fmla="*/ 185629513 w 178"/>
                <a:gd name="T7" fmla="*/ 786478582 h 722"/>
                <a:gd name="T8" fmla="*/ 0 w 178"/>
                <a:gd name="T9" fmla="*/ 0 h 722"/>
                <a:gd name="T10" fmla="*/ 510482144 w 178"/>
                <a:gd name="T11" fmla="*/ 2147483646 h 722"/>
                <a:gd name="T12" fmla="*/ 1655192887 w 178"/>
                <a:gd name="T13" fmla="*/ 2147483646 h 722"/>
                <a:gd name="T14" fmla="*/ 2147483646 w 178"/>
                <a:gd name="T15" fmla="*/ 2147483646 h 722"/>
                <a:gd name="T16" fmla="*/ 2147483646 w 178"/>
                <a:gd name="T17" fmla="*/ 2147483646 h 722"/>
                <a:gd name="T18" fmla="*/ 2147483646 w 178"/>
                <a:gd name="T19" fmla="*/ 2147483646 h 722"/>
                <a:gd name="T20" fmla="*/ 2147483646 w 178"/>
                <a:gd name="T21" fmla="*/ 2147483646 h 7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rgbClr val="766F54">
                <a:alpha val="2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6151" name="Freeform 7"/>
            <p:cNvSpPr>
              <a:spLocks noChangeArrowheads="1"/>
            </p:cNvSpPr>
            <p:nvPr/>
          </p:nvSpPr>
          <p:spPr bwMode="auto">
            <a:xfrm>
              <a:off x="10" y="144"/>
              <a:ext cx="44" cy="1842"/>
            </a:xfrm>
            <a:custGeom>
              <a:avLst/>
              <a:gdLst>
                <a:gd name="T0" fmla="*/ 170263008 w 23"/>
                <a:gd name="T1" fmla="*/ 2147483646 h 635"/>
                <a:gd name="T2" fmla="*/ 185740390 w 23"/>
                <a:gd name="T3" fmla="*/ 2147483646 h 635"/>
                <a:gd name="T4" fmla="*/ 340526015 w 23"/>
                <a:gd name="T5" fmla="*/ 2147483646 h 635"/>
                <a:gd name="T6" fmla="*/ 356003398 w 23"/>
                <a:gd name="T7" fmla="*/ 2147483646 h 635"/>
                <a:gd name="T8" fmla="*/ 263131235 w 23"/>
                <a:gd name="T9" fmla="*/ 2147483646 h 635"/>
                <a:gd name="T10" fmla="*/ 77390846 w 23"/>
                <a:gd name="T11" fmla="*/ 2147483646 h 635"/>
                <a:gd name="T12" fmla="*/ 232176471 w 23"/>
                <a:gd name="T13" fmla="*/ 0 h 635"/>
                <a:gd name="T14" fmla="*/ 185740390 w 23"/>
                <a:gd name="T15" fmla="*/ 0 h 635"/>
                <a:gd name="T16" fmla="*/ 15477382 w 23"/>
                <a:gd name="T17" fmla="*/ 2147483646 h 635"/>
                <a:gd name="T18" fmla="*/ 170263008 w 23"/>
                <a:gd name="T19" fmla="*/ 2147483646 h 6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rgbClr val="766F54">
                <a:alpha val="2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6152" name="Freeform 8"/>
            <p:cNvSpPr>
              <a:spLocks noChangeArrowheads="1"/>
            </p:cNvSpPr>
            <p:nvPr/>
          </p:nvSpPr>
          <p:spPr bwMode="auto">
            <a:xfrm>
              <a:off x="34" y="1855"/>
              <a:ext cx="32" cy="309"/>
            </a:xfrm>
            <a:custGeom>
              <a:avLst/>
              <a:gdLst>
                <a:gd name="T0" fmla="*/ 0 w 17"/>
                <a:gd name="T1" fmla="*/ 0 h 107"/>
                <a:gd name="T2" fmla="*/ 76911574 w 17"/>
                <a:gd name="T3" fmla="*/ 865646159 h 107"/>
                <a:gd name="T4" fmla="*/ 261503272 w 17"/>
                <a:gd name="T5" fmla="*/ 1654003676 h 107"/>
                <a:gd name="T6" fmla="*/ 169209384 w 17"/>
                <a:gd name="T7" fmla="*/ 711068875 h 107"/>
                <a:gd name="T8" fmla="*/ 153827069 w 17"/>
                <a:gd name="T9" fmla="*/ 664694903 h 107"/>
                <a:gd name="T10" fmla="*/ 0 w 17"/>
                <a:gd name="T11" fmla="*/ 0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rgbClr val="766F54">
                <a:alpha val="2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6153" name="Freeform 9"/>
            <p:cNvSpPr>
              <a:spLocks noChangeArrowheads="1"/>
            </p:cNvSpPr>
            <p:nvPr/>
          </p:nvSpPr>
          <p:spPr bwMode="auto">
            <a:xfrm>
              <a:off x="337" y="3451"/>
              <a:ext cx="81" cy="644"/>
            </a:xfrm>
            <a:custGeom>
              <a:avLst/>
              <a:gdLst>
                <a:gd name="T0" fmla="*/ 0 w 41"/>
                <a:gd name="T1" fmla="*/ 0 h 222"/>
                <a:gd name="T2" fmla="*/ 77988609 w 41"/>
                <a:gd name="T3" fmla="*/ 1438567829 h 222"/>
                <a:gd name="T4" fmla="*/ 265162061 w 41"/>
                <a:gd name="T5" fmla="*/ 2147483646 h 222"/>
                <a:gd name="T6" fmla="*/ 374342954 w 41"/>
                <a:gd name="T7" fmla="*/ 2147483646 h 222"/>
                <a:gd name="T8" fmla="*/ 639505015 w 41"/>
                <a:gd name="T9" fmla="*/ 2147483646 h 222"/>
                <a:gd name="T10" fmla="*/ 592712640 w 41"/>
                <a:gd name="T11" fmla="*/ 2147483646 h 222"/>
                <a:gd name="T12" fmla="*/ 202769594 w 41"/>
                <a:gd name="T13" fmla="*/ 1423099358 h 222"/>
                <a:gd name="T14" fmla="*/ 124780985 w 41"/>
                <a:gd name="T15" fmla="*/ 340306368 h 222"/>
                <a:gd name="T16" fmla="*/ 109184843 w 41"/>
                <a:gd name="T17" fmla="*/ 278432483 h 222"/>
                <a:gd name="T18" fmla="*/ 0 w 41"/>
                <a:gd name="T19" fmla="*/ 0 h 2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rgbClr val="766F54">
                <a:alpha val="2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6154" name="Freeform 10"/>
            <p:cNvSpPr>
              <a:spLocks noChangeArrowheads="1"/>
            </p:cNvSpPr>
            <p:nvPr/>
          </p:nvSpPr>
          <p:spPr bwMode="auto">
            <a:xfrm>
              <a:off x="339" y="881"/>
              <a:ext cx="907" cy="2548"/>
            </a:xfrm>
            <a:custGeom>
              <a:avLst/>
              <a:gdLst>
                <a:gd name="T0" fmla="*/ 108112772 w 450"/>
                <a:gd name="T1" fmla="*/ 2147483646 h 878"/>
                <a:gd name="T2" fmla="*/ 772222294 w 450"/>
                <a:gd name="T3" fmla="*/ 2147483646 h 878"/>
                <a:gd name="T4" fmla="*/ 2147483646 w 450"/>
                <a:gd name="T5" fmla="*/ 2147483646 h 878"/>
                <a:gd name="T6" fmla="*/ 2147483646 w 450"/>
                <a:gd name="T7" fmla="*/ 2147483646 h 878"/>
                <a:gd name="T8" fmla="*/ 2147483646 w 450"/>
                <a:gd name="T9" fmla="*/ 1372614510 h 878"/>
                <a:gd name="T10" fmla="*/ 2147483646 w 450"/>
                <a:gd name="T11" fmla="*/ 678594305 h 878"/>
                <a:gd name="T12" fmla="*/ 2147483646 w 450"/>
                <a:gd name="T13" fmla="*/ 15421973 h 878"/>
                <a:gd name="T14" fmla="*/ 2147483646 w 450"/>
                <a:gd name="T15" fmla="*/ 0 h 878"/>
                <a:gd name="T16" fmla="*/ 2147483646 w 450"/>
                <a:gd name="T17" fmla="*/ 663172332 h 878"/>
                <a:gd name="T18" fmla="*/ 2147483646 w 450"/>
                <a:gd name="T19" fmla="*/ 1357188610 h 878"/>
                <a:gd name="T20" fmla="*/ 2147483646 w 450"/>
                <a:gd name="T21" fmla="*/ 2147483646 h 878"/>
                <a:gd name="T22" fmla="*/ 2147483646 w 450"/>
                <a:gd name="T23" fmla="*/ 2147483646 h 878"/>
                <a:gd name="T24" fmla="*/ 695002815 w 450"/>
                <a:gd name="T25" fmla="*/ 2147483646 h 878"/>
                <a:gd name="T26" fmla="*/ 0 w 450"/>
                <a:gd name="T27" fmla="*/ 2147483646 h 878"/>
                <a:gd name="T28" fmla="*/ 0 w 450"/>
                <a:gd name="T29" fmla="*/ 2147483646 h 878"/>
                <a:gd name="T30" fmla="*/ 108112772 w 450"/>
                <a:gd name="T31" fmla="*/ 2147483646 h 878"/>
                <a:gd name="T32" fmla="*/ 108112772 w 450"/>
                <a:gd name="T33" fmla="*/ 2147483646 h 8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rgbClr val="766F54">
                <a:alpha val="2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6155" name="Freeform 11"/>
            <p:cNvSpPr>
              <a:spLocks noChangeArrowheads="1"/>
            </p:cNvSpPr>
            <p:nvPr/>
          </p:nvSpPr>
          <p:spPr bwMode="auto">
            <a:xfrm>
              <a:off x="404" y="4113"/>
              <a:ext cx="69" cy="210"/>
            </a:xfrm>
            <a:custGeom>
              <a:avLst/>
              <a:gdLst>
                <a:gd name="T0" fmla="*/ 0 w 35"/>
                <a:gd name="T1" fmla="*/ 0 h 73"/>
                <a:gd name="T2" fmla="*/ 404860502 w 35"/>
                <a:gd name="T3" fmla="*/ 1131001729 h 73"/>
                <a:gd name="T4" fmla="*/ 545005736 w 35"/>
                <a:gd name="T5" fmla="*/ 1131001729 h 73"/>
                <a:gd name="T6" fmla="*/ 0 w 35"/>
                <a:gd name="T7" fmla="*/ 0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rgbClr val="766F54">
                <a:alpha val="2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6156" name="Freeform 12"/>
            <p:cNvSpPr>
              <a:spLocks noChangeArrowheads="1"/>
            </p:cNvSpPr>
            <p:nvPr/>
          </p:nvSpPr>
          <p:spPr bwMode="auto">
            <a:xfrm>
              <a:off x="337" y="3376"/>
              <a:ext cx="14" cy="138"/>
            </a:xfrm>
            <a:custGeom>
              <a:avLst/>
              <a:gdLst>
                <a:gd name="T0" fmla="*/ 110255844 w 8"/>
                <a:gd name="T1" fmla="*/ 681543004 h 48"/>
                <a:gd name="T2" fmla="*/ 126007813 w 8"/>
                <a:gd name="T3" fmla="*/ 743502533 h 48"/>
                <a:gd name="T4" fmla="*/ 126007813 w 8"/>
                <a:gd name="T5" fmla="*/ 294302840 h 48"/>
                <a:gd name="T6" fmla="*/ 15751969 w 8"/>
                <a:gd name="T7" fmla="*/ 0 h 48"/>
                <a:gd name="T8" fmla="*/ 0 w 8"/>
                <a:gd name="T9" fmla="*/ 402731031 h 48"/>
                <a:gd name="T10" fmla="*/ 110255844 w 8"/>
                <a:gd name="T11" fmla="*/ 681543004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rgbClr val="766F54">
                <a:alpha val="2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6157" name="Freeform 13"/>
            <p:cNvSpPr>
              <a:spLocks noChangeArrowheads="1"/>
            </p:cNvSpPr>
            <p:nvPr/>
          </p:nvSpPr>
          <p:spPr bwMode="auto">
            <a:xfrm>
              <a:off x="372" y="3934"/>
              <a:ext cx="102" cy="390"/>
            </a:xfrm>
            <a:custGeom>
              <a:avLst/>
              <a:gdLst>
                <a:gd name="T0" fmla="*/ 106891015 w 52"/>
                <a:gd name="T1" fmla="*/ 277669014 h 135"/>
                <a:gd name="T2" fmla="*/ 0 w 52"/>
                <a:gd name="T3" fmla="*/ 0 h 135"/>
                <a:gd name="T4" fmla="*/ 183239508 w 52"/>
                <a:gd name="T5" fmla="*/ 740445466 h 135"/>
                <a:gd name="T6" fmla="*/ 244320646 w 52"/>
                <a:gd name="T7" fmla="*/ 956412000 h 135"/>
                <a:gd name="T8" fmla="*/ 778771815 w 52"/>
                <a:gd name="T9" fmla="*/ 2082507782 h 135"/>
                <a:gd name="T10" fmla="*/ 794043077 w 52"/>
                <a:gd name="T11" fmla="*/ 2082507782 h 135"/>
                <a:gd name="T12" fmla="*/ 366482923 w 52"/>
                <a:gd name="T13" fmla="*/ 863854353 h 135"/>
                <a:gd name="T14" fmla="*/ 106891015 w 52"/>
                <a:gd name="T15" fmla="*/ 277669014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rgbClr val="766F54">
                <a:alpha val="2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</p:grpSp>
      <p:grpSp>
        <p:nvGrpSpPr>
          <p:cNvPr id="6158" name="Group 14"/>
          <p:cNvGrpSpPr>
            <a:grpSpLocks/>
          </p:cNvGrpSpPr>
          <p:nvPr/>
        </p:nvGrpSpPr>
        <p:grpSpPr bwMode="auto">
          <a:xfrm>
            <a:off x="20638" y="0"/>
            <a:ext cx="1949450" cy="6850063"/>
            <a:chOff x="13" y="0"/>
            <a:chExt cx="1228" cy="4315"/>
          </a:xfrm>
        </p:grpSpPr>
        <p:sp>
          <p:nvSpPr>
            <p:cNvPr id="6159" name="Freeform 15"/>
            <p:cNvSpPr>
              <a:spLocks noChangeArrowheads="1"/>
            </p:cNvSpPr>
            <p:nvPr/>
          </p:nvSpPr>
          <p:spPr bwMode="auto">
            <a:xfrm>
              <a:off x="13" y="0"/>
              <a:ext cx="256" cy="2771"/>
            </a:xfrm>
            <a:custGeom>
              <a:avLst/>
              <a:gdLst>
                <a:gd name="T0" fmla="*/ 110684661 w 103"/>
                <a:gd name="T1" fmla="*/ 2147483646 h 920"/>
                <a:gd name="T2" fmla="*/ 411117865 w 103"/>
                <a:gd name="T3" fmla="*/ 2147483646 h 920"/>
                <a:gd name="T4" fmla="*/ 901295634 w 103"/>
                <a:gd name="T5" fmla="*/ 2147483646 h 920"/>
                <a:gd name="T6" fmla="*/ 1597032336 w 103"/>
                <a:gd name="T7" fmla="*/ 2147483646 h 920"/>
                <a:gd name="T8" fmla="*/ 1628657093 w 103"/>
                <a:gd name="T9" fmla="*/ 2147483646 h 920"/>
                <a:gd name="T10" fmla="*/ 1565407579 w 103"/>
                <a:gd name="T11" fmla="*/ 2147483646 h 920"/>
                <a:gd name="T12" fmla="*/ 1565407579 w 103"/>
                <a:gd name="T13" fmla="*/ 2147483646 h 920"/>
                <a:gd name="T14" fmla="*/ 996169906 w 103"/>
                <a:gd name="T15" fmla="*/ 2147483646 h 920"/>
                <a:gd name="T16" fmla="*/ 474367379 w 103"/>
                <a:gd name="T17" fmla="*/ 2147483646 h 920"/>
                <a:gd name="T18" fmla="*/ 142309418 w 103"/>
                <a:gd name="T19" fmla="*/ 2147483646 h 920"/>
                <a:gd name="T20" fmla="*/ 47435147 w 103"/>
                <a:gd name="T21" fmla="*/ 1445313264 h 920"/>
                <a:gd name="T22" fmla="*/ 15810390 w 103"/>
                <a:gd name="T23" fmla="*/ 0 h 920"/>
                <a:gd name="T24" fmla="*/ 0 w 103"/>
                <a:gd name="T25" fmla="*/ 0 h 920"/>
                <a:gd name="T26" fmla="*/ 15810390 w 103"/>
                <a:gd name="T27" fmla="*/ 1445313264 h 920"/>
                <a:gd name="T28" fmla="*/ 110684661 w 103"/>
                <a:gd name="T29" fmla="*/ 2147483646 h 9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rgbClr val="766F54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6160" name="Freeform 16"/>
            <p:cNvSpPr>
              <a:spLocks noChangeArrowheads="1"/>
            </p:cNvSpPr>
            <p:nvPr/>
          </p:nvSpPr>
          <p:spPr bwMode="auto">
            <a:xfrm>
              <a:off x="286" y="2719"/>
              <a:ext cx="219" cy="994"/>
            </a:xfrm>
            <a:custGeom>
              <a:avLst/>
              <a:gdLst>
                <a:gd name="T0" fmla="*/ 842409880 w 88"/>
                <a:gd name="T1" fmla="*/ 2147483646 h 330"/>
                <a:gd name="T2" fmla="*/ 1398719344 w 88"/>
                <a:gd name="T3" fmla="*/ 2147483646 h 330"/>
                <a:gd name="T4" fmla="*/ 1398719344 w 88"/>
                <a:gd name="T5" fmla="*/ 2147483646 h 330"/>
                <a:gd name="T6" fmla="*/ 1398719344 w 88"/>
                <a:gd name="T7" fmla="*/ 2147483646 h 330"/>
                <a:gd name="T8" fmla="*/ 985460087 w 88"/>
                <a:gd name="T9" fmla="*/ 2147483646 h 330"/>
                <a:gd name="T10" fmla="*/ 0 w 88"/>
                <a:gd name="T11" fmla="*/ 0 h 330"/>
                <a:gd name="T12" fmla="*/ 111263488 w 88"/>
                <a:gd name="T13" fmla="*/ 992310910 h 330"/>
                <a:gd name="T14" fmla="*/ 842409880 w 88"/>
                <a:gd name="T15" fmla="*/ 2147483646 h 3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rgbClr val="766F54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6161" name="Freeform 17"/>
            <p:cNvSpPr>
              <a:spLocks noChangeArrowheads="1"/>
            </p:cNvSpPr>
            <p:nvPr/>
          </p:nvSpPr>
          <p:spPr bwMode="auto">
            <a:xfrm>
              <a:off x="524" y="3693"/>
              <a:ext cx="223" cy="622"/>
            </a:xfrm>
            <a:custGeom>
              <a:avLst/>
              <a:gdLst>
                <a:gd name="T0" fmla="*/ 94507976 w 90"/>
                <a:gd name="T1" fmla="*/ 235809526 h 207"/>
                <a:gd name="T2" fmla="*/ 0 w 90"/>
                <a:gd name="T3" fmla="*/ 0 h 207"/>
                <a:gd name="T4" fmla="*/ 15751991 w 90"/>
                <a:gd name="T5" fmla="*/ 455898152 h 207"/>
                <a:gd name="T6" fmla="*/ 661543926 w 90"/>
                <a:gd name="T7" fmla="*/ 1996514571 h 207"/>
                <a:gd name="T8" fmla="*/ 1260079889 w 90"/>
                <a:gd name="T9" fmla="*/ 2147483646 h 207"/>
                <a:gd name="T10" fmla="*/ 1417591859 w 90"/>
                <a:gd name="T11" fmla="*/ 2147483646 h 207"/>
                <a:gd name="T12" fmla="*/ 787551915 w 90"/>
                <a:gd name="T13" fmla="*/ 1933630974 h 207"/>
                <a:gd name="T14" fmla="*/ 94507976 w 90"/>
                <a:gd name="T15" fmla="*/ 235809526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rgbClr val="766F54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6162" name="Freeform 18"/>
            <p:cNvSpPr>
              <a:spLocks noChangeArrowheads="1"/>
            </p:cNvSpPr>
            <p:nvPr/>
          </p:nvSpPr>
          <p:spPr bwMode="auto">
            <a:xfrm>
              <a:off x="271" y="2749"/>
              <a:ext cx="286" cy="1406"/>
            </a:xfrm>
            <a:custGeom>
              <a:avLst/>
              <a:gdLst>
                <a:gd name="T0" fmla="*/ 1596387350 w 115"/>
                <a:gd name="T1" fmla="*/ 2147483646 h 467"/>
                <a:gd name="T2" fmla="*/ 1232853715 w 115"/>
                <a:gd name="T3" fmla="*/ 2147483646 h 467"/>
                <a:gd name="T4" fmla="*/ 458368842 w 115"/>
                <a:gd name="T5" fmla="*/ 2147483646 h 467"/>
                <a:gd name="T6" fmla="*/ 205473631 w 115"/>
                <a:gd name="T7" fmla="*/ 834088423 h 467"/>
                <a:gd name="T8" fmla="*/ 0 w 115"/>
                <a:gd name="T9" fmla="*/ 0 h 467"/>
                <a:gd name="T10" fmla="*/ 331923224 w 115"/>
                <a:gd name="T11" fmla="*/ 2147483646 h 467"/>
                <a:gd name="T12" fmla="*/ 1090600904 w 115"/>
                <a:gd name="T13" fmla="*/ 2147483646 h 467"/>
                <a:gd name="T14" fmla="*/ 1627997760 w 115"/>
                <a:gd name="T15" fmla="*/ 2147483646 h 467"/>
                <a:gd name="T16" fmla="*/ 1817668174 w 115"/>
                <a:gd name="T17" fmla="*/ 2147483646 h 467"/>
                <a:gd name="T18" fmla="*/ 1770250570 w 115"/>
                <a:gd name="T19" fmla="*/ 2147483646 h 467"/>
                <a:gd name="T20" fmla="*/ 1596387350 w 115"/>
                <a:gd name="T21" fmla="*/ 2147483646 h 4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rgbClr val="766F54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6163" name="Freeform 19"/>
            <p:cNvSpPr>
              <a:spLocks noChangeArrowheads="1"/>
            </p:cNvSpPr>
            <p:nvPr/>
          </p:nvSpPr>
          <p:spPr bwMode="auto">
            <a:xfrm>
              <a:off x="243" y="812"/>
              <a:ext cx="89" cy="1905"/>
            </a:xfrm>
            <a:custGeom>
              <a:avLst/>
              <a:gdLst>
                <a:gd name="T0" fmla="*/ 273753372 w 36"/>
                <a:gd name="T1" fmla="*/ 2147483646 h 633"/>
                <a:gd name="T2" fmla="*/ 209338926 w 36"/>
                <a:gd name="T3" fmla="*/ 2147483646 h 633"/>
                <a:gd name="T4" fmla="*/ 80514045 w 36"/>
                <a:gd name="T5" fmla="*/ 2147483646 h 633"/>
                <a:gd name="T6" fmla="*/ 209338926 w 36"/>
                <a:gd name="T7" fmla="*/ 2147483646 h 633"/>
                <a:gd name="T8" fmla="*/ 354267417 w 36"/>
                <a:gd name="T9" fmla="*/ 1554425528 h 633"/>
                <a:gd name="T10" fmla="*/ 579709955 w 36"/>
                <a:gd name="T11" fmla="*/ 0 h 633"/>
                <a:gd name="T12" fmla="*/ 563606343 w 36"/>
                <a:gd name="T13" fmla="*/ 0 h 633"/>
                <a:gd name="T14" fmla="*/ 322060194 w 36"/>
                <a:gd name="T15" fmla="*/ 1554425528 h 633"/>
                <a:gd name="T16" fmla="*/ 161032104 w 36"/>
                <a:gd name="T17" fmla="*/ 2147483646 h 633"/>
                <a:gd name="T18" fmla="*/ 16103612 w 36"/>
                <a:gd name="T19" fmla="*/ 2147483646 h 633"/>
                <a:gd name="T20" fmla="*/ 112721269 w 36"/>
                <a:gd name="T21" fmla="*/ 2147483646 h 633"/>
                <a:gd name="T22" fmla="*/ 257649761 w 36"/>
                <a:gd name="T23" fmla="*/ 2147483646 h 633"/>
                <a:gd name="T24" fmla="*/ 273753372 w 36"/>
                <a:gd name="T25" fmla="*/ 2147483646 h 6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rgbClr val="766F54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6164" name="Freeform 20"/>
            <p:cNvSpPr>
              <a:spLocks noChangeArrowheads="1"/>
            </p:cNvSpPr>
            <p:nvPr/>
          </p:nvSpPr>
          <p:spPr bwMode="auto">
            <a:xfrm>
              <a:off x="579" y="4140"/>
              <a:ext cx="68" cy="175"/>
            </a:xfrm>
            <a:custGeom>
              <a:avLst/>
              <a:gdLst>
                <a:gd name="T0" fmla="*/ 346523469 w 28"/>
                <a:gd name="T1" fmla="*/ 923021860 h 59"/>
                <a:gd name="T2" fmla="*/ 441027344 w 28"/>
                <a:gd name="T3" fmla="*/ 923021860 h 59"/>
                <a:gd name="T4" fmla="*/ 0 w 28"/>
                <a:gd name="T5" fmla="*/ 0 h 59"/>
                <a:gd name="T6" fmla="*/ 346523469 w 28"/>
                <a:gd name="T7" fmla="*/ 923021860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rgbClr val="766F54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6165" name="Freeform 21"/>
            <p:cNvSpPr>
              <a:spLocks noChangeArrowheads="1"/>
            </p:cNvSpPr>
            <p:nvPr/>
          </p:nvSpPr>
          <p:spPr bwMode="auto">
            <a:xfrm>
              <a:off x="261" y="2587"/>
              <a:ext cx="41" cy="320"/>
            </a:xfrm>
            <a:custGeom>
              <a:avLst/>
              <a:gdLst>
                <a:gd name="T0" fmla="*/ 64496489 w 17"/>
                <a:gd name="T1" fmla="*/ 847377402 h 107"/>
                <a:gd name="T2" fmla="*/ 274108069 w 17"/>
                <a:gd name="T3" fmla="*/ 1679063951 h 107"/>
                <a:gd name="T4" fmla="*/ 161241221 w 17"/>
                <a:gd name="T5" fmla="*/ 690456982 h 107"/>
                <a:gd name="T6" fmla="*/ 145115092 w 17"/>
                <a:gd name="T7" fmla="*/ 674762167 h 107"/>
                <a:gd name="T8" fmla="*/ 0 w 17"/>
                <a:gd name="T9" fmla="*/ 0 h 107"/>
                <a:gd name="T10" fmla="*/ 0 w 17"/>
                <a:gd name="T11" fmla="*/ 125538713 h 107"/>
                <a:gd name="T12" fmla="*/ 64496489 w 17"/>
                <a:gd name="T13" fmla="*/ 847377402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rgbClr val="766F54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6166" name="Freeform 22"/>
            <p:cNvSpPr>
              <a:spLocks noChangeArrowheads="1"/>
            </p:cNvSpPr>
            <p:nvPr/>
          </p:nvSpPr>
          <p:spPr bwMode="auto">
            <a:xfrm>
              <a:off x="507" y="1982"/>
              <a:ext cx="734" cy="1709"/>
            </a:xfrm>
            <a:custGeom>
              <a:avLst/>
              <a:gdLst>
                <a:gd name="T0" fmla="*/ 126350140 w 294"/>
                <a:gd name="T1" fmla="*/ 2147483646 h 568"/>
                <a:gd name="T2" fmla="*/ 552784347 w 294"/>
                <a:gd name="T3" fmla="*/ 2147483646 h 568"/>
                <a:gd name="T4" fmla="*/ 1563593416 w 294"/>
                <a:gd name="T5" fmla="*/ 2147483646 h 568"/>
                <a:gd name="T6" fmla="*/ 2147483646 w 294"/>
                <a:gd name="T7" fmla="*/ 1869089766 h 568"/>
                <a:gd name="T8" fmla="*/ 2147483646 w 294"/>
                <a:gd name="T9" fmla="*/ 910983896 h 568"/>
                <a:gd name="T10" fmla="*/ 2147483646 w 294"/>
                <a:gd name="T11" fmla="*/ 439783962 h 568"/>
                <a:gd name="T12" fmla="*/ 2147483646 w 294"/>
                <a:gd name="T13" fmla="*/ 0 h 568"/>
                <a:gd name="T14" fmla="*/ 2147483646 w 294"/>
                <a:gd name="T15" fmla="*/ 0 h 568"/>
                <a:gd name="T16" fmla="*/ 2147483646 w 294"/>
                <a:gd name="T17" fmla="*/ 424077958 h 568"/>
                <a:gd name="T18" fmla="*/ 2147483646 w 294"/>
                <a:gd name="T19" fmla="*/ 879571888 h 568"/>
                <a:gd name="T20" fmla="*/ 2147483646 w 294"/>
                <a:gd name="T21" fmla="*/ 1837677758 h 568"/>
                <a:gd name="T22" fmla="*/ 1500416359 w 294"/>
                <a:gd name="T23" fmla="*/ 2147483646 h 568"/>
                <a:gd name="T24" fmla="*/ 473814019 w 294"/>
                <a:gd name="T25" fmla="*/ 2147483646 h 568"/>
                <a:gd name="T26" fmla="*/ 0 w 294"/>
                <a:gd name="T27" fmla="*/ 2147483646 h 568"/>
                <a:gd name="T28" fmla="*/ 110556869 w 294"/>
                <a:gd name="T29" fmla="*/ 2147483646 h 568"/>
                <a:gd name="T30" fmla="*/ 126350140 w 294"/>
                <a:gd name="T31" fmla="*/ 2147483646 h 5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rgbClr val="766F54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6167" name="Freeform 23"/>
            <p:cNvSpPr>
              <a:spLocks noChangeArrowheads="1"/>
            </p:cNvSpPr>
            <p:nvPr/>
          </p:nvSpPr>
          <p:spPr bwMode="auto">
            <a:xfrm>
              <a:off x="559" y="4158"/>
              <a:ext cx="61" cy="157"/>
            </a:xfrm>
            <a:custGeom>
              <a:avLst/>
              <a:gdLst>
                <a:gd name="T0" fmla="*/ 0 w 25"/>
                <a:gd name="T1" fmla="*/ 0 h 53"/>
                <a:gd name="T2" fmla="*/ 304079525 w 25"/>
                <a:gd name="T3" fmla="*/ 828513255 h 53"/>
                <a:gd name="T4" fmla="*/ 400104007 w 25"/>
                <a:gd name="T5" fmla="*/ 828513255 h 53"/>
                <a:gd name="T6" fmla="*/ 0 w 25"/>
                <a:gd name="T7" fmla="*/ 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rgbClr val="766F54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6168" name="Freeform 24"/>
            <p:cNvSpPr>
              <a:spLocks noChangeArrowheads="1"/>
            </p:cNvSpPr>
            <p:nvPr/>
          </p:nvSpPr>
          <p:spPr bwMode="auto">
            <a:xfrm>
              <a:off x="507" y="3715"/>
              <a:ext cx="70" cy="423"/>
            </a:xfrm>
            <a:custGeom>
              <a:avLst/>
              <a:gdLst>
                <a:gd name="T0" fmla="*/ 0 w 29"/>
                <a:gd name="T1" fmla="*/ 0 h 141"/>
                <a:gd name="T2" fmla="*/ 108742655 w 29"/>
                <a:gd name="T3" fmla="*/ 1397863960 h 141"/>
                <a:gd name="T4" fmla="*/ 279621155 w 29"/>
                <a:gd name="T5" fmla="*/ 1837639560 h 141"/>
                <a:gd name="T6" fmla="*/ 450499655 w 29"/>
                <a:gd name="T7" fmla="*/ 2147483646 h 141"/>
                <a:gd name="T8" fmla="*/ 419429762 w 29"/>
                <a:gd name="T9" fmla="*/ 2120352729 h 141"/>
                <a:gd name="T10" fmla="*/ 124275631 w 29"/>
                <a:gd name="T11" fmla="*/ 345540519 h 141"/>
                <a:gd name="T12" fmla="*/ 62139786 w 29"/>
                <a:gd name="T13" fmla="*/ 172768278 h 141"/>
                <a:gd name="T14" fmla="*/ 0 w 29"/>
                <a:gd name="T15" fmla="*/ 0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rgbClr val="766F54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6169" name="Freeform 25"/>
            <p:cNvSpPr>
              <a:spLocks noChangeArrowheads="1"/>
            </p:cNvSpPr>
            <p:nvPr/>
          </p:nvSpPr>
          <p:spPr bwMode="auto">
            <a:xfrm>
              <a:off x="507" y="3636"/>
              <a:ext cx="18" cy="142"/>
            </a:xfrm>
            <a:custGeom>
              <a:avLst/>
              <a:gdLst>
                <a:gd name="T0" fmla="*/ 0 w 8"/>
                <a:gd name="T1" fmla="*/ 402731031 h 48"/>
                <a:gd name="T2" fmla="*/ 63003906 w 8"/>
                <a:gd name="T3" fmla="*/ 573114814 h 48"/>
                <a:gd name="T4" fmla="*/ 126007813 w 8"/>
                <a:gd name="T5" fmla="*/ 743502533 h 48"/>
                <a:gd name="T6" fmla="*/ 110255844 w 8"/>
                <a:gd name="T7" fmla="*/ 294302840 h 48"/>
                <a:gd name="T8" fmla="*/ 0 w 8"/>
                <a:gd name="T9" fmla="*/ 0 h 48"/>
                <a:gd name="T10" fmla="*/ 0 w 8"/>
                <a:gd name="T11" fmla="*/ 61959528 h 48"/>
                <a:gd name="T12" fmla="*/ 0 w 8"/>
                <a:gd name="T13" fmla="*/ 402731031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rgbClr val="766F54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6170" name="Freeform 26"/>
            <p:cNvSpPr>
              <a:spLocks noChangeArrowheads="1"/>
            </p:cNvSpPr>
            <p:nvPr/>
          </p:nvSpPr>
          <p:spPr bwMode="auto">
            <a:xfrm>
              <a:off x="524" y="3983"/>
              <a:ext cx="108" cy="332"/>
            </a:xfrm>
            <a:custGeom>
              <a:avLst/>
              <a:gdLst>
                <a:gd name="T0" fmla="*/ 173259750 w 44"/>
                <a:gd name="T1" fmla="*/ 439440880 h 111"/>
                <a:gd name="T2" fmla="*/ 0 w 44"/>
                <a:gd name="T3" fmla="*/ 0 h 111"/>
                <a:gd name="T4" fmla="*/ 173259750 w 44"/>
                <a:gd name="T5" fmla="*/ 769022530 h 111"/>
                <a:gd name="T6" fmla="*/ 220515656 w 44"/>
                <a:gd name="T7" fmla="*/ 910269545 h 111"/>
                <a:gd name="T8" fmla="*/ 614287094 w 44"/>
                <a:gd name="T9" fmla="*/ 1742067645 h 111"/>
                <a:gd name="T10" fmla="*/ 693042969 w 44"/>
                <a:gd name="T11" fmla="*/ 1742067645 h 111"/>
                <a:gd name="T12" fmla="*/ 346523469 w 44"/>
                <a:gd name="T13" fmla="*/ 816102227 h 111"/>
                <a:gd name="T14" fmla="*/ 173259750 w 44"/>
                <a:gd name="T15" fmla="*/ 439440880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rgbClr val="766F54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</p:grpSp>
      <p:sp>
        <p:nvSpPr>
          <p:cNvPr id="6171" name="Rectangle 27"/>
          <p:cNvSpPr>
            <a:spLocks noChangeArrowheads="1"/>
          </p:cNvSpPr>
          <p:nvPr/>
        </p:nvSpPr>
        <p:spPr bwMode="auto">
          <a:xfrm>
            <a:off x="0" y="0"/>
            <a:ext cx="182563" cy="6858000"/>
          </a:xfrm>
          <a:prstGeom prst="rect">
            <a:avLst/>
          </a:prstGeom>
          <a:solidFill>
            <a:srgbClr val="766F54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t-BR"/>
          </a:p>
        </p:txBody>
      </p:sp>
      <p:sp>
        <p:nvSpPr>
          <p:cNvPr id="6172" name="Freeform 28"/>
          <p:cNvSpPr>
            <a:spLocks noChangeArrowheads="1"/>
          </p:cNvSpPr>
          <p:nvPr/>
        </p:nvSpPr>
        <p:spPr bwMode="auto">
          <a:xfrm flipV="1">
            <a:off x="0" y="711200"/>
            <a:ext cx="1358900" cy="508000"/>
          </a:xfrm>
          <a:custGeom>
            <a:avLst/>
            <a:gdLst>
              <a:gd name="T0" fmla="*/ 233511534 w 7908"/>
              <a:gd name="T1" fmla="*/ 12113514 h 10000"/>
              <a:gd name="T2" fmla="*/ 194150002 w 7908"/>
              <a:gd name="T3" fmla="*/ 485140 h 10000"/>
              <a:gd name="T4" fmla="*/ 193293730 w 7908"/>
              <a:gd name="T5" fmla="*/ 242570 h 10000"/>
              <a:gd name="T6" fmla="*/ 190842796 w 7908"/>
              <a:gd name="T7" fmla="*/ 0 h 10000"/>
              <a:gd name="T8" fmla="*/ 175251704 w 7908"/>
              <a:gd name="T9" fmla="*/ 0 h 10000"/>
              <a:gd name="T10" fmla="*/ 0 w 7908"/>
              <a:gd name="T11" fmla="*/ 160020 h 10000"/>
              <a:gd name="T12" fmla="*/ 0 w 7908"/>
              <a:gd name="T13" fmla="*/ 25806400 h 10000"/>
              <a:gd name="T14" fmla="*/ 175251704 w 7908"/>
              <a:gd name="T15" fmla="*/ 25682550 h 10000"/>
              <a:gd name="T16" fmla="*/ 190842796 w 7908"/>
              <a:gd name="T17" fmla="*/ 25682550 h 10000"/>
              <a:gd name="T18" fmla="*/ 193293730 w 7908"/>
              <a:gd name="T19" fmla="*/ 25442520 h 10000"/>
              <a:gd name="T20" fmla="*/ 194150002 w 7908"/>
              <a:gd name="T21" fmla="*/ 25197359 h 10000"/>
              <a:gd name="T22" fmla="*/ 233511534 w 7908"/>
              <a:gd name="T23" fmla="*/ 13568985 h 10000"/>
              <a:gd name="T24" fmla="*/ 233511534 w 7908"/>
              <a:gd name="T25" fmla="*/ 12113514 h 100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rgbClr val="A5301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t-BR"/>
          </a:p>
        </p:txBody>
      </p:sp>
      <p:sp>
        <p:nvSpPr>
          <p:cNvPr id="6173" name="Rectangle 29"/>
          <p:cNvSpPr>
            <a:spLocks noGrp="1" noChangeArrowheads="1"/>
          </p:cNvSpPr>
          <p:nvPr>
            <p:ph type="title"/>
          </p:nvPr>
        </p:nvSpPr>
        <p:spPr bwMode="auto">
          <a:xfrm>
            <a:off x="1944688" y="623888"/>
            <a:ext cx="6586537" cy="12779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pt-BR" smtClean="0"/>
              <a:t>Clique para editar o formato do texto do título</a:t>
            </a:r>
          </a:p>
        </p:txBody>
      </p:sp>
      <p:sp>
        <p:nvSpPr>
          <p:cNvPr id="6174" name="Rectangle 30"/>
          <p:cNvSpPr>
            <a:spLocks noGrp="1" noChangeArrowheads="1"/>
          </p:cNvSpPr>
          <p:nvPr>
            <p:ph type="body" idx="1"/>
          </p:nvPr>
        </p:nvSpPr>
        <p:spPr bwMode="auto">
          <a:xfrm>
            <a:off x="1943100" y="2133600"/>
            <a:ext cx="6588125" cy="3883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pt-BR" smtClean="0"/>
              <a:t>Clique para editar o formato do texto da estrutura de tópicos</a:t>
            </a:r>
          </a:p>
          <a:p>
            <a:pPr lvl="1"/>
            <a:r>
              <a:rPr lang="en-GB" altLang="pt-BR" smtClean="0"/>
              <a:t>2.º Nível da estrutura de tópicos</a:t>
            </a:r>
          </a:p>
          <a:p>
            <a:pPr lvl="2"/>
            <a:r>
              <a:rPr lang="en-GB" altLang="pt-BR" smtClean="0"/>
              <a:t>3.º Nível da estrutura de tópicos</a:t>
            </a:r>
          </a:p>
          <a:p>
            <a:pPr lvl="3"/>
            <a:r>
              <a:rPr lang="en-GB" altLang="pt-BR" smtClean="0"/>
              <a:t>4.º Nível da estrutura de tópicos</a:t>
            </a:r>
          </a:p>
          <a:p>
            <a:pPr lvl="4"/>
            <a:r>
              <a:rPr lang="en-GB" altLang="pt-BR" smtClean="0"/>
              <a:t>5.º Nível da estrutura de tópicos</a:t>
            </a:r>
          </a:p>
          <a:p>
            <a:pPr lvl="4"/>
            <a:r>
              <a:rPr lang="en-GB" altLang="pt-BR" smtClean="0"/>
              <a:t>6.º Nível da estrutura de tópicos</a:t>
            </a:r>
          </a:p>
          <a:p>
            <a:pPr lvl="4"/>
            <a:r>
              <a:rPr lang="en-GB" altLang="pt-BR" smtClean="0"/>
              <a:t>7.º Nível da estrutura de tópicos</a:t>
            </a:r>
          </a:p>
        </p:txBody>
      </p:sp>
      <p:sp>
        <p:nvSpPr>
          <p:cNvPr id="6175" name="Text Box 31"/>
          <p:cNvSpPr txBox="1">
            <a:spLocks noChangeArrowheads="1"/>
          </p:cNvSpPr>
          <p:nvPr/>
        </p:nvSpPr>
        <p:spPr bwMode="auto">
          <a:xfrm>
            <a:off x="7772400" y="6135688"/>
            <a:ext cx="766763" cy="369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t-BR"/>
          </a:p>
        </p:txBody>
      </p:sp>
      <p:sp>
        <p:nvSpPr>
          <p:cNvPr id="6176" name="Text Box 32"/>
          <p:cNvSpPr txBox="1">
            <a:spLocks noChangeArrowheads="1"/>
          </p:cNvSpPr>
          <p:nvPr/>
        </p:nvSpPr>
        <p:spPr bwMode="auto">
          <a:xfrm>
            <a:off x="1943100" y="6135688"/>
            <a:ext cx="5716588" cy="365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t-BR"/>
          </a:p>
        </p:txBody>
      </p:sp>
      <p:sp>
        <p:nvSpPr>
          <p:cNvPr id="6177" name="Rectangle 33"/>
          <p:cNvSpPr>
            <a:spLocks noGrp="1" noChangeArrowheads="1"/>
          </p:cNvSpPr>
          <p:nvPr>
            <p:ph type="sldNum"/>
          </p:nvPr>
        </p:nvSpPr>
        <p:spPr bwMode="auto">
          <a:xfrm>
            <a:off x="511175" y="768350"/>
            <a:ext cx="582613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000" tIns="46800" rIns="90000" bIns="46800" numCol="1" anchor="ctr" anchorCtr="0" compatLnSpc="1">
            <a:prstTxWarp prst="textNoShape">
              <a:avLst/>
            </a:prstTxWarp>
          </a:bodyPr>
          <a:lstStyle>
            <a:lvl1pPr algn="r" eaLnBrk="1">
              <a:buClrTx/>
              <a:buFontTx/>
              <a:buNone/>
              <a:defRPr sz="2000">
                <a:solidFill>
                  <a:srgbClr val="FEFFFF"/>
                </a:solidFill>
                <a:latin typeface="Times New Roman" panose="02020603050405020304" pitchFamily="18" charset="0"/>
                <a:cs typeface="DejaVu Sans" panose="020B0603030804020204" pitchFamily="34" charset="0"/>
              </a:defRPr>
            </a:lvl1pPr>
          </a:lstStyle>
          <a:p>
            <a:fld id="{F4DDC0F2-D79F-47DE-9925-7C3FA4EF9704}" type="slidenum">
              <a:rPr lang="pt-BR" altLang="pt-BR"/>
              <a:pPr/>
              <a:t>‹nº›</a:t>
            </a:fld>
            <a:endParaRPr lang="pt-BR" alt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0" r:id="rId1"/>
    <p:sldLayoutId id="2147483721" r:id="rId2"/>
    <p:sldLayoutId id="2147483722" r:id="rId3"/>
    <p:sldLayoutId id="2147483723" r:id="rId4"/>
    <p:sldLayoutId id="2147483724" r:id="rId5"/>
    <p:sldLayoutId id="2147483725" r:id="rId6"/>
    <p:sldLayoutId id="2147483726" r:id="rId7"/>
    <p:sldLayoutId id="2147483727" r:id="rId8"/>
    <p:sldLayoutId id="2147483728" r:id="rId9"/>
    <p:sldLayoutId id="2147483729" r:id="rId10"/>
    <p:sldLayoutId id="2147483730" r:id="rId11"/>
  </p:sldLayoutIdLst>
  <p:txStyles>
    <p:titleStyle>
      <a:lvl1pPr algn="l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3600" kern="1200">
          <a:solidFill>
            <a:srgbClr val="262626"/>
          </a:solidFill>
          <a:latin typeface="+mj-lt"/>
          <a:ea typeface="+mj-ea"/>
          <a:cs typeface="+mj-cs"/>
        </a:defRPr>
      </a:lvl1pPr>
      <a:lvl2pPr marL="742950" indent="-285750" algn="l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3600">
          <a:solidFill>
            <a:srgbClr val="262626"/>
          </a:solidFill>
          <a:latin typeface="Century Gothic" panose="020B0502020202020204" pitchFamily="34" charset="0"/>
          <a:ea typeface="WenQuanYi Micro Hei" charset="0"/>
          <a:cs typeface="WenQuanYi Micro Hei" charset="0"/>
        </a:defRPr>
      </a:lvl2pPr>
      <a:lvl3pPr marL="1143000" indent="-228600" algn="l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3600">
          <a:solidFill>
            <a:srgbClr val="262626"/>
          </a:solidFill>
          <a:latin typeface="Century Gothic" panose="020B0502020202020204" pitchFamily="34" charset="0"/>
          <a:ea typeface="WenQuanYi Micro Hei" charset="0"/>
          <a:cs typeface="WenQuanYi Micro Hei" charset="0"/>
        </a:defRPr>
      </a:lvl3pPr>
      <a:lvl4pPr marL="1600200" indent="-228600" algn="l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3600">
          <a:solidFill>
            <a:srgbClr val="262626"/>
          </a:solidFill>
          <a:latin typeface="Century Gothic" panose="020B0502020202020204" pitchFamily="34" charset="0"/>
          <a:ea typeface="WenQuanYi Micro Hei" charset="0"/>
          <a:cs typeface="WenQuanYi Micro Hei" charset="0"/>
        </a:defRPr>
      </a:lvl4pPr>
      <a:lvl5pPr marL="2057400" indent="-228600" algn="l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3600">
          <a:solidFill>
            <a:srgbClr val="262626"/>
          </a:solidFill>
          <a:latin typeface="Century Gothic" panose="020B0502020202020204" pitchFamily="34" charset="0"/>
          <a:ea typeface="WenQuanYi Micro Hei" charset="0"/>
          <a:cs typeface="WenQuanYi Micro Hei" charset="0"/>
        </a:defRPr>
      </a:lvl5pPr>
      <a:lvl6pPr marL="2514600" indent="-228600" algn="l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3600">
          <a:solidFill>
            <a:srgbClr val="262626"/>
          </a:solidFill>
          <a:latin typeface="Century Gothic" panose="020B0502020202020204" pitchFamily="34" charset="0"/>
          <a:ea typeface="WenQuanYi Micro Hei" charset="0"/>
          <a:cs typeface="WenQuanYi Micro Hei" charset="0"/>
        </a:defRPr>
      </a:lvl6pPr>
      <a:lvl7pPr marL="2971800" indent="-228600" algn="l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3600">
          <a:solidFill>
            <a:srgbClr val="262626"/>
          </a:solidFill>
          <a:latin typeface="Century Gothic" panose="020B0502020202020204" pitchFamily="34" charset="0"/>
          <a:ea typeface="WenQuanYi Micro Hei" charset="0"/>
          <a:cs typeface="WenQuanYi Micro Hei" charset="0"/>
        </a:defRPr>
      </a:lvl7pPr>
      <a:lvl8pPr marL="3429000" indent="-228600" algn="l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3600">
          <a:solidFill>
            <a:srgbClr val="262626"/>
          </a:solidFill>
          <a:latin typeface="Century Gothic" panose="020B0502020202020204" pitchFamily="34" charset="0"/>
          <a:ea typeface="WenQuanYi Micro Hei" charset="0"/>
          <a:cs typeface="WenQuanYi Micro Hei" charset="0"/>
        </a:defRPr>
      </a:lvl8pPr>
      <a:lvl9pPr marL="3886200" indent="-228600" algn="l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3600">
          <a:solidFill>
            <a:srgbClr val="262626"/>
          </a:solidFill>
          <a:latin typeface="Century Gothic" panose="020B0502020202020204" pitchFamily="34" charset="0"/>
          <a:ea typeface="WenQuanYi Micro Hei" charset="0"/>
          <a:cs typeface="WenQuanYi Micro Hei" charset="0"/>
        </a:defRPr>
      </a:lvl9pPr>
    </p:titleStyle>
    <p:bodyStyle>
      <a:lvl1pPr marL="342900" indent="-342900" algn="l" defTabSz="449263" rtl="0" eaLnBrk="0" fontAlgn="base" hangingPunct="0">
        <a:spcBef>
          <a:spcPts val="100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kern="1200">
          <a:solidFill>
            <a:srgbClr val="404040"/>
          </a:solidFill>
          <a:latin typeface="+mn-lt"/>
          <a:ea typeface="+mn-ea"/>
          <a:cs typeface="+mn-cs"/>
        </a:defRPr>
      </a:lvl1pPr>
      <a:lvl2pPr marL="742950" indent="-285750" algn="l" defTabSz="449263" rtl="0" eaLnBrk="0" fontAlgn="base" hangingPunct="0">
        <a:spcBef>
          <a:spcPts val="100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1600" kern="1200">
          <a:solidFill>
            <a:srgbClr val="404040"/>
          </a:solidFill>
          <a:latin typeface="+mn-lt"/>
          <a:ea typeface="+mn-ea"/>
          <a:cs typeface="+mn-cs"/>
        </a:defRPr>
      </a:lvl2pPr>
      <a:lvl3pPr marL="1143000" indent="-228600" algn="l" defTabSz="449263" rtl="0" eaLnBrk="0" fontAlgn="base" hangingPunct="0">
        <a:spcBef>
          <a:spcPts val="100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1400" kern="1200">
          <a:solidFill>
            <a:srgbClr val="404040"/>
          </a:solidFill>
          <a:latin typeface="+mn-lt"/>
          <a:ea typeface="+mn-ea"/>
          <a:cs typeface="+mn-cs"/>
        </a:defRPr>
      </a:lvl3pPr>
      <a:lvl4pPr marL="1600200" indent="-228600" algn="l" defTabSz="449263" rtl="0" eaLnBrk="0" fontAlgn="base" hangingPunct="0">
        <a:spcBef>
          <a:spcPts val="100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1200" kern="1200">
          <a:solidFill>
            <a:srgbClr val="404040"/>
          </a:solidFill>
          <a:latin typeface="+mn-lt"/>
          <a:ea typeface="+mn-ea"/>
          <a:cs typeface="+mn-cs"/>
        </a:defRPr>
      </a:lvl4pPr>
      <a:lvl5pPr marL="2057400" indent="-228600" algn="l" defTabSz="449263" rtl="0" eaLnBrk="0" fontAlgn="base" hangingPunct="0">
        <a:spcBef>
          <a:spcPts val="100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1200" kern="1200">
          <a:solidFill>
            <a:srgbClr val="404040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169" name="Group 1"/>
          <p:cNvGrpSpPr>
            <a:grpSpLocks/>
          </p:cNvGrpSpPr>
          <p:nvPr/>
        </p:nvGrpSpPr>
        <p:grpSpPr bwMode="auto">
          <a:xfrm>
            <a:off x="0" y="228600"/>
            <a:ext cx="1978025" cy="6635750"/>
            <a:chOff x="0" y="144"/>
            <a:chExt cx="1246" cy="4180"/>
          </a:xfrm>
        </p:grpSpPr>
        <p:sp>
          <p:nvSpPr>
            <p:cNvPr id="7170" name="Freeform 2"/>
            <p:cNvSpPr>
              <a:spLocks noChangeArrowheads="1"/>
            </p:cNvSpPr>
            <p:nvPr/>
          </p:nvSpPr>
          <p:spPr bwMode="auto">
            <a:xfrm>
              <a:off x="0" y="1622"/>
              <a:ext cx="42" cy="392"/>
            </a:xfrm>
            <a:custGeom>
              <a:avLst/>
              <a:gdLst>
                <a:gd name="T0" fmla="*/ 334035256 w 22"/>
                <a:gd name="T1" fmla="*/ 2092026176 h 136"/>
                <a:gd name="T2" fmla="*/ 258117975 w 22"/>
                <a:gd name="T3" fmla="*/ 1230604787 h 136"/>
                <a:gd name="T4" fmla="*/ 0 w 22"/>
                <a:gd name="T5" fmla="*/ 0 h 136"/>
                <a:gd name="T6" fmla="*/ 0 w 22"/>
                <a:gd name="T7" fmla="*/ 538388859 h 136"/>
                <a:gd name="T8" fmla="*/ 303669123 w 22"/>
                <a:gd name="T9" fmla="*/ 1907434478 h 136"/>
                <a:gd name="T10" fmla="*/ 334035256 w 22"/>
                <a:gd name="T11" fmla="*/ 2092026176 h 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rgbClr val="766F54">
                <a:alpha val="2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7171" name="Freeform 3"/>
            <p:cNvSpPr>
              <a:spLocks noChangeArrowheads="1"/>
            </p:cNvSpPr>
            <p:nvPr/>
          </p:nvSpPr>
          <p:spPr bwMode="auto">
            <a:xfrm>
              <a:off x="56" y="1988"/>
              <a:ext cx="281" cy="1461"/>
            </a:xfrm>
            <a:custGeom>
              <a:avLst/>
              <a:gdLst>
                <a:gd name="T0" fmla="*/ 1331463414 w 140"/>
                <a:gd name="T1" fmla="*/ 2147483646 h 504"/>
                <a:gd name="T2" fmla="*/ 2147483646 w 140"/>
                <a:gd name="T3" fmla="*/ 2147483646 h 504"/>
                <a:gd name="T4" fmla="*/ 2147483646 w 140"/>
                <a:gd name="T5" fmla="*/ 2147483646 h 504"/>
                <a:gd name="T6" fmla="*/ 1470804210 w 140"/>
                <a:gd name="T7" fmla="*/ 2147483646 h 504"/>
                <a:gd name="T8" fmla="*/ 0 w 140"/>
                <a:gd name="T9" fmla="*/ 0 h 504"/>
                <a:gd name="T10" fmla="*/ 92891241 w 140"/>
                <a:gd name="T11" fmla="*/ 939577574 h 504"/>
                <a:gd name="T12" fmla="*/ 1331463414 w 140"/>
                <a:gd name="T13" fmla="*/ 2147483646 h 5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rgbClr val="766F54">
                <a:alpha val="2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7172" name="Freeform 4"/>
            <p:cNvSpPr>
              <a:spLocks noChangeArrowheads="1"/>
            </p:cNvSpPr>
            <p:nvPr/>
          </p:nvSpPr>
          <p:spPr bwMode="auto">
            <a:xfrm>
              <a:off x="353" y="3431"/>
              <a:ext cx="265" cy="893"/>
            </a:xfrm>
            <a:custGeom>
              <a:avLst/>
              <a:gdLst>
                <a:gd name="T0" fmla="*/ 123725864 w 132"/>
                <a:gd name="T1" fmla="*/ 339357040 h 308"/>
                <a:gd name="T2" fmla="*/ 0 w 132"/>
                <a:gd name="T3" fmla="*/ 0 h 308"/>
                <a:gd name="T4" fmla="*/ 0 w 132"/>
                <a:gd name="T5" fmla="*/ 447336244 h 308"/>
                <a:gd name="T6" fmla="*/ 1051683611 w 132"/>
                <a:gd name="T7" fmla="*/ 2147483646 h 308"/>
                <a:gd name="T8" fmla="*/ 1902309252 w 132"/>
                <a:gd name="T9" fmla="*/ 2147483646 h 308"/>
                <a:gd name="T10" fmla="*/ 2041502324 w 132"/>
                <a:gd name="T11" fmla="*/ 2147483646 h 308"/>
                <a:gd name="T12" fmla="*/ 1190876683 w 132"/>
                <a:gd name="T13" fmla="*/ 2147483646 h 308"/>
                <a:gd name="T14" fmla="*/ 123725864 w 132"/>
                <a:gd name="T15" fmla="*/ 339357040 h 3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rgbClr val="766F54">
                <a:alpha val="2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7173" name="Freeform 5"/>
            <p:cNvSpPr>
              <a:spLocks noChangeArrowheads="1"/>
            </p:cNvSpPr>
            <p:nvPr/>
          </p:nvSpPr>
          <p:spPr bwMode="auto">
            <a:xfrm>
              <a:off x="420" y="4097"/>
              <a:ext cx="73" cy="227"/>
            </a:xfrm>
            <a:custGeom>
              <a:avLst/>
              <a:gdLst>
                <a:gd name="T0" fmla="*/ 436271086 w 37"/>
                <a:gd name="T1" fmla="*/ 1213028493 h 79"/>
                <a:gd name="T2" fmla="*/ 576502770 w 37"/>
                <a:gd name="T3" fmla="*/ 1213028493 h 79"/>
                <a:gd name="T4" fmla="*/ 0 w 37"/>
                <a:gd name="T5" fmla="*/ 0 h 79"/>
                <a:gd name="T6" fmla="*/ 436271086 w 37"/>
                <a:gd name="T7" fmla="*/ 1213028493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rgbClr val="766F54">
                <a:alpha val="2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7174" name="Freeform 6"/>
            <p:cNvSpPr>
              <a:spLocks noChangeArrowheads="1"/>
            </p:cNvSpPr>
            <p:nvPr/>
          </p:nvSpPr>
          <p:spPr bwMode="auto">
            <a:xfrm>
              <a:off x="44" y="2016"/>
              <a:ext cx="358" cy="2095"/>
            </a:xfrm>
            <a:custGeom>
              <a:avLst/>
              <a:gdLst>
                <a:gd name="T0" fmla="*/ 2147483646 w 178"/>
                <a:gd name="T1" fmla="*/ 2147483646 h 722"/>
                <a:gd name="T2" fmla="*/ 1794416005 w 178"/>
                <a:gd name="T3" fmla="*/ 2147483646 h 722"/>
                <a:gd name="T4" fmla="*/ 618763733 w 178"/>
                <a:gd name="T5" fmla="*/ 2147483646 h 722"/>
                <a:gd name="T6" fmla="*/ 185629513 w 178"/>
                <a:gd name="T7" fmla="*/ 786478582 h 722"/>
                <a:gd name="T8" fmla="*/ 0 w 178"/>
                <a:gd name="T9" fmla="*/ 0 h 722"/>
                <a:gd name="T10" fmla="*/ 510482144 w 178"/>
                <a:gd name="T11" fmla="*/ 2147483646 h 722"/>
                <a:gd name="T12" fmla="*/ 1655192887 w 178"/>
                <a:gd name="T13" fmla="*/ 2147483646 h 722"/>
                <a:gd name="T14" fmla="*/ 2147483646 w 178"/>
                <a:gd name="T15" fmla="*/ 2147483646 h 722"/>
                <a:gd name="T16" fmla="*/ 2147483646 w 178"/>
                <a:gd name="T17" fmla="*/ 2147483646 h 722"/>
                <a:gd name="T18" fmla="*/ 2147483646 w 178"/>
                <a:gd name="T19" fmla="*/ 2147483646 h 722"/>
                <a:gd name="T20" fmla="*/ 2147483646 w 178"/>
                <a:gd name="T21" fmla="*/ 2147483646 h 7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rgbClr val="766F54">
                <a:alpha val="2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7175" name="Freeform 7"/>
            <p:cNvSpPr>
              <a:spLocks noChangeArrowheads="1"/>
            </p:cNvSpPr>
            <p:nvPr/>
          </p:nvSpPr>
          <p:spPr bwMode="auto">
            <a:xfrm>
              <a:off x="10" y="144"/>
              <a:ext cx="44" cy="1842"/>
            </a:xfrm>
            <a:custGeom>
              <a:avLst/>
              <a:gdLst>
                <a:gd name="T0" fmla="*/ 170263008 w 23"/>
                <a:gd name="T1" fmla="*/ 2147483646 h 635"/>
                <a:gd name="T2" fmla="*/ 185740390 w 23"/>
                <a:gd name="T3" fmla="*/ 2147483646 h 635"/>
                <a:gd name="T4" fmla="*/ 340526015 w 23"/>
                <a:gd name="T5" fmla="*/ 2147483646 h 635"/>
                <a:gd name="T6" fmla="*/ 356003398 w 23"/>
                <a:gd name="T7" fmla="*/ 2147483646 h 635"/>
                <a:gd name="T8" fmla="*/ 263131235 w 23"/>
                <a:gd name="T9" fmla="*/ 2147483646 h 635"/>
                <a:gd name="T10" fmla="*/ 77390846 w 23"/>
                <a:gd name="T11" fmla="*/ 2147483646 h 635"/>
                <a:gd name="T12" fmla="*/ 232176471 w 23"/>
                <a:gd name="T13" fmla="*/ 0 h 635"/>
                <a:gd name="T14" fmla="*/ 185740390 w 23"/>
                <a:gd name="T15" fmla="*/ 0 h 635"/>
                <a:gd name="T16" fmla="*/ 15477382 w 23"/>
                <a:gd name="T17" fmla="*/ 2147483646 h 635"/>
                <a:gd name="T18" fmla="*/ 170263008 w 23"/>
                <a:gd name="T19" fmla="*/ 2147483646 h 6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rgbClr val="766F54">
                <a:alpha val="2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7176" name="Freeform 8"/>
            <p:cNvSpPr>
              <a:spLocks noChangeArrowheads="1"/>
            </p:cNvSpPr>
            <p:nvPr/>
          </p:nvSpPr>
          <p:spPr bwMode="auto">
            <a:xfrm>
              <a:off x="34" y="1855"/>
              <a:ext cx="32" cy="309"/>
            </a:xfrm>
            <a:custGeom>
              <a:avLst/>
              <a:gdLst>
                <a:gd name="T0" fmla="*/ 0 w 17"/>
                <a:gd name="T1" fmla="*/ 0 h 107"/>
                <a:gd name="T2" fmla="*/ 76911574 w 17"/>
                <a:gd name="T3" fmla="*/ 865646159 h 107"/>
                <a:gd name="T4" fmla="*/ 261503272 w 17"/>
                <a:gd name="T5" fmla="*/ 1654003676 h 107"/>
                <a:gd name="T6" fmla="*/ 169209384 w 17"/>
                <a:gd name="T7" fmla="*/ 711068875 h 107"/>
                <a:gd name="T8" fmla="*/ 153827069 w 17"/>
                <a:gd name="T9" fmla="*/ 664694903 h 107"/>
                <a:gd name="T10" fmla="*/ 0 w 17"/>
                <a:gd name="T11" fmla="*/ 0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rgbClr val="766F54">
                <a:alpha val="2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7177" name="Freeform 9"/>
            <p:cNvSpPr>
              <a:spLocks noChangeArrowheads="1"/>
            </p:cNvSpPr>
            <p:nvPr/>
          </p:nvSpPr>
          <p:spPr bwMode="auto">
            <a:xfrm>
              <a:off x="337" y="3451"/>
              <a:ext cx="81" cy="644"/>
            </a:xfrm>
            <a:custGeom>
              <a:avLst/>
              <a:gdLst>
                <a:gd name="T0" fmla="*/ 0 w 41"/>
                <a:gd name="T1" fmla="*/ 0 h 222"/>
                <a:gd name="T2" fmla="*/ 77988609 w 41"/>
                <a:gd name="T3" fmla="*/ 1438567829 h 222"/>
                <a:gd name="T4" fmla="*/ 265162061 w 41"/>
                <a:gd name="T5" fmla="*/ 2147483646 h 222"/>
                <a:gd name="T6" fmla="*/ 374342954 w 41"/>
                <a:gd name="T7" fmla="*/ 2147483646 h 222"/>
                <a:gd name="T8" fmla="*/ 639505015 w 41"/>
                <a:gd name="T9" fmla="*/ 2147483646 h 222"/>
                <a:gd name="T10" fmla="*/ 592712640 w 41"/>
                <a:gd name="T11" fmla="*/ 2147483646 h 222"/>
                <a:gd name="T12" fmla="*/ 202769594 w 41"/>
                <a:gd name="T13" fmla="*/ 1423099358 h 222"/>
                <a:gd name="T14" fmla="*/ 124780985 w 41"/>
                <a:gd name="T15" fmla="*/ 340306368 h 222"/>
                <a:gd name="T16" fmla="*/ 109184843 w 41"/>
                <a:gd name="T17" fmla="*/ 278432483 h 222"/>
                <a:gd name="T18" fmla="*/ 0 w 41"/>
                <a:gd name="T19" fmla="*/ 0 h 2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rgbClr val="766F54">
                <a:alpha val="2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7178" name="Freeform 10"/>
            <p:cNvSpPr>
              <a:spLocks noChangeArrowheads="1"/>
            </p:cNvSpPr>
            <p:nvPr/>
          </p:nvSpPr>
          <p:spPr bwMode="auto">
            <a:xfrm>
              <a:off x="339" y="881"/>
              <a:ext cx="907" cy="2548"/>
            </a:xfrm>
            <a:custGeom>
              <a:avLst/>
              <a:gdLst>
                <a:gd name="T0" fmla="*/ 108112772 w 450"/>
                <a:gd name="T1" fmla="*/ 2147483646 h 878"/>
                <a:gd name="T2" fmla="*/ 772222294 w 450"/>
                <a:gd name="T3" fmla="*/ 2147483646 h 878"/>
                <a:gd name="T4" fmla="*/ 2147483646 w 450"/>
                <a:gd name="T5" fmla="*/ 2147483646 h 878"/>
                <a:gd name="T6" fmla="*/ 2147483646 w 450"/>
                <a:gd name="T7" fmla="*/ 2147483646 h 878"/>
                <a:gd name="T8" fmla="*/ 2147483646 w 450"/>
                <a:gd name="T9" fmla="*/ 1372614510 h 878"/>
                <a:gd name="T10" fmla="*/ 2147483646 w 450"/>
                <a:gd name="T11" fmla="*/ 678594305 h 878"/>
                <a:gd name="T12" fmla="*/ 2147483646 w 450"/>
                <a:gd name="T13" fmla="*/ 15421973 h 878"/>
                <a:gd name="T14" fmla="*/ 2147483646 w 450"/>
                <a:gd name="T15" fmla="*/ 0 h 878"/>
                <a:gd name="T16" fmla="*/ 2147483646 w 450"/>
                <a:gd name="T17" fmla="*/ 663172332 h 878"/>
                <a:gd name="T18" fmla="*/ 2147483646 w 450"/>
                <a:gd name="T19" fmla="*/ 1357188610 h 878"/>
                <a:gd name="T20" fmla="*/ 2147483646 w 450"/>
                <a:gd name="T21" fmla="*/ 2147483646 h 878"/>
                <a:gd name="T22" fmla="*/ 2147483646 w 450"/>
                <a:gd name="T23" fmla="*/ 2147483646 h 878"/>
                <a:gd name="T24" fmla="*/ 695002815 w 450"/>
                <a:gd name="T25" fmla="*/ 2147483646 h 878"/>
                <a:gd name="T26" fmla="*/ 0 w 450"/>
                <a:gd name="T27" fmla="*/ 2147483646 h 878"/>
                <a:gd name="T28" fmla="*/ 0 w 450"/>
                <a:gd name="T29" fmla="*/ 2147483646 h 878"/>
                <a:gd name="T30" fmla="*/ 108112772 w 450"/>
                <a:gd name="T31" fmla="*/ 2147483646 h 878"/>
                <a:gd name="T32" fmla="*/ 108112772 w 450"/>
                <a:gd name="T33" fmla="*/ 2147483646 h 8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rgbClr val="766F54">
                <a:alpha val="2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7179" name="Freeform 11"/>
            <p:cNvSpPr>
              <a:spLocks noChangeArrowheads="1"/>
            </p:cNvSpPr>
            <p:nvPr/>
          </p:nvSpPr>
          <p:spPr bwMode="auto">
            <a:xfrm>
              <a:off x="404" y="4113"/>
              <a:ext cx="69" cy="210"/>
            </a:xfrm>
            <a:custGeom>
              <a:avLst/>
              <a:gdLst>
                <a:gd name="T0" fmla="*/ 0 w 35"/>
                <a:gd name="T1" fmla="*/ 0 h 73"/>
                <a:gd name="T2" fmla="*/ 404860502 w 35"/>
                <a:gd name="T3" fmla="*/ 1131001729 h 73"/>
                <a:gd name="T4" fmla="*/ 545005736 w 35"/>
                <a:gd name="T5" fmla="*/ 1131001729 h 73"/>
                <a:gd name="T6" fmla="*/ 0 w 35"/>
                <a:gd name="T7" fmla="*/ 0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rgbClr val="766F54">
                <a:alpha val="2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7180" name="Freeform 12"/>
            <p:cNvSpPr>
              <a:spLocks noChangeArrowheads="1"/>
            </p:cNvSpPr>
            <p:nvPr/>
          </p:nvSpPr>
          <p:spPr bwMode="auto">
            <a:xfrm>
              <a:off x="337" y="3376"/>
              <a:ext cx="14" cy="138"/>
            </a:xfrm>
            <a:custGeom>
              <a:avLst/>
              <a:gdLst>
                <a:gd name="T0" fmla="*/ 110255844 w 8"/>
                <a:gd name="T1" fmla="*/ 681543004 h 48"/>
                <a:gd name="T2" fmla="*/ 126007813 w 8"/>
                <a:gd name="T3" fmla="*/ 743502533 h 48"/>
                <a:gd name="T4" fmla="*/ 126007813 w 8"/>
                <a:gd name="T5" fmla="*/ 294302840 h 48"/>
                <a:gd name="T6" fmla="*/ 15751969 w 8"/>
                <a:gd name="T7" fmla="*/ 0 h 48"/>
                <a:gd name="T8" fmla="*/ 0 w 8"/>
                <a:gd name="T9" fmla="*/ 402731031 h 48"/>
                <a:gd name="T10" fmla="*/ 110255844 w 8"/>
                <a:gd name="T11" fmla="*/ 681543004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rgbClr val="766F54">
                <a:alpha val="2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7181" name="Freeform 13"/>
            <p:cNvSpPr>
              <a:spLocks noChangeArrowheads="1"/>
            </p:cNvSpPr>
            <p:nvPr/>
          </p:nvSpPr>
          <p:spPr bwMode="auto">
            <a:xfrm>
              <a:off x="372" y="3934"/>
              <a:ext cx="102" cy="390"/>
            </a:xfrm>
            <a:custGeom>
              <a:avLst/>
              <a:gdLst>
                <a:gd name="T0" fmla="*/ 106891015 w 52"/>
                <a:gd name="T1" fmla="*/ 277669014 h 135"/>
                <a:gd name="T2" fmla="*/ 0 w 52"/>
                <a:gd name="T3" fmla="*/ 0 h 135"/>
                <a:gd name="T4" fmla="*/ 183239508 w 52"/>
                <a:gd name="T5" fmla="*/ 740445466 h 135"/>
                <a:gd name="T6" fmla="*/ 244320646 w 52"/>
                <a:gd name="T7" fmla="*/ 956412000 h 135"/>
                <a:gd name="T8" fmla="*/ 778771815 w 52"/>
                <a:gd name="T9" fmla="*/ 2082507782 h 135"/>
                <a:gd name="T10" fmla="*/ 794043077 w 52"/>
                <a:gd name="T11" fmla="*/ 2082507782 h 135"/>
                <a:gd name="T12" fmla="*/ 366482923 w 52"/>
                <a:gd name="T13" fmla="*/ 863854353 h 135"/>
                <a:gd name="T14" fmla="*/ 106891015 w 52"/>
                <a:gd name="T15" fmla="*/ 277669014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rgbClr val="766F54">
                <a:alpha val="2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</p:grpSp>
      <p:grpSp>
        <p:nvGrpSpPr>
          <p:cNvPr id="7182" name="Group 14"/>
          <p:cNvGrpSpPr>
            <a:grpSpLocks/>
          </p:cNvGrpSpPr>
          <p:nvPr/>
        </p:nvGrpSpPr>
        <p:grpSpPr bwMode="auto">
          <a:xfrm>
            <a:off x="20638" y="0"/>
            <a:ext cx="1949450" cy="6850063"/>
            <a:chOff x="13" y="0"/>
            <a:chExt cx="1228" cy="4315"/>
          </a:xfrm>
        </p:grpSpPr>
        <p:sp>
          <p:nvSpPr>
            <p:cNvPr id="7183" name="Freeform 15"/>
            <p:cNvSpPr>
              <a:spLocks noChangeArrowheads="1"/>
            </p:cNvSpPr>
            <p:nvPr/>
          </p:nvSpPr>
          <p:spPr bwMode="auto">
            <a:xfrm>
              <a:off x="13" y="0"/>
              <a:ext cx="256" cy="2771"/>
            </a:xfrm>
            <a:custGeom>
              <a:avLst/>
              <a:gdLst>
                <a:gd name="T0" fmla="*/ 110684661 w 103"/>
                <a:gd name="T1" fmla="*/ 2147483646 h 920"/>
                <a:gd name="T2" fmla="*/ 411117865 w 103"/>
                <a:gd name="T3" fmla="*/ 2147483646 h 920"/>
                <a:gd name="T4" fmla="*/ 901295634 w 103"/>
                <a:gd name="T5" fmla="*/ 2147483646 h 920"/>
                <a:gd name="T6" fmla="*/ 1597032336 w 103"/>
                <a:gd name="T7" fmla="*/ 2147483646 h 920"/>
                <a:gd name="T8" fmla="*/ 1628657093 w 103"/>
                <a:gd name="T9" fmla="*/ 2147483646 h 920"/>
                <a:gd name="T10" fmla="*/ 1565407579 w 103"/>
                <a:gd name="T11" fmla="*/ 2147483646 h 920"/>
                <a:gd name="T12" fmla="*/ 1565407579 w 103"/>
                <a:gd name="T13" fmla="*/ 2147483646 h 920"/>
                <a:gd name="T14" fmla="*/ 996169906 w 103"/>
                <a:gd name="T15" fmla="*/ 2147483646 h 920"/>
                <a:gd name="T16" fmla="*/ 474367379 w 103"/>
                <a:gd name="T17" fmla="*/ 2147483646 h 920"/>
                <a:gd name="T18" fmla="*/ 142309418 w 103"/>
                <a:gd name="T19" fmla="*/ 2147483646 h 920"/>
                <a:gd name="T20" fmla="*/ 47435147 w 103"/>
                <a:gd name="T21" fmla="*/ 1445313264 h 920"/>
                <a:gd name="T22" fmla="*/ 15810390 w 103"/>
                <a:gd name="T23" fmla="*/ 0 h 920"/>
                <a:gd name="T24" fmla="*/ 0 w 103"/>
                <a:gd name="T25" fmla="*/ 0 h 920"/>
                <a:gd name="T26" fmla="*/ 15810390 w 103"/>
                <a:gd name="T27" fmla="*/ 1445313264 h 920"/>
                <a:gd name="T28" fmla="*/ 110684661 w 103"/>
                <a:gd name="T29" fmla="*/ 2147483646 h 9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rgbClr val="766F54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7184" name="Freeform 16"/>
            <p:cNvSpPr>
              <a:spLocks noChangeArrowheads="1"/>
            </p:cNvSpPr>
            <p:nvPr/>
          </p:nvSpPr>
          <p:spPr bwMode="auto">
            <a:xfrm>
              <a:off x="286" y="2719"/>
              <a:ext cx="219" cy="994"/>
            </a:xfrm>
            <a:custGeom>
              <a:avLst/>
              <a:gdLst>
                <a:gd name="T0" fmla="*/ 842409880 w 88"/>
                <a:gd name="T1" fmla="*/ 2147483646 h 330"/>
                <a:gd name="T2" fmla="*/ 1398719344 w 88"/>
                <a:gd name="T3" fmla="*/ 2147483646 h 330"/>
                <a:gd name="T4" fmla="*/ 1398719344 w 88"/>
                <a:gd name="T5" fmla="*/ 2147483646 h 330"/>
                <a:gd name="T6" fmla="*/ 1398719344 w 88"/>
                <a:gd name="T7" fmla="*/ 2147483646 h 330"/>
                <a:gd name="T8" fmla="*/ 985460087 w 88"/>
                <a:gd name="T9" fmla="*/ 2147483646 h 330"/>
                <a:gd name="T10" fmla="*/ 0 w 88"/>
                <a:gd name="T11" fmla="*/ 0 h 330"/>
                <a:gd name="T12" fmla="*/ 111263488 w 88"/>
                <a:gd name="T13" fmla="*/ 992310910 h 330"/>
                <a:gd name="T14" fmla="*/ 842409880 w 88"/>
                <a:gd name="T15" fmla="*/ 2147483646 h 3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rgbClr val="766F54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7185" name="Freeform 17"/>
            <p:cNvSpPr>
              <a:spLocks noChangeArrowheads="1"/>
            </p:cNvSpPr>
            <p:nvPr/>
          </p:nvSpPr>
          <p:spPr bwMode="auto">
            <a:xfrm>
              <a:off x="524" y="3693"/>
              <a:ext cx="223" cy="622"/>
            </a:xfrm>
            <a:custGeom>
              <a:avLst/>
              <a:gdLst>
                <a:gd name="T0" fmla="*/ 94507976 w 90"/>
                <a:gd name="T1" fmla="*/ 235809526 h 207"/>
                <a:gd name="T2" fmla="*/ 0 w 90"/>
                <a:gd name="T3" fmla="*/ 0 h 207"/>
                <a:gd name="T4" fmla="*/ 15751991 w 90"/>
                <a:gd name="T5" fmla="*/ 455898152 h 207"/>
                <a:gd name="T6" fmla="*/ 661543926 w 90"/>
                <a:gd name="T7" fmla="*/ 1996514571 h 207"/>
                <a:gd name="T8" fmla="*/ 1260079889 w 90"/>
                <a:gd name="T9" fmla="*/ 2147483646 h 207"/>
                <a:gd name="T10" fmla="*/ 1417591859 w 90"/>
                <a:gd name="T11" fmla="*/ 2147483646 h 207"/>
                <a:gd name="T12" fmla="*/ 787551915 w 90"/>
                <a:gd name="T13" fmla="*/ 1933630974 h 207"/>
                <a:gd name="T14" fmla="*/ 94507976 w 90"/>
                <a:gd name="T15" fmla="*/ 235809526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rgbClr val="766F54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7186" name="Freeform 18"/>
            <p:cNvSpPr>
              <a:spLocks noChangeArrowheads="1"/>
            </p:cNvSpPr>
            <p:nvPr/>
          </p:nvSpPr>
          <p:spPr bwMode="auto">
            <a:xfrm>
              <a:off x="271" y="2749"/>
              <a:ext cx="286" cy="1406"/>
            </a:xfrm>
            <a:custGeom>
              <a:avLst/>
              <a:gdLst>
                <a:gd name="T0" fmla="*/ 1596387350 w 115"/>
                <a:gd name="T1" fmla="*/ 2147483646 h 467"/>
                <a:gd name="T2" fmla="*/ 1232853715 w 115"/>
                <a:gd name="T3" fmla="*/ 2147483646 h 467"/>
                <a:gd name="T4" fmla="*/ 458368842 w 115"/>
                <a:gd name="T5" fmla="*/ 2147483646 h 467"/>
                <a:gd name="T6" fmla="*/ 205473631 w 115"/>
                <a:gd name="T7" fmla="*/ 834088423 h 467"/>
                <a:gd name="T8" fmla="*/ 0 w 115"/>
                <a:gd name="T9" fmla="*/ 0 h 467"/>
                <a:gd name="T10" fmla="*/ 331923224 w 115"/>
                <a:gd name="T11" fmla="*/ 2147483646 h 467"/>
                <a:gd name="T12" fmla="*/ 1090600904 w 115"/>
                <a:gd name="T13" fmla="*/ 2147483646 h 467"/>
                <a:gd name="T14" fmla="*/ 1627997760 w 115"/>
                <a:gd name="T15" fmla="*/ 2147483646 h 467"/>
                <a:gd name="T16" fmla="*/ 1817668174 w 115"/>
                <a:gd name="T17" fmla="*/ 2147483646 h 467"/>
                <a:gd name="T18" fmla="*/ 1770250570 w 115"/>
                <a:gd name="T19" fmla="*/ 2147483646 h 467"/>
                <a:gd name="T20" fmla="*/ 1596387350 w 115"/>
                <a:gd name="T21" fmla="*/ 2147483646 h 4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rgbClr val="766F54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7187" name="Freeform 19"/>
            <p:cNvSpPr>
              <a:spLocks noChangeArrowheads="1"/>
            </p:cNvSpPr>
            <p:nvPr/>
          </p:nvSpPr>
          <p:spPr bwMode="auto">
            <a:xfrm>
              <a:off x="243" y="812"/>
              <a:ext cx="89" cy="1905"/>
            </a:xfrm>
            <a:custGeom>
              <a:avLst/>
              <a:gdLst>
                <a:gd name="T0" fmla="*/ 273753372 w 36"/>
                <a:gd name="T1" fmla="*/ 2147483646 h 633"/>
                <a:gd name="T2" fmla="*/ 209338926 w 36"/>
                <a:gd name="T3" fmla="*/ 2147483646 h 633"/>
                <a:gd name="T4" fmla="*/ 80514045 w 36"/>
                <a:gd name="T5" fmla="*/ 2147483646 h 633"/>
                <a:gd name="T6" fmla="*/ 209338926 w 36"/>
                <a:gd name="T7" fmla="*/ 2147483646 h 633"/>
                <a:gd name="T8" fmla="*/ 354267417 w 36"/>
                <a:gd name="T9" fmla="*/ 1554425528 h 633"/>
                <a:gd name="T10" fmla="*/ 579709955 w 36"/>
                <a:gd name="T11" fmla="*/ 0 h 633"/>
                <a:gd name="T12" fmla="*/ 563606343 w 36"/>
                <a:gd name="T13" fmla="*/ 0 h 633"/>
                <a:gd name="T14" fmla="*/ 322060194 w 36"/>
                <a:gd name="T15" fmla="*/ 1554425528 h 633"/>
                <a:gd name="T16" fmla="*/ 161032104 w 36"/>
                <a:gd name="T17" fmla="*/ 2147483646 h 633"/>
                <a:gd name="T18" fmla="*/ 16103612 w 36"/>
                <a:gd name="T19" fmla="*/ 2147483646 h 633"/>
                <a:gd name="T20" fmla="*/ 112721269 w 36"/>
                <a:gd name="T21" fmla="*/ 2147483646 h 633"/>
                <a:gd name="T22" fmla="*/ 257649761 w 36"/>
                <a:gd name="T23" fmla="*/ 2147483646 h 633"/>
                <a:gd name="T24" fmla="*/ 273753372 w 36"/>
                <a:gd name="T25" fmla="*/ 2147483646 h 6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rgbClr val="766F54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7188" name="Freeform 20"/>
            <p:cNvSpPr>
              <a:spLocks noChangeArrowheads="1"/>
            </p:cNvSpPr>
            <p:nvPr/>
          </p:nvSpPr>
          <p:spPr bwMode="auto">
            <a:xfrm>
              <a:off x="579" y="4140"/>
              <a:ext cx="68" cy="175"/>
            </a:xfrm>
            <a:custGeom>
              <a:avLst/>
              <a:gdLst>
                <a:gd name="T0" fmla="*/ 346523469 w 28"/>
                <a:gd name="T1" fmla="*/ 923021860 h 59"/>
                <a:gd name="T2" fmla="*/ 441027344 w 28"/>
                <a:gd name="T3" fmla="*/ 923021860 h 59"/>
                <a:gd name="T4" fmla="*/ 0 w 28"/>
                <a:gd name="T5" fmla="*/ 0 h 59"/>
                <a:gd name="T6" fmla="*/ 346523469 w 28"/>
                <a:gd name="T7" fmla="*/ 923021860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rgbClr val="766F54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7189" name="Freeform 21"/>
            <p:cNvSpPr>
              <a:spLocks noChangeArrowheads="1"/>
            </p:cNvSpPr>
            <p:nvPr/>
          </p:nvSpPr>
          <p:spPr bwMode="auto">
            <a:xfrm>
              <a:off x="261" y="2587"/>
              <a:ext cx="41" cy="320"/>
            </a:xfrm>
            <a:custGeom>
              <a:avLst/>
              <a:gdLst>
                <a:gd name="T0" fmla="*/ 64496489 w 17"/>
                <a:gd name="T1" fmla="*/ 847377402 h 107"/>
                <a:gd name="T2" fmla="*/ 274108069 w 17"/>
                <a:gd name="T3" fmla="*/ 1679063951 h 107"/>
                <a:gd name="T4" fmla="*/ 161241221 w 17"/>
                <a:gd name="T5" fmla="*/ 690456982 h 107"/>
                <a:gd name="T6" fmla="*/ 145115092 w 17"/>
                <a:gd name="T7" fmla="*/ 674762167 h 107"/>
                <a:gd name="T8" fmla="*/ 0 w 17"/>
                <a:gd name="T9" fmla="*/ 0 h 107"/>
                <a:gd name="T10" fmla="*/ 0 w 17"/>
                <a:gd name="T11" fmla="*/ 125538713 h 107"/>
                <a:gd name="T12" fmla="*/ 64496489 w 17"/>
                <a:gd name="T13" fmla="*/ 847377402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rgbClr val="766F54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7190" name="Freeform 22"/>
            <p:cNvSpPr>
              <a:spLocks noChangeArrowheads="1"/>
            </p:cNvSpPr>
            <p:nvPr/>
          </p:nvSpPr>
          <p:spPr bwMode="auto">
            <a:xfrm>
              <a:off x="507" y="1982"/>
              <a:ext cx="734" cy="1709"/>
            </a:xfrm>
            <a:custGeom>
              <a:avLst/>
              <a:gdLst>
                <a:gd name="T0" fmla="*/ 126350140 w 294"/>
                <a:gd name="T1" fmla="*/ 2147483646 h 568"/>
                <a:gd name="T2" fmla="*/ 552784347 w 294"/>
                <a:gd name="T3" fmla="*/ 2147483646 h 568"/>
                <a:gd name="T4" fmla="*/ 1563593416 w 294"/>
                <a:gd name="T5" fmla="*/ 2147483646 h 568"/>
                <a:gd name="T6" fmla="*/ 2147483646 w 294"/>
                <a:gd name="T7" fmla="*/ 1869089766 h 568"/>
                <a:gd name="T8" fmla="*/ 2147483646 w 294"/>
                <a:gd name="T9" fmla="*/ 910983896 h 568"/>
                <a:gd name="T10" fmla="*/ 2147483646 w 294"/>
                <a:gd name="T11" fmla="*/ 439783962 h 568"/>
                <a:gd name="T12" fmla="*/ 2147483646 w 294"/>
                <a:gd name="T13" fmla="*/ 0 h 568"/>
                <a:gd name="T14" fmla="*/ 2147483646 w 294"/>
                <a:gd name="T15" fmla="*/ 0 h 568"/>
                <a:gd name="T16" fmla="*/ 2147483646 w 294"/>
                <a:gd name="T17" fmla="*/ 424077958 h 568"/>
                <a:gd name="T18" fmla="*/ 2147483646 w 294"/>
                <a:gd name="T19" fmla="*/ 879571888 h 568"/>
                <a:gd name="T20" fmla="*/ 2147483646 w 294"/>
                <a:gd name="T21" fmla="*/ 1837677758 h 568"/>
                <a:gd name="T22" fmla="*/ 1500416359 w 294"/>
                <a:gd name="T23" fmla="*/ 2147483646 h 568"/>
                <a:gd name="T24" fmla="*/ 473814019 w 294"/>
                <a:gd name="T25" fmla="*/ 2147483646 h 568"/>
                <a:gd name="T26" fmla="*/ 0 w 294"/>
                <a:gd name="T27" fmla="*/ 2147483646 h 568"/>
                <a:gd name="T28" fmla="*/ 110556869 w 294"/>
                <a:gd name="T29" fmla="*/ 2147483646 h 568"/>
                <a:gd name="T30" fmla="*/ 126350140 w 294"/>
                <a:gd name="T31" fmla="*/ 2147483646 h 5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rgbClr val="766F54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7191" name="Freeform 23"/>
            <p:cNvSpPr>
              <a:spLocks noChangeArrowheads="1"/>
            </p:cNvSpPr>
            <p:nvPr/>
          </p:nvSpPr>
          <p:spPr bwMode="auto">
            <a:xfrm>
              <a:off x="559" y="4158"/>
              <a:ext cx="61" cy="157"/>
            </a:xfrm>
            <a:custGeom>
              <a:avLst/>
              <a:gdLst>
                <a:gd name="T0" fmla="*/ 0 w 25"/>
                <a:gd name="T1" fmla="*/ 0 h 53"/>
                <a:gd name="T2" fmla="*/ 304079525 w 25"/>
                <a:gd name="T3" fmla="*/ 828513255 h 53"/>
                <a:gd name="T4" fmla="*/ 400104007 w 25"/>
                <a:gd name="T5" fmla="*/ 828513255 h 53"/>
                <a:gd name="T6" fmla="*/ 0 w 25"/>
                <a:gd name="T7" fmla="*/ 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rgbClr val="766F54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7192" name="Freeform 24"/>
            <p:cNvSpPr>
              <a:spLocks noChangeArrowheads="1"/>
            </p:cNvSpPr>
            <p:nvPr/>
          </p:nvSpPr>
          <p:spPr bwMode="auto">
            <a:xfrm>
              <a:off x="507" y="3715"/>
              <a:ext cx="70" cy="423"/>
            </a:xfrm>
            <a:custGeom>
              <a:avLst/>
              <a:gdLst>
                <a:gd name="T0" fmla="*/ 0 w 29"/>
                <a:gd name="T1" fmla="*/ 0 h 141"/>
                <a:gd name="T2" fmla="*/ 108742655 w 29"/>
                <a:gd name="T3" fmla="*/ 1397863960 h 141"/>
                <a:gd name="T4" fmla="*/ 279621155 w 29"/>
                <a:gd name="T5" fmla="*/ 1837639560 h 141"/>
                <a:gd name="T6" fmla="*/ 450499655 w 29"/>
                <a:gd name="T7" fmla="*/ 2147483646 h 141"/>
                <a:gd name="T8" fmla="*/ 419429762 w 29"/>
                <a:gd name="T9" fmla="*/ 2120352729 h 141"/>
                <a:gd name="T10" fmla="*/ 124275631 w 29"/>
                <a:gd name="T11" fmla="*/ 345540519 h 141"/>
                <a:gd name="T12" fmla="*/ 62139786 w 29"/>
                <a:gd name="T13" fmla="*/ 172768278 h 141"/>
                <a:gd name="T14" fmla="*/ 0 w 29"/>
                <a:gd name="T15" fmla="*/ 0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rgbClr val="766F54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7193" name="Freeform 25"/>
            <p:cNvSpPr>
              <a:spLocks noChangeArrowheads="1"/>
            </p:cNvSpPr>
            <p:nvPr/>
          </p:nvSpPr>
          <p:spPr bwMode="auto">
            <a:xfrm>
              <a:off x="507" y="3636"/>
              <a:ext cx="18" cy="142"/>
            </a:xfrm>
            <a:custGeom>
              <a:avLst/>
              <a:gdLst>
                <a:gd name="T0" fmla="*/ 0 w 8"/>
                <a:gd name="T1" fmla="*/ 402731031 h 48"/>
                <a:gd name="T2" fmla="*/ 63003906 w 8"/>
                <a:gd name="T3" fmla="*/ 573114814 h 48"/>
                <a:gd name="T4" fmla="*/ 126007813 w 8"/>
                <a:gd name="T5" fmla="*/ 743502533 h 48"/>
                <a:gd name="T6" fmla="*/ 110255844 w 8"/>
                <a:gd name="T7" fmla="*/ 294302840 h 48"/>
                <a:gd name="T8" fmla="*/ 0 w 8"/>
                <a:gd name="T9" fmla="*/ 0 h 48"/>
                <a:gd name="T10" fmla="*/ 0 w 8"/>
                <a:gd name="T11" fmla="*/ 61959528 h 48"/>
                <a:gd name="T12" fmla="*/ 0 w 8"/>
                <a:gd name="T13" fmla="*/ 402731031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rgbClr val="766F54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7194" name="Freeform 26"/>
            <p:cNvSpPr>
              <a:spLocks noChangeArrowheads="1"/>
            </p:cNvSpPr>
            <p:nvPr/>
          </p:nvSpPr>
          <p:spPr bwMode="auto">
            <a:xfrm>
              <a:off x="524" y="3983"/>
              <a:ext cx="108" cy="332"/>
            </a:xfrm>
            <a:custGeom>
              <a:avLst/>
              <a:gdLst>
                <a:gd name="T0" fmla="*/ 173259750 w 44"/>
                <a:gd name="T1" fmla="*/ 439440880 h 111"/>
                <a:gd name="T2" fmla="*/ 0 w 44"/>
                <a:gd name="T3" fmla="*/ 0 h 111"/>
                <a:gd name="T4" fmla="*/ 173259750 w 44"/>
                <a:gd name="T5" fmla="*/ 769022530 h 111"/>
                <a:gd name="T6" fmla="*/ 220515656 w 44"/>
                <a:gd name="T7" fmla="*/ 910269545 h 111"/>
                <a:gd name="T8" fmla="*/ 614287094 w 44"/>
                <a:gd name="T9" fmla="*/ 1742067645 h 111"/>
                <a:gd name="T10" fmla="*/ 693042969 w 44"/>
                <a:gd name="T11" fmla="*/ 1742067645 h 111"/>
                <a:gd name="T12" fmla="*/ 346523469 w 44"/>
                <a:gd name="T13" fmla="*/ 816102227 h 111"/>
                <a:gd name="T14" fmla="*/ 173259750 w 44"/>
                <a:gd name="T15" fmla="*/ 439440880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rgbClr val="766F54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</p:grpSp>
      <p:sp>
        <p:nvSpPr>
          <p:cNvPr id="7195" name="Rectangle 27"/>
          <p:cNvSpPr>
            <a:spLocks noChangeArrowheads="1"/>
          </p:cNvSpPr>
          <p:nvPr/>
        </p:nvSpPr>
        <p:spPr bwMode="auto">
          <a:xfrm>
            <a:off x="0" y="0"/>
            <a:ext cx="182563" cy="6858000"/>
          </a:xfrm>
          <a:prstGeom prst="rect">
            <a:avLst/>
          </a:prstGeom>
          <a:solidFill>
            <a:srgbClr val="766F54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t-BR"/>
          </a:p>
        </p:txBody>
      </p:sp>
      <p:sp>
        <p:nvSpPr>
          <p:cNvPr id="7196" name="Freeform 28"/>
          <p:cNvSpPr>
            <a:spLocks noChangeArrowheads="1"/>
          </p:cNvSpPr>
          <p:nvPr/>
        </p:nvSpPr>
        <p:spPr bwMode="auto">
          <a:xfrm flipV="1">
            <a:off x="0" y="711200"/>
            <a:ext cx="1358900" cy="508000"/>
          </a:xfrm>
          <a:custGeom>
            <a:avLst/>
            <a:gdLst>
              <a:gd name="T0" fmla="*/ 233511534 w 7908"/>
              <a:gd name="T1" fmla="*/ 12113514 h 10000"/>
              <a:gd name="T2" fmla="*/ 194150002 w 7908"/>
              <a:gd name="T3" fmla="*/ 485140 h 10000"/>
              <a:gd name="T4" fmla="*/ 193293730 w 7908"/>
              <a:gd name="T5" fmla="*/ 242570 h 10000"/>
              <a:gd name="T6" fmla="*/ 190842796 w 7908"/>
              <a:gd name="T7" fmla="*/ 0 h 10000"/>
              <a:gd name="T8" fmla="*/ 175251704 w 7908"/>
              <a:gd name="T9" fmla="*/ 0 h 10000"/>
              <a:gd name="T10" fmla="*/ 0 w 7908"/>
              <a:gd name="T11" fmla="*/ 160020 h 10000"/>
              <a:gd name="T12" fmla="*/ 0 w 7908"/>
              <a:gd name="T13" fmla="*/ 25806400 h 10000"/>
              <a:gd name="T14" fmla="*/ 175251704 w 7908"/>
              <a:gd name="T15" fmla="*/ 25682550 h 10000"/>
              <a:gd name="T16" fmla="*/ 190842796 w 7908"/>
              <a:gd name="T17" fmla="*/ 25682550 h 10000"/>
              <a:gd name="T18" fmla="*/ 193293730 w 7908"/>
              <a:gd name="T19" fmla="*/ 25442520 h 10000"/>
              <a:gd name="T20" fmla="*/ 194150002 w 7908"/>
              <a:gd name="T21" fmla="*/ 25197359 h 10000"/>
              <a:gd name="T22" fmla="*/ 233511534 w 7908"/>
              <a:gd name="T23" fmla="*/ 13568985 h 10000"/>
              <a:gd name="T24" fmla="*/ 233511534 w 7908"/>
              <a:gd name="T25" fmla="*/ 12113514 h 100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rgbClr val="A5301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t-BR"/>
          </a:p>
        </p:txBody>
      </p:sp>
      <p:sp>
        <p:nvSpPr>
          <p:cNvPr id="7197" name="Rectangle 29"/>
          <p:cNvSpPr>
            <a:spLocks noGrp="1" noChangeArrowheads="1"/>
          </p:cNvSpPr>
          <p:nvPr>
            <p:ph type="title"/>
          </p:nvPr>
        </p:nvSpPr>
        <p:spPr bwMode="auto">
          <a:xfrm>
            <a:off x="1944688" y="623888"/>
            <a:ext cx="6586537" cy="12779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pt-BR" smtClean="0"/>
              <a:t>Clique para editar o formato do texto do título</a:t>
            </a:r>
          </a:p>
        </p:txBody>
      </p:sp>
      <p:sp>
        <p:nvSpPr>
          <p:cNvPr id="7198" name="Rectangle 30"/>
          <p:cNvSpPr>
            <a:spLocks noGrp="1" noChangeArrowheads="1"/>
          </p:cNvSpPr>
          <p:nvPr>
            <p:ph type="body" idx="1"/>
          </p:nvPr>
        </p:nvSpPr>
        <p:spPr bwMode="auto">
          <a:xfrm>
            <a:off x="1943100" y="2133600"/>
            <a:ext cx="6588125" cy="3883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pt-BR" smtClean="0"/>
              <a:t>Clique para editar o formato do texto da estrutura de tópicos</a:t>
            </a:r>
          </a:p>
          <a:p>
            <a:pPr lvl="1"/>
            <a:r>
              <a:rPr lang="en-GB" altLang="pt-BR" smtClean="0"/>
              <a:t>2.º Nível da estrutura de tópicos</a:t>
            </a:r>
          </a:p>
          <a:p>
            <a:pPr lvl="2"/>
            <a:r>
              <a:rPr lang="en-GB" altLang="pt-BR" smtClean="0"/>
              <a:t>3.º Nível da estrutura de tópicos</a:t>
            </a:r>
          </a:p>
          <a:p>
            <a:pPr lvl="3"/>
            <a:r>
              <a:rPr lang="en-GB" altLang="pt-BR" smtClean="0"/>
              <a:t>4.º Nível da estrutura de tópicos</a:t>
            </a:r>
          </a:p>
          <a:p>
            <a:pPr lvl="4"/>
            <a:r>
              <a:rPr lang="en-GB" altLang="pt-BR" smtClean="0"/>
              <a:t>5.º Nível da estrutura de tópicos</a:t>
            </a:r>
          </a:p>
          <a:p>
            <a:pPr lvl="4"/>
            <a:r>
              <a:rPr lang="en-GB" altLang="pt-BR" smtClean="0"/>
              <a:t>6.º Nível da estrutura de tópicos</a:t>
            </a:r>
          </a:p>
          <a:p>
            <a:pPr lvl="4"/>
            <a:r>
              <a:rPr lang="en-GB" altLang="pt-BR" smtClean="0"/>
              <a:t>7.º Nível da estrutura de tópicos</a:t>
            </a:r>
          </a:p>
        </p:txBody>
      </p:sp>
      <p:sp>
        <p:nvSpPr>
          <p:cNvPr id="7199" name="Text Box 31"/>
          <p:cNvSpPr txBox="1">
            <a:spLocks noChangeArrowheads="1"/>
          </p:cNvSpPr>
          <p:nvPr/>
        </p:nvSpPr>
        <p:spPr bwMode="auto">
          <a:xfrm>
            <a:off x="7772400" y="6135688"/>
            <a:ext cx="766763" cy="369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t-BR"/>
          </a:p>
        </p:txBody>
      </p:sp>
      <p:sp>
        <p:nvSpPr>
          <p:cNvPr id="7200" name="Text Box 32"/>
          <p:cNvSpPr txBox="1">
            <a:spLocks noChangeArrowheads="1"/>
          </p:cNvSpPr>
          <p:nvPr/>
        </p:nvSpPr>
        <p:spPr bwMode="auto">
          <a:xfrm>
            <a:off x="1943100" y="6135688"/>
            <a:ext cx="5716588" cy="365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t-BR"/>
          </a:p>
        </p:txBody>
      </p:sp>
      <p:sp>
        <p:nvSpPr>
          <p:cNvPr id="7201" name="Rectangle 33"/>
          <p:cNvSpPr>
            <a:spLocks noGrp="1" noChangeArrowheads="1"/>
          </p:cNvSpPr>
          <p:nvPr>
            <p:ph type="sldNum"/>
          </p:nvPr>
        </p:nvSpPr>
        <p:spPr bwMode="auto">
          <a:xfrm>
            <a:off x="511175" y="768350"/>
            <a:ext cx="582613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000" tIns="46800" rIns="90000" bIns="46800" numCol="1" anchor="ctr" anchorCtr="0" compatLnSpc="1">
            <a:prstTxWarp prst="textNoShape">
              <a:avLst/>
            </a:prstTxWarp>
          </a:bodyPr>
          <a:lstStyle>
            <a:lvl1pPr algn="r" eaLnBrk="1">
              <a:buClrTx/>
              <a:buFontTx/>
              <a:buNone/>
              <a:defRPr sz="2000">
                <a:solidFill>
                  <a:srgbClr val="FEFFFF"/>
                </a:solidFill>
                <a:latin typeface="Times New Roman" panose="02020603050405020304" pitchFamily="18" charset="0"/>
                <a:cs typeface="DejaVu Sans" panose="020B0603030804020204" pitchFamily="34" charset="0"/>
              </a:defRPr>
            </a:lvl1pPr>
          </a:lstStyle>
          <a:p>
            <a:fld id="{294439B7-8FA3-4B43-B338-22C0AF9D2120}" type="slidenum">
              <a:rPr lang="pt-BR" altLang="pt-BR"/>
              <a:pPr/>
              <a:t>‹nº›</a:t>
            </a:fld>
            <a:endParaRPr lang="pt-BR" alt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1" r:id="rId1"/>
    <p:sldLayoutId id="2147483732" r:id="rId2"/>
    <p:sldLayoutId id="2147483733" r:id="rId3"/>
    <p:sldLayoutId id="2147483734" r:id="rId4"/>
    <p:sldLayoutId id="2147483735" r:id="rId5"/>
    <p:sldLayoutId id="2147483736" r:id="rId6"/>
    <p:sldLayoutId id="2147483737" r:id="rId7"/>
    <p:sldLayoutId id="2147483738" r:id="rId8"/>
    <p:sldLayoutId id="2147483739" r:id="rId9"/>
    <p:sldLayoutId id="2147483740" r:id="rId10"/>
    <p:sldLayoutId id="2147483741" r:id="rId11"/>
  </p:sldLayoutIdLst>
  <p:txStyles>
    <p:titleStyle>
      <a:lvl1pPr algn="l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3600" kern="1200">
          <a:solidFill>
            <a:srgbClr val="262626"/>
          </a:solidFill>
          <a:latin typeface="+mj-lt"/>
          <a:ea typeface="+mj-ea"/>
          <a:cs typeface="+mj-cs"/>
        </a:defRPr>
      </a:lvl1pPr>
      <a:lvl2pPr marL="742950" indent="-285750" algn="l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3600">
          <a:solidFill>
            <a:srgbClr val="262626"/>
          </a:solidFill>
          <a:latin typeface="Century Gothic" panose="020B0502020202020204" pitchFamily="34" charset="0"/>
          <a:ea typeface="WenQuanYi Micro Hei" charset="0"/>
          <a:cs typeface="WenQuanYi Micro Hei" charset="0"/>
        </a:defRPr>
      </a:lvl2pPr>
      <a:lvl3pPr marL="1143000" indent="-228600" algn="l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3600">
          <a:solidFill>
            <a:srgbClr val="262626"/>
          </a:solidFill>
          <a:latin typeface="Century Gothic" panose="020B0502020202020204" pitchFamily="34" charset="0"/>
          <a:ea typeface="WenQuanYi Micro Hei" charset="0"/>
          <a:cs typeface="WenQuanYi Micro Hei" charset="0"/>
        </a:defRPr>
      </a:lvl3pPr>
      <a:lvl4pPr marL="1600200" indent="-228600" algn="l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3600">
          <a:solidFill>
            <a:srgbClr val="262626"/>
          </a:solidFill>
          <a:latin typeface="Century Gothic" panose="020B0502020202020204" pitchFamily="34" charset="0"/>
          <a:ea typeface="WenQuanYi Micro Hei" charset="0"/>
          <a:cs typeface="WenQuanYi Micro Hei" charset="0"/>
        </a:defRPr>
      </a:lvl4pPr>
      <a:lvl5pPr marL="2057400" indent="-228600" algn="l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3600">
          <a:solidFill>
            <a:srgbClr val="262626"/>
          </a:solidFill>
          <a:latin typeface="Century Gothic" panose="020B0502020202020204" pitchFamily="34" charset="0"/>
          <a:ea typeface="WenQuanYi Micro Hei" charset="0"/>
          <a:cs typeface="WenQuanYi Micro Hei" charset="0"/>
        </a:defRPr>
      </a:lvl5pPr>
      <a:lvl6pPr marL="2514600" indent="-228600" algn="l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3600">
          <a:solidFill>
            <a:srgbClr val="262626"/>
          </a:solidFill>
          <a:latin typeface="Century Gothic" panose="020B0502020202020204" pitchFamily="34" charset="0"/>
          <a:ea typeface="WenQuanYi Micro Hei" charset="0"/>
          <a:cs typeface="WenQuanYi Micro Hei" charset="0"/>
        </a:defRPr>
      </a:lvl6pPr>
      <a:lvl7pPr marL="2971800" indent="-228600" algn="l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3600">
          <a:solidFill>
            <a:srgbClr val="262626"/>
          </a:solidFill>
          <a:latin typeface="Century Gothic" panose="020B0502020202020204" pitchFamily="34" charset="0"/>
          <a:ea typeface="WenQuanYi Micro Hei" charset="0"/>
          <a:cs typeface="WenQuanYi Micro Hei" charset="0"/>
        </a:defRPr>
      </a:lvl7pPr>
      <a:lvl8pPr marL="3429000" indent="-228600" algn="l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3600">
          <a:solidFill>
            <a:srgbClr val="262626"/>
          </a:solidFill>
          <a:latin typeface="Century Gothic" panose="020B0502020202020204" pitchFamily="34" charset="0"/>
          <a:ea typeface="WenQuanYi Micro Hei" charset="0"/>
          <a:cs typeface="WenQuanYi Micro Hei" charset="0"/>
        </a:defRPr>
      </a:lvl8pPr>
      <a:lvl9pPr marL="3886200" indent="-228600" algn="l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3600">
          <a:solidFill>
            <a:srgbClr val="262626"/>
          </a:solidFill>
          <a:latin typeface="Century Gothic" panose="020B0502020202020204" pitchFamily="34" charset="0"/>
          <a:ea typeface="WenQuanYi Micro Hei" charset="0"/>
          <a:cs typeface="WenQuanYi Micro Hei" charset="0"/>
        </a:defRPr>
      </a:lvl9pPr>
    </p:titleStyle>
    <p:bodyStyle>
      <a:lvl1pPr marL="342900" indent="-342900" algn="l" defTabSz="449263" rtl="0" eaLnBrk="0" fontAlgn="base" hangingPunct="0">
        <a:spcBef>
          <a:spcPts val="100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kern="1200">
          <a:solidFill>
            <a:srgbClr val="404040"/>
          </a:solidFill>
          <a:latin typeface="+mn-lt"/>
          <a:ea typeface="+mn-ea"/>
          <a:cs typeface="+mn-cs"/>
        </a:defRPr>
      </a:lvl1pPr>
      <a:lvl2pPr marL="742950" indent="-285750" algn="l" defTabSz="449263" rtl="0" eaLnBrk="0" fontAlgn="base" hangingPunct="0">
        <a:spcBef>
          <a:spcPts val="100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1600" kern="1200">
          <a:solidFill>
            <a:srgbClr val="404040"/>
          </a:solidFill>
          <a:latin typeface="+mn-lt"/>
          <a:ea typeface="+mn-ea"/>
          <a:cs typeface="+mn-cs"/>
        </a:defRPr>
      </a:lvl2pPr>
      <a:lvl3pPr marL="1143000" indent="-228600" algn="l" defTabSz="449263" rtl="0" eaLnBrk="0" fontAlgn="base" hangingPunct="0">
        <a:spcBef>
          <a:spcPts val="100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1400" kern="1200">
          <a:solidFill>
            <a:srgbClr val="404040"/>
          </a:solidFill>
          <a:latin typeface="+mn-lt"/>
          <a:ea typeface="+mn-ea"/>
          <a:cs typeface="+mn-cs"/>
        </a:defRPr>
      </a:lvl3pPr>
      <a:lvl4pPr marL="1600200" indent="-228600" algn="l" defTabSz="449263" rtl="0" eaLnBrk="0" fontAlgn="base" hangingPunct="0">
        <a:spcBef>
          <a:spcPts val="100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1200" kern="1200">
          <a:solidFill>
            <a:srgbClr val="404040"/>
          </a:solidFill>
          <a:latin typeface="+mn-lt"/>
          <a:ea typeface="+mn-ea"/>
          <a:cs typeface="+mn-cs"/>
        </a:defRPr>
      </a:lvl4pPr>
      <a:lvl5pPr marL="2057400" indent="-228600" algn="l" defTabSz="449263" rtl="0" eaLnBrk="0" fontAlgn="base" hangingPunct="0">
        <a:spcBef>
          <a:spcPts val="100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1200" kern="1200">
          <a:solidFill>
            <a:srgbClr val="404040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193" name="Group 1"/>
          <p:cNvGrpSpPr>
            <a:grpSpLocks/>
          </p:cNvGrpSpPr>
          <p:nvPr/>
        </p:nvGrpSpPr>
        <p:grpSpPr bwMode="auto">
          <a:xfrm>
            <a:off x="0" y="228600"/>
            <a:ext cx="1978025" cy="6635750"/>
            <a:chOff x="0" y="144"/>
            <a:chExt cx="1246" cy="4180"/>
          </a:xfrm>
        </p:grpSpPr>
        <p:sp>
          <p:nvSpPr>
            <p:cNvPr id="8194" name="Freeform 2"/>
            <p:cNvSpPr>
              <a:spLocks noChangeArrowheads="1"/>
            </p:cNvSpPr>
            <p:nvPr/>
          </p:nvSpPr>
          <p:spPr bwMode="auto">
            <a:xfrm>
              <a:off x="0" y="1622"/>
              <a:ext cx="42" cy="392"/>
            </a:xfrm>
            <a:custGeom>
              <a:avLst/>
              <a:gdLst>
                <a:gd name="T0" fmla="*/ 334035256 w 22"/>
                <a:gd name="T1" fmla="*/ 2092026176 h 136"/>
                <a:gd name="T2" fmla="*/ 258117975 w 22"/>
                <a:gd name="T3" fmla="*/ 1230604787 h 136"/>
                <a:gd name="T4" fmla="*/ 0 w 22"/>
                <a:gd name="T5" fmla="*/ 0 h 136"/>
                <a:gd name="T6" fmla="*/ 0 w 22"/>
                <a:gd name="T7" fmla="*/ 538388859 h 136"/>
                <a:gd name="T8" fmla="*/ 303669123 w 22"/>
                <a:gd name="T9" fmla="*/ 1907434478 h 136"/>
                <a:gd name="T10" fmla="*/ 334035256 w 22"/>
                <a:gd name="T11" fmla="*/ 2092026176 h 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rgbClr val="766F54">
                <a:alpha val="2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8195" name="Freeform 3"/>
            <p:cNvSpPr>
              <a:spLocks noChangeArrowheads="1"/>
            </p:cNvSpPr>
            <p:nvPr/>
          </p:nvSpPr>
          <p:spPr bwMode="auto">
            <a:xfrm>
              <a:off x="56" y="1988"/>
              <a:ext cx="281" cy="1461"/>
            </a:xfrm>
            <a:custGeom>
              <a:avLst/>
              <a:gdLst>
                <a:gd name="T0" fmla="*/ 1331463414 w 140"/>
                <a:gd name="T1" fmla="*/ 2147483646 h 504"/>
                <a:gd name="T2" fmla="*/ 2147483646 w 140"/>
                <a:gd name="T3" fmla="*/ 2147483646 h 504"/>
                <a:gd name="T4" fmla="*/ 2147483646 w 140"/>
                <a:gd name="T5" fmla="*/ 2147483646 h 504"/>
                <a:gd name="T6" fmla="*/ 1470804210 w 140"/>
                <a:gd name="T7" fmla="*/ 2147483646 h 504"/>
                <a:gd name="T8" fmla="*/ 0 w 140"/>
                <a:gd name="T9" fmla="*/ 0 h 504"/>
                <a:gd name="T10" fmla="*/ 92891241 w 140"/>
                <a:gd name="T11" fmla="*/ 939577574 h 504"/>
                <a:gd name="T12" fmla="*/ 1331463414 w 140"/>
                <a:gd name="T13" fmla="*/ 2147483646 h 5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rgbClr val="766F54">
                <a:alpha val="2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8196" name="Freeform 4"/>
            <p:cNvSpPr>
              <a:spLocks noChangeArrowheads="1"/>
            </p:cNvSpPr>
            <p:nvPr/>
          </p:nvSpPr>
          <p:spPr bwMode="auto">
            <a:xfrm>
              <a:off x="353" y="3431"/>
              <a:ext cx="265" cy="893"/>
            </a:xfrm>
            <a:custGeom>
              <a:avLst/>
              <a:gdLst>
                <a:gd name="T0" fmla="*/ 123725864 w 132"/>
                <a:gd name="T1" fmla="*/ 339357040 h 308"/>
                <a:gd name="T2" fmla="*/ 0 w 132"/>
                <a:gd name="T3" fmla="*/ 0 h 308"/>
                <a:gd name="T4" fmla="*/ 0 w 132"/>
                <a:gd name="T5" fmla="*/ 447336244 h 308"/>
                <a:gd name="T6" fmla="*/ 1051683611 w 132"/>
                <a:gd name="T7" fmla="*/ 2147483646 h 308"/>
                <a:gd name="T8" fmla="*/ 1902309252 w 132"/>
                <a:gd name="T9" fmla="*/ 2147483646 h 308"/>
                <a:gd name="T10" fmla="*/ 2041502324 w 132"/>
                <a:gd name="T11" fmla="*/ 2147483646 h 308"/>
                <a:gd name="T12" fmla="*/ 1190876683 w 132"/>
                <a:gd name="T13" fmla="*/ 2147483646 h 308"/>
                <a:gd name="T14" fmla="*/ 123725864 w 132"/>
                <a:gd name="T15" fmla="*/ 339357040 h 3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rgbClr val="766F54">
                <a:alpha val="2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8197" name="Freeform 5"/>
            <p:cNvSpPr>
              <a:spLocks noChangeArrowheads="1"/>
            </p:cNvSpPr>
            <p:nvPr/>
          </p:nvSpPr>
          <p:spPr bwMode="auto">
            <a:xfrm>
              <a:off x="420" y="4097"/>
              <a:ext cx="73" cy="227"/>
            </a:xfrm>
            <a:custGeom>
              <a:avLst/>
              <a:gdLst>
                <a:gd name="T0" fmla="*/ 436271086 w 37"/>
                <a:gd name="T1" fmla="*/ 1213028493 h 79"/>
                <a:gd name="T2" fmla="*/ 576502770 w 37"/>
                <a:gd name="T3" fmla="*/ 1213028493 h 79"/>
                <a:gd name="T4" fmla="*/ 0 w 37"/>
                <a:gd name="T5" fmla="*/ 0 h 79"/>
                <a:gd name="T6" fmla="*/ 436271086 w 37"/>
                <a:gd name="T7" fmla="*/ 1213028493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rgbClr val="766F54">
                <a:alpha val="2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8198" name="Freeform 6"/>
            <p:cNvSpPr>
              <a:spLocks noChangeArrowheads="1"/>
            </p:cNvSpPr>
            <p:nvPr/>
          </p:nvSpPr>
          <p:spPr bwMode="auto">
            <a:xfrm>
              <a:off x="44" y="2016"/>
              <a:ext cx="358" cy="2095"/>
            </a:xfrm>
            <a:custGeom>
              <a:avLst/>
              <a:gdLst>
                <a:gd name="T0" fmla="*/ 2147483646 w 178"/>
                <a:gd name="T1" fmla="*/ 2147483646 h 722"/>
                <a:gd name="T2" fmla="*/ 1794416005 w 178"/>
                <a:gd name="T3" fmla="*/ 2147483646 h 722"/>
                <a:gd name="T4" fmla="*/ 618763733 w 178"/>
                <a:gd name="T5" fmla="*/ 2147483646 h 722"/>
                <a:gd name="T6" fmla="*/ 185629513 w 178"/>
                <a:gd name="T7" fmla="*/ 786478582 h 722"/>
                <a:gd name="T8" fmla="*/ 0 w 178"/>
                <a:gd name="T9" fmla="*/ 0 h 722"/>
                <a:gd name="T10" fmla="*/ 510482144 w 178"/>
                <a:gd name="T11" fmla="*/ 2147483646 h 722"/>
                <a:gd name="T12" fmla="*/ 1655192887 w 178"/>
                <a:gd name="T13" fmla="*/ 2147483646 h 722"/>
                <a:gd name="T14" fmla="*/ 2147483646 w 178"/>
                <a:gd name="T15" fmla="*/ 2147483646 h 722"/>
                <a:gd name="T16" fmla="*/ 2147483646 w 178"/>
                <a:gd name="T17" fmla="*/ 2147483646 h 722"/>
                <a:gd name="T18" fmla="*/ 2147483646 w 178"/>
                <a:gd name="T19" fmla="*/ 2147483646 h 722"/>
                <a:gd name="T20" fmla="*/ 2147483646 w 178"/>
                <a:gd name="T21" fmla="*/ 2147483646 h 7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rgbClr val="766F54">
                <a:alpha val="2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8199" name="Freeform 7"/>
            <p:cNvSpPr>
              <a:spLocks noChangeArrowheads="1"/>
            </p:cNvSpPr>
            <p:nvPr/>
          </p:nvSpPr>
          <p:spPr bwMode="auto">
            <a:xfrm>
              <a:off x="10" y="144"/>
              <a:ext cx="44" cy="1842"/>
            </a:xfrm>
            <a:custGeom>
              <a:avLst/>
              <a:gdLst>
                <a:gd name="T0" fmla="*/ 170263008 w 23"/>
                <a:gd name="T1" fmla="*/ 2147483646 h 635"/>
                <a:gd name="T2" fmla="*/ 185740390 w 23"/>
                <a:gd name="T3" fmla="*/ 2147483646 h 635"/>
                <a:gd name="T4" fmla="*/ 340526015 w 23"/>
                <a:gd name="T5" fmla="*/ 2147483646 h 635"/>
                <a:gd name="T6" fmla="*/ 356003398 w 23"/>
                <a:gd name="T7" fmla="*/ 2147483646 h 635"/>
                <a:gd name="T8" fmla="*/ 263131235 w 23"/>
                <a:gd name="T9" fmla="*/ 2147483646 h 635"/>
                <a:gd name="T10" fmla="*/ 77390846 w 23"/>
                <a:gd name="T11" fmla="*/ 2147483646 h 635"/>
                <a:gd name="T12" fmla="*/ 232176471 w 23"/>
                <a:gd name="T13" fmla="*/ 0 h 635"/>
                <a:gd name="T14" fmla="*/ 185740390 w 23"/>
                <a:gd name="T15" fmla="*/ 0 h 635"/>
                <a:gd name="T16" fmla="*/ 15477382 w 23"/>
                <a:gd name="T17" fmla="*/ 2147483646 h 635"/>
                <a:gd name="T18" fmla="*/ 170263008 w 23"/>
                <a:gd name="T19" fmla="*/ 2147483646 h 6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rgbClr val="766F54">
                <a:alpha val="2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8200" name="Freeform 8"/>
            <p:cNvSpPr>
              <a:spLocks noChangeArrowheads="1"/>
            </p:cNvSpPr>
            <p:nvPr/>
          </p:nvSpPr>
          <p:spPr bwMode="auto">
            <a:xfrm>
              <a:off x="34" y="1855"/>
              <a:ext cx="32" cy="309"/>
            </a:xfrm>
            <a:custGeom>
              <a:avLst/>
              <a:gdLst>
                <a:gd name="T0" fmla="*/ 0 w 17"/>
                <a:gd name="T1" fmla="*/ 0 h 107"/>
                <a:gd name="T2" fmla="*/ 76911574 w 17"/>
                <a:gd name="T3" fmla="*/ 865646159 h 107"/>
                <a:gd name="T4" fmla="*/ 261503272 w 17"/>
                <a:gd name="T5" fmla="*/ 1654003676 h 107"/>
                <a:gd name="T6" fmla="*/ 169209384 w 17"/>
                <a:gd name="T7" fmla="*/ 711068875 h 107"/>
                <a:gd name="T8" fmla="*/ 153827069 w 17"/>
                <a:gd name="T9" fmla="*/ 664694903 h 107"/>
                <a:gd name="T10" fmla="*/ 0 w 17"/>
                <a:gd name="T11" fmla="*/ 0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rgbClr val="766F54">
                <a:alpha val="2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8201" name="Freeform 9"/>
            <p:cNvSpPr>
              <a:spLocks noChangeArrowheads="1"/>
            </p:cNvSpPr>
            <p:nvPr/>
          </p:nvSpPr>
          <p:spPr bwMode="auto">
            <a:xfrm>
              <a:off x="337" y="3451"/>
              <a:ext cx="81" cy="644"/>
            </a:xfrm>
            <a:custGeom>
              <a:avLst/>
              <a:gdLst>
                <a:gd name="T0" fmla="*/ 0 w 41"/>
                <a:gd name="T1" fmla="*/ 0 h 222"/>
                <a:gd name="T2" fmla="*/ 77988609 w 41"/>
                <a:gd name="T3" fmla="*/ 1438567829 h 222"/>
                <a:gd name="T4" fmla="*/ 265162061 w 41"/>
                <a:gd name="T5" fmla="*/ 2147483646 h 222"/>
                <a:gd name="T6" fmla="*/ 374342954 w 41"/>
                <a:gd name="T7" fmla="*/ 2147483646 h 222"/>
                <a:gd name="T8" fmla="*/ 639505015 w 41"/>
                <a:gd name="T9" fmla="*/ 2147483646 h 222"/>
                <a:gd name="T10" fmla="*/ 592712640 w 41"/>
                <a:gd name="T11" fmla="*/ 2147483646 h 222"/>
                <a:gd name="T12" fmla="*/ 202769594 w 41"/>
                <a:gd name="T13" fmla="*/ 1423099358 h 222"/>
                <a:gd name="T14" fmla="*/ 124780985 w 41"/>
                <a:gd name="T15" fmla="*/ 340306368 h 222"/>
                <a:gd name="T16" fmla="*/ 109184843 w 41"/>
                <a:gd name="T17" fmla="*/ 278432483 h 222"/>
                <a:gd name="T18" fmla="*/ 0 w 41"/>
                <a:gd name="T19" fmla="*/ 0 h 2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rgbClr val="766F54">
                <a:alpha val="2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8202" name="Freeform 10"/>
            <p:cNvSpPr>
              <a:spLocks noChangeArrowheads="1"/>
            </p:cNvSpPr>
            <p:nvPr/>
          </p:nvSpPr>
          <p:spPr bwMode="auto">
            <a:xfrm>
              <a:off x="339" y="881"/>
              <a:ext cx="907" cy="2548"/>
            </a:xfrm>
            <a:custGeom>
              <a:avLst/>
              <a:gdLst>
                <a:gd name="T0" fmla="*/ 108112772 w 450"/>
                <a:gd name="T1" fmla="*/ 2147483646 h 878"/>
                <a:gd name="T2" fmla="*/ 772222294 w 450"/>
                <a:gd name="T3" fmla="*/ 2147483646 h 878"/>
                <a:gd name="T4" fmla="*/ 2147483646 w 450"/>
                <a:gd name="T5" fmla="*/ 2147483646 h 878"/>
                <a:gd name="T6" fmla="*/ 2147483646 w 450"/>
                <a:gd name="T7" fmla="*/ 2147483646 h 878"/>
                <a:gd name="T8" fmla="*/ 2147483646 w 450"/>
                <a:gd name="T9" fmla="*/ 1372614510 h 878"/>
                <a:gd name="T10" fmla="*/ 2147483646 w 450"/>
                <a:gd name="T11" fmla="*/ 678594305 h 878"/>
                <a:gd name="T12" fmla="*/ 2147483646 w 450"/>
                <a:gd name="T13" fmla="*/ 15421973 h 878"/>
                <a:gd name="T14" fmla="*/ 2147483646 w 450"/>
                <a:gd name="T15" fmla="*/ 0 h 878"/>
                <a:gd name="T16" fmla="*/ 2147483646 w 450"/>
                <a:gd name="T17" fmla="*/ 663172332 h 878"/>
                <a:gd name="T18" fmla="*/ 2147483646 w 450"/>
                <a:gd name="T19" fmla="*/ 1357188610 h 878"/>
                <a:gd name="T20" fmla="*/ 2147483646 w 450"/>
                <a:gd name="T21" fmla="*/ 2147483646 h 878"/>
                <a:gd name="T22" fmla="*/ 2147483646 w 450"/>
                <a:gd name="T23" fmla="*/ 2147483646 h 878"/>
                <a:gd name="T24" fmla="*/ 695002815 w 450"/>
                <a:gd name="T25" fmla="*/ 2147483646 h 878"/>
                <a:gd name="T26" fmla="*/ 0 w 450"/>
                <a:gd name="T27" fmla="*/ 2147483646 h 878"/>
                <a:gd name="T28" fmla="*/ 0 w 450"/>
                <a:gd name="T29" fmla="*/ 2147483646 h 878"/>
                <a:gd name="T30" fmla="*/ 108112772 w 450"/>
                <a:gd name="T31" fmla="*/ 2147483646 h 878"/>
                <a:gd name="T32" fmla="*/ 108112772 w 450"/>
                <a:gd name="T33" fmla="*/ 2147483646 h 8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rgbClr val="766F54">
                <a:alpha val="2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8203" name="Freeform 11"/>
            <p:cNvSpPr>
              <a:spLocks noChangeArrowheads="1"/>
            </p:cNvSpPr>
            <p:nvPr/>
          </p:nvSpPr>
          <p:spPr bwMode="auto">
            <a:xfrm>
              <a:off x="404" y="4113"/>
              <a:ext cx="69" cy="210"/>
            </a:xfrm>
            <a:custGeom>
              <a:avLst/>
              <a:gdLst>
                <a:gd name="T0" fmla="*/ 0 w 35"/>
                <a:gd name="T1" fmla="*/ 0 h 73"/>
                <a:gd name="T2" fmla="*/ 404860502 w 35"/>
                <a:gd name="T3" fmla="*/ 1131001729 h 73"/>
                <a:gd name="T4" fmla="*/ 545005736 w 35"/>
                <a:gd name="T5" fmla="*/ 1131001729 h 73"/>
                <a:gd name="T6" fmla="*/ 0 w 35"/>
                <a:gd name="T7" fmla="*/ 0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rgbClr val="766F54">
                <a:alpha val="2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8204" name="Freeform 12"/>
            <p:cNvSpPr>
              <a:spLocks noChangeArrowheads="1"/>
            </p:cNvSpPr>
            <p:nvPr/>
          </p:nvSpPr>
          <p:spPr bwMode="auto">
            <a:xfrm>
              <a:off x="337" y="3376"/>
              <a:ext cx="14" cy="138"/>
            </a:xfrm>
            <a:custGeom>
              <a:avLst/>
              <a:gdLst>
                <a:gd name="T0" fmla="*/ 110255844 w 8"/>
                <a:gd name="T1" fmla="*/ 681543004 h 48"/>
                <a:gd name="T2" fmla="*/ 126007813 w 8"/>
                <a:gd name="T3" fmla="*/ 743502533 h 48"/>
                <a:gd name="T4" fmla="*/ 126007813 w 8"/>
                <a:gd name="T5" fmla="*/ 294302840 h 48"/>
                <a:gd name="T6" fmla="*/ 15751969 w 8"/>
                <a:gd name="T7" fmla="*/ 0 h 48"/>
                <a:gd name="T8" fmla="*/ 0 w 8"/>
                <a:gd name="T9" fmla="*/ 402731031 h 48"/>
                <a:gd name="T10" fmla="*/ 110255844 w 8"/>
                <a:gd name="T11" fmla="*/ 681543004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rgbClr val="766F54">
                <a:alpha val="2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8205" name="Freeform 13"/>
            <p:cNvSpPr>
              <a:spLocks noChangeArrowheads="1"/>
            </p:cNvSpPr>
            <p:nvPr/>
          </p:nvSpPr>
          <p:spPr bwMode="auto">
            <a:xfrm>
              <a:off x="372" y="3934"/>
              <a:ext cx="102" cy="390"/>
            </a:xfrm>
            <a:custGeom>
              <a:avLst/>
              <a:gdLst>
                <a:gd name="T0" fmla="*/ 106891015 w 52"/>
                <a:gd name="T1" fmla="*/ 277669014 h 135"/>
                <a:gd name="T2" fmla="*/ 0 w 52"/>
                <a:gd name="T3" fmla="*/ 0 h 135"/>
                <a:gd name="T4" fmla="*/ 183239508 w 52"/>
                <a:gd name="T5" fmla="*/ 740445466 h 135"/>
                <a:gd name="T6" fmla="*/ 244320646 w 52"/>
                <a:gd name="T7" fmla="*/ 956412000 h 135"/>
                <a:gd name="T8" fmla="*/ 778771815 w 52"/>
                <a:gd name="T9" fmla="*/ 2082507782 h 135"/>
                <a:gd name="T10" fmla="*/ 794043077 w 52"/>
                <a:gd name="T11" fmla="*/ 2082507782 h 135"/>
                <a:gd name="T12" fmla="*/ 366482923 w 52"/>
                <a:gd name="T13" fmla="*/ 863854353 h 135"/>
                <a:gd name="T14" fmla="*/ 106891015 w 52"/>
                <a:gd name="T15" fmla="*/ 277669014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rgbClr val="766F54">
                <a:alpha val="2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</p:grpSp>
      <p:grpSp>
        <p:nvGrpSpPr>
          <p:cNvPr id="8206" name="Group 14"/>
          <p:cNvGrpSpPr>
            <a:grpSpLocks/>
          </p:cNvGrpSpPr>
          <p:nvPr/>
        </p:nvGrpSpPr>
        <p:grpSpPr bwMode="auto">
          <a:xfrm>
            <a:off x="20638" y="0"/>
            <a:ext cx="1949450" cy="6850063"/>
            <a:chOff x="13" y="0"/>
            <a:chExt cx="1228" cy="4315"/>
          </a:xfrm>
        </p:grpSpPr>
        <p:sp>
          <p:nvSpPr>
            <p:cNvPr id="8207" name="Freeform 15"/>
            <p:cNvSpPr>
              <a:spLocks noChangeArrowheads="1"/>
            </p:cNvSpPr>
            <p:nvPr/>
          </p:nvSpPr>
          <p:spPr bwMode="auto">
            <a:xfrm>
              <a:off x="13" y="0"/>
              <a:ext cx="256" cy="2771"/>
            </a:xfrm>
            <a:custGeom>
              <a:avLst/>
              <a:gdLst>
                <a:gd name="T0" fmla="*/ 110684661 w 103"/>
                <a:gd name="T1" fmla="*/ 2147483646 h 920"/>
                <a:gd name="T2" fmla="*/ 411117865 w 103"/>
                <a:gd name="T3" fmla="*/ 2147483646 h 920"/>
                <a:gd name="T4" fmla="*/ 901295634 w 103"/>
                <a:gd name="T5" fmla="*/ 2147483646 h 920"/>
                <a:gd name="T6" fmla="*/ 1597032336 w 103"/>
                <a:gd name="T7" fmla="*/ 2147483646 h 920"/>
                <a:gd name="T8" fmla="*/ 1628657093 w 103"/>
                <a:gd name="T9" fmla="*/ 2147483646 h 920"/>
                <a:gd name="T10" fmla="*/ 1565407579 w 103"/>
                <a:gd name="T11" fmla="*/ 2147483646 h 920"/>
                <a:gd name="T12" fmla="*/ 1565407579 w 103"/>
                <a:gd name="T13" fmla="*/ 2147483646 h 920"/>
                <a:gd name="T14" fmla="*/ 996169906 w 103"/>
                <a:gd name="T15" fmla="*/ 2147483646 h 920"/>
                <a:gd name="T16" fmla="*/ 474367379 w 103"/>
                <a:gd name="T17" fmla="*/ 2147483646 h 920"/>
                <a:gd name="T18" fmla="*/ 142309418 w 103"/>
                <a:gd name="T19" fmla="*/ 2147483646 h 920"/>
                <a:gd name="T20" fmla="*/ 47435147 w 103"/>
                <a:gd name="T21" fmla="*/ 1445313264 h 920"/>
                <a:gd name="T22" fmla="*/ 15810390 w 103"/>
                <a:gd name="T23" fmla="*/ 0 h 920"/>
                <a:gd name="T24" fmla="*/ 0 w 103"/>
                <a:gd name="T25" fmla="*/ 0 h 920"/>
                <a:gd name="T26" fmla="*/ 15810390 w 103"/>
                <a:gd name="T27" fmla="*/ 1445313264 h 920"/>
                <a:gd name="T28" fmla="*/ 110684661 w 103"/>
                <a:gd name="T29" fmla="*/ 2147483646 h 9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rgbClr val="766F54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8208" name="Freeform 16"/>
            <p:cNvSpPr>
              <a:spLocks noChangeArrowheads="1"/>
            </p:cNvSpPr>
            <p:nvPr/>
          </p:nvSpPr>
          <p:spPr bwMode="auto">
            <a:xfrm>
              <a:off x="286" y="2719"/>
              <a:ext cx="219" cy="994"/>
            </a:xfrm>
            <a:custGeom>
              <a:avLst/>
              <a:gdLst>
                <a:gd name="T0" fmla="*/ 842409880 w 88"/>
                <a:gd name="T1" fmla="*/ 2147483646 h 330"/>
                <a:gd name="T2" fmla="*/ 1398719344 w 88"/>
                <a:gd name="T3" fmla="*/ 2147483646 h 330"/>
                <a:gd name="T4" fmla="*/ 1398719344 w 88"/>
                <a:gd name="T5" fmla="*/ 2147483646 h 330"/>
                <a:gd name="T6" fmla="*/ 1398719344 w 88"/>
                <a:gd name="T7" fmla="*/ 2147483646 h 330"/>
                <a:gd name="T8" fmla="*/ 985460087 w 88"/>
                <a:gd name="T9" fmla="*/ 2147483646 h 330"/>
                <a:gd name="T10" fmla="*/ 0 w 88"/>
                <a:gd name="T11" fmla="*/ 0 h 330"/>
                <a:gd name="T12" fmla="*/ 111263488 w 88"/>
                <a:gd name="T13" fmla="*/ 992310910 h 330"/>
                <a:gd name="T14" fmla="*/ 842409880 w 88"/>
                <a:gd name="T15" fmla="*/ 2147483646 h 3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rgbClr val="766F54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8209" name="Freeform 17"/>
            <p:cNvSpPr>
              <a:spLocks noChangeArrowheads="1"/>
            </p:cNvSpPr>
            <p:nvPr/>
          </p:nvSpPr>
          <p:spPr bwMode="auto">
            <a:xfrm>
              <a:off x="524" y="3693"/>
              <a:ext cx="223" cy="622"/>
            </a:xfrm>
            <a:custGeom>
              <a:avLst/>
              <a:gdLst>
                <a:gd name="T0" fmla="*/ 94507976 w 90"/>
                <a:gd name="T1" fmla="*/ 235809526 h 207"/>
                <a:gd name="T2" fmla="*/ 0 w 90"/>
                <a:gd name="T3" fmla="*/ 0 h 207"/>
                <a:gd name="T4" fmla="*/ 15751991 w 90"/>
                <a:gd name="T5" fmla="*/ 455898152 h 207"/>
                <a:gd name="T6" fmla="*/ 661543926 w 90"/>
                <a:gd name="T7" fmla="*/ 1996514571 h 207"/>
                <a:gd name="T8" fmla="*/ 1260079889 w 90"/>
                <a:gd name="T9" fmla="*/ 2147483646 h 207"/>
                <a:gd name="T10" fmla="*/ 1417591859 w 90"/>
                <a:gd name="T11" fmla="*/ 2147483646 h 207"/>
                <a:gd name="T12" fmla="*/ 787551915 w 90"/>
                <a:gd name="T13" fmla="*/ 1933630974 h 207"/>
                <a:gd name="T14" fmla="*/ 94507976 w 90"/>
                <a:gd name="T15" fmla="*/ 235809526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rgbClr val="766F54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8210" name="Freeform 18"/>
            <p:cNvSpPr>
              <a:spLocks noChangeArrowheads="1"/>
            </p:cNvSpPr>
            <p:nvPr/>
          </p:nvSpPr>
          <p:spPr bwMode="auto">
            <a:xfrm>
              <a:off x="271" y="2749"/>
              <a:ext cx="286" cy="1406"/>
            </a:xfrm>
            <a:custGeom>
              <a:avLst/>
              <a:gdLst>
                <a:gd name="T0" fmla="*/ 1596387350 w 115"/>
                <a:gd name="T1" fmla="*/ 2147483646 h 467"/>
                <a:gd name="T2" fmla="*/ 1232853715 w 115"/>
                <a:gd name="T3" fmla="*/ 2147483646 h 467"/>
                <a:gd name="T4" fmla="*/ 458368842 w 115"/>
                <a:gd name="T5" fmla="*/ 2147483646 h 467"/>
                <a:gd name="T6" fmla="*/ 205473631 w 115"/>
                <a:gd name="T7" fmla="*/ 834088423 h 467"/>
                <a:gd name="T8" fmla="*/ 0 w 115"/>
                <a:gd name="T9" fmla="*/ 0 h 467"/>
                <a:gd name="T10" fmla="*/ 331923224 w 115"/>
                <a:gd name="T11" fmla="*/ 2147483646 h 467"/>
                <a:gd name="T12" fmla="*/ 1090600904 w 115"/>
                <a:gd name="T13" fmla="*/ 2147483646 h 467"/>
                <a:gd name="T14" fmla="*/ 1627997760 w 115"/>
                <a:gd name="T15" fmla="*/ 2147483646 h 467"/>
                <a:gd name="T16" fmla="*/ 1817668174 w 115"/>
                <a:gd name="T17" fmla="*/ 2147483646 h 467"/>
                <a:gd name="T18" fmla="*/ 1770250570 w 115"/>
                <a:gd name="T19" fmla="*/ 2147483646 h 467"/>
                <a:gd name="T20" fmla="*/ 1596387350 w 115"/>
                <a:gd name="T21" fmla="*/ 2147483646 h 4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rgbClr val="766F54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8211" name="Freeform 19"/>
            <p:cNvSpPr>
              <a:spLocks noChangeArrowheads="1"/>
            </p:cNvSpPr>
            <p:nvPr/>
          </p:nvSpPr>
          <p:spPr bwMode="auto">
            <a:xfrm>
              <a:off x="243" y="812"/>
              <a:ext cx="89" cy="1905"/>
            </a:xfrm>
            <a:custGeom>
              <a:avLst/>
              <a:gdLst>
                <a:gd name="T0" fmla="*/ 273753372 w 36"/>
                <a:gd name="T1" fmla="*/ 2147483646 h 633"/>
                <a:gd name="T2" fmla="*/ 209338926 w 36"/>
                <a:gd name="T3" fmla="*/ 2147483646 h 633"/>
                <a:gd name="T4" fmla="*/ 80514045 w 36"/>
                <a:gd name="T5" fmla="*/ 2147483646 h 633"/>
                <a:gd name="T6" fmla="*/ 209338926 w 36"/>
                <a:gd name="T7" fmla="*/ 2147483646 h 633"/>
                <a:gd name="T8" fmla="*/ 354267417 w 36"/>
                <a:gd name="T9" fmla="*/ 1554425528 h 633"/>
                <a:gd name="T10" fmla="*/ 579709955 w 36"/>
                <a:gd name="T11" fmla="*/ 0 h 633"/>
                <a:gd name="T12" fmla="*/ 563606343 w 36"/>
                <a:gd name="T13" fmla="*/ 0 h 633"/>
                <a:gd name="T14" fmla="*/ 322060194 w 36"/>
                <a:gd name="T15" fmla="*/ 1554425528 h 633"/>
                <a:gd name="T16" fmla="*/ 161032104 w 36"/>
                <a:gd name="T17" fmla="*/ 2147483646 h 633"/>
                <a:gd name="T18" fmla="*/ 16103612 w 36"/>
                <a:gd name="T19" fmla="*/ 2147483646 h 633"/>
                <a:gd name="T20" fmla="*/ 112721269 w 36"/>
                <a:gd name="T21" fmla="*/ 2147483646 h 633"/>
                <a:gd name="T22" fmla="*/ 257649761 w 36"/>
                <a:gd name="T23" fmla="*/ 2147483646 h 633"/>
                <a:gd name="T24" fmla="*/ 273753372 w 36"/>
                <a:gd name="T25" fmla="*/ 2147483646 h 6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rgbClr val="766F54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8212" name="Freeform 20"/>
            <p:cNvSpPr>
              <a:spLocks noChangeArrowheads="1"/>
            </p:cNvSpPr>
            <p:nvPr/>
          </p:nvSpPr>
          <p:spPr bwMode="auto">
            <a:xfrm>
              <a:off x="579" y="4140"/>
              <a:ext cx="68" cy="175"/>
            </a:xfrm>
            <a:custGeom>
              <a:avLst/>
              <a:gdLst>
                <a:gd name="T0" fmla="*/ 346523469 w 28"/>
                <a:gd name="T1" fmla="*/ 923021860 h 59"/>
                <a:gd name="T2" fmla="*/ 441027344 w 28"/>
                <a:gd name="T3" fmla="*/ 923021860 h 59"/>
                <a:gd name="T4" fmla="*/ 0 w 28"/>
                <a:gd name="T5" fmla="*/ 0 h 59"/>
                <a:gd name="T6" fmla="*/ 346523469 w 28"/>
                <a:gd name="T7" fmla="*/ 923021860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rgbClr val="766F54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8213" name="Freeform 21"/>
            <p:cNvSpPr>
              <a:spLocks noChangeArrowheads="1"/>
            </p:cNvSpPr>
            <p:nvPr/>
          </p:nvSpPr>
          <p:spPr bwMode="auto">
            <a:xfrm>
              <a:off x="261" y="2587"/>
              <a:ext cx="41" cy="320"/>
            </a:xfrm>
            <a:custGeom>
              <a:avLst/>
              <a:gdLst>
                <a:gd name="T0" fmla="*/ 64496489 w 17"/>
                <a:gd name="T1" fmla="*/ 847377402 h 107"/>
                <a:gd name="T2" fmla="*/ 274108069 w 17"/>
                <a:gd name="T3" fmla="*/ 1679063951 h 107"/>
                <a:gd name="T4" fmla="*/ 161241221 w 17"/>
                <a:gd name="T5" fmla="*/ 690456982 h 107"/>
                <a:gd name="T6" fmla="*/ 145115092 w 17"/>
                <a:gd name="T7" fmla="*/ 674762167 h 107"/>
                <a:gd name="T8" fmla="*/ 0 w 17"/>
                <a:gd name="T9" fmla="*/ 0 h 107"/>
                <a:gd name="T10" fmla="*/ 0 w 17"/>
                <a:gd name="T11" fmla="*/ 125538713 h 107"/>
                <a:gd name="T12" fmla="*/ 64496489 w 17"/>
                <a:gd name="T13" fmla="*/ 847377402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rgbClr val="766F54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8214" name="Freeform 22"/>
            <p:cNvSpPr>
              <a:spLocks noChangeArrowheads="1"/>
            </p:cNvSpPr>
            <p:nvPr/>
          </p:nvSpPr>
          <p:spPr bwMode="auto">
            <a:xfrm>
              <a:off x="507" y="1982"/>
              <a:ext cx="734" cy="1709"/>
            </a:xfrm>
            <a:custGeom>
              <a:avLst/>
              <a:gdLst>
                <a:gd name="T0" fmla="*/ 126350140 w 294"/>
                <a:gd name="T1" fmla="*/ 2147483646 h 568"/>
                <a:gd name="T2" fmla="*/ 552784347 w 294"/>
                <a:gd name="T3" fmla="*/ 2147483646 h 568"/>
                <a:gd name="T4" fmla="*/ 1563593416 w 294"/>
                <a:gd name="T5" fmla="*/ 2147483646 h 568"/>
                <a:gd name="T6" fmla="*/ 2147483646 w 294"/>
                <a:gd name="T7" fmla="*/ 1869089766 h 568"/>
                <a:gd name="T8" fmla="*/ 2147483646 w 294"/>
                <a:gd name="T9" fmla="*/ 910983896 h 568"/>
                <a:gd name="T10" fmla="*/ 2147483646 w 294"/>
                <a:gd name="T11" fmla="*/ 439783962 h 568"/>
                <a:gd name="T12" fmla="*/ 2147483646 w 294"/>
                <a:gd name="T13" fmla="*/ 0 h 568"/>
                <a:gd name="T14" fmla="*/ 2147483646 w 294"/>
                <a:gd name="T15" fmla="*/ 0 h 568"/>
                <a:gd name="T16" fmla="*/ 2147483646 w 294"/>
                <a:gd name="T17" fmla="*/ 424077958 h 568"/>
                <a:gd name="T18" fmla="*/ 2147483646 w 294"/>
                <a:gd name="T19" fmla="*/ 879571888 h 568"/>
                <a:gd name="T20" fmla="*/ 2147483646 w 294"/>
                <a:gd name="T21" fmla="*/ 1837677758 h 568"/>
                <a:gd name="T22" fmla="*/ 1500416359 w 294"/>
                <a:gd name="T23" fmla="*/ 2147483646 h 568"/>
                <a:gd name="T24" fmla="*/ 473814019 w 294"/>
                <a:gd name="T25" fmla="*/ 2147483646 h 568"/>
                <a:gd name="T26" fmla="*/ 0 w 294"/>
                <a:gd name="T27" fmla="*/ 2147483646 h 568"/>
                <a:gd name="T28" fmla="*/ 110556869 w 294"/>
                <a:gd name="T29" fmla="*/ 2147483646 h 568"/>
                <a:gd name="T30" fmla="*/ 126350140 w 294"/>
                <a:gd name="T31" fmla="*/ 2147483646 h 5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rgbClr val="766F54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8215" name="Freeform 23"/>
            <p:cNvSpPr>
              <a:spLocks noChangeArrowheads="1"/>
            </p:cNvSpPr>
            <p:nvPr/>
          </p:nvSpPr>
          <p:spPr bwMode="auto">
            <a:xfrm>
              <a:off x="559" y="4158"/>
              <a:ext cx="61" cy="157"/>
            </a:xfrm>
            <a:custGeom>
              <a:avLst/>
              <a:gdLst>
                <a:gd name="T0" fmla="*/ 0 w 25"/>
                <a:gd name="T1" fmla="*/ 0 h 53"/>
                <a:gd name="T2" fmla="*/ 304079525 w 25"/>
                <a:gd name="T3" fmla="*/ 828513255 h 53"/>
                <a:gd name="T4" fmla="*/ 400104007 w 25"/>
                <a:gd name="T5" fmla="*/ 828513255 h 53"/>
                <a:gd name="T6" fmla="*/ 0 w 25"/>
                <a:gd name="T7" fmla="*/ 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rgbClr val="766F54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8216" name="Freeform 24"/>
            <p:cNvSpPr>
              <a:spLocks noChangeArrowheads="1"/>
            </p:cNvSpPr>
            <p:nvPr/>
          </p:nvSpPr>
          <p:spPr bwMode="auto">
            <a:xfrm>
              <a:off x="507" y="3715"/>
              <a:ext cx="70" cy="423"/>
            </a:xfrm>
            <a:custGeom>
              <a:avLst/>
              <a:gdLst>
                <a:gd name="T0" fmla="*/ 0 w 29"/>
                <a:gd name="T1" fmla="*/ 0 h 141"/>
                <a:gd name="T2" fmla="*/ 108742655 w 29"/>
                <a:gd name="T3" fmla="*/ 1397863960 h 141"/>
                <a:gd name="T4" fmla="*/ 279621155 w 29"/>
                <a:gd name="T5" fmla="*/ 1837639560 h 141"/>
                <a:gd name="T6" fmla="*/ 450499655 w 29"/>
                <a:gd name="T7" fmla="*/ 2147483646 h 141"/>
                <a:gd name="T8" fmla="*/ 419429762 w 29"/>
                <a:gd name="T9" fmla="*/ 2120352729 h 141"/>
                <a:gd name="T10" fmla="*/ 124275631 w 29"/>
                <a:gd name="T11" fmla="*/ 345540519 h 141"/>
                <a:gd name="T12" fmla="*/ 62139786 w 29"/>
                <a:gd name="T13" fmla="*/ 172768278 h 141"/>
                <a:gd name="T14" fmla="*/ 0 w 29"/>
                <a:gd name="T15" fmla="*/ 0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rgbClr val="766F54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8217" name="Freeform 25"/>
            <p:cNvSpPr>
              <a:spLocks noChangeArrowheads="1"/>
            </p:cNvSpPr>
            <p:nvPr/>
          </p:nvSpPr>
          <p:spPr bwMode="auto">
            <a:xfrm>
              <a:off x="507" y="3636"/>
              <a:ext cx="18" cy="142"/>
            </a:xfrm>
            <a:custGeom>
              <a:avLst/>
              <a:gdLst>
                <a:gd name="T0" fmla="*/ 0 w 8"/>
                <a:gd name="T1" fmla="*/ 402731031 h 48"/>
                <a:gd name="T2" fmla="*/ 63003906 w 8"/>
                <a:gd name="T3" fmla="*/ 573114814 h 48"/>
                <a:gd name="T4" fmla="*/ 126007813 w 8"/>
                <a:gd name="T5" fmla="*/ 743502533 h 48"/>
                <a:gd name="T6" fmla="*/ 110255844 w 8"/>
                <a:gd name="T7" fmla="*/ 294302840 h 48"/>
                <a:gd name="T8" fmla="*/ 0 w 8"/>
                <a:gd name="T9" fmla="*/ 0 h 48"/>
                <a:gd name="T10" fmla="*/ 0 w 8"/>
                <a:gd name="T11" fmla="*/ 61959528 h 48"/>
                <a:gd name="T12" fmla="*/ 0 w 8"/>
                <a:gd name="T13" fmla="*/ 402731031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rgbClr val="766F54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8218" name="Freeform 26"/>
            <p:cNvSpPr>
              <a:spLocks noChangeArrowheads="1"/>
            </p:cNvSpPr>
            <p:nvPr/>
          </p:nvSpPr>
          <p:spPr bwMode="auto">
            <a:xfrm>
              <a:off x="524" y="3983"/>
              <a:ext cx="108" cy="332"/>
            </a:xfrm>
            <a:custGeom>
              <a:avLst/>
              <a:gdLst>
                <a:gd name="T0" fmla="*/ 173259750 w 44"/>
                <a:gd name="T1" fmla="*/ 439440880 h 111"/>
                <a:gd name="T2" fmla="*/ 0 w 44"/>
                <a:gd name="T3" fmla="*/ 0 h 111"/>
                <a:gd name="T4" fmla="*/ 173259750 w 44"/>
                <a:gd name="T5" fmla="*/ 769022530 h 111"/>
                <a:gd name="T6" fmla="*/ 220515656 w 44"/>
                <a:gd name="T7" fmla="*/ 910269545 h 111"/>
                <a:gd name="T8" fmla="*/ 614287094 w 44"/>
                <a:gd name="T9" fmla="*/ 1742067645 h 111"/>
                <a:gd name="T10" fmla="*/ 693042969 w 44"/>
                <a:gd name="T11" fmla="*/ 1742067645 h 111"/>
                <a:gd name="T12" fmla="*/ 346523469 w 44"/>
                <a:gd name="T13" fmla="*/ 816102227 h 111"/>
                <a:gd name="T14" fmla="*/ 173259750 w 44"/>
                <a:gd name="T15" fmla="*/ 439440880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rgbClr val="766F54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</p:grpSp>
      <p:sp>
        <p:nvSpPr>
          <p:cNvPr id="8219" name="Rectangle 27"/>
          <p:cNvSpPr>
            <a:spLocks noChangeArrowheads="1"/>
          </p:cNvSpPr>
          <p:nvPr/>
        </p:nvSpPr>
        <p:spPr bwMode="auto">
          <a:xfrm>
            <a:off x="0" y="0"/>
            <a:ext cx="182563" cy="6858000"/>
          </a:xfrm>
          <a:prstGeom prst="rect">
            <a:avLst/>
          </a:prstGeom>
          <a:solidFill>
            <a:srgbClr val="766F54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t-BR"/>
          </a:p>
        </p:txBody>
      </p:sp>
      <p:sp>
        <p:nvSpPr>
          <p:cNvPr id="8220" name="Freeform 28"/>
          <p:cNvSpPr>
            <a:spLocks noChangeArrowheads="1"/>
          </p:cNvSpPr>
          <p:nvPr/>
        </p:nvSpPr>
        <p:spPr bwMode="auto">
          <a:xfrm flipV="1">
            <a:off x="0" y="711200"/>
            <a:ext cx="1358900" cy="508000"/>
          </a:xfrm>
          <a:custGeom>
            <a:avLst/>
            <a:gdLst>
              <a:gd name="T0" fmla="*/ 233511534 w 7908"/>
              <a:gd name="T1" fmla="*/ 12113514 h 10000"/>
              <a:gd name="T2" fmla="*/ 194150002 w 7908"/>
              <a:gd name="T3" fmla="*/ 485140 h 10000"/>
              <a:gd name="T4" fmla="*/ 193293730 w 7908"/>
              <a:gd name="T5" fmla="*/ 242570 h 10000"/>
              <a:gd name="T6" fmla="*/ 190842796 w 7908"/>
              <a:gd name="T7" fmla="*/ 0 h 10000"/>
              <a:gd name="T8" fmla="*/ 175251704 w 7908"/>
              <a:gd name="T9" fmla="*/ 0 h 10000"/>
              <a:gd name="T10" fmla="*/ 0 w 7908"/>
              <a:gd name="T11" fmla="*/ 160020 h 10000"/>
              <a:gd name="T12" fmla="*/ 0 w 7908"/>
              <a:gd name="T13" fmla="*/ 25806400 h 10000"/>
              <a:gd name="T14" fmla="*/ 175251704 w 7908"/>
              <a:gd name="T15" fmla="*/ 25682550 h 10000"/>
              <a:gd name="T16" fmla="*/ 190842796 w 7908"/>
              <a:gd name="T17" fmla="*/ 25682550 h 10000"/>
              <a:gd name="T18" fmla="*/ 193293730 w 7908"/>
              <a:gd name="T19" fmla="*/ 25442520 h 10000"/>
              <a:gd name="T20" fmla="*/ 194150002 w 7908"/>
              <a:gd name="T21" fmla="*/ 25197359 h 10000"/>
              <a:gd name="T22" fmla="*/ 233511534 w 7908"/>
              <a:gd name="T23" fmla="*/ 13568985 h 10000"/>
              <a:gd name="T24" fmla="*/ 233511534 w 7908"/>
              <a:gd name="T25" fmla="*/ 12113514 h 100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rgbClr val="A5301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t-BR"/>
          </a:p>
        </p:txBody>
      </p:sp>
      <p:sp>
        <p:nvSpPr>
          <p:cNvPr id="8221" name="Rectangle 29"/>
          <p:cNvSpPr>
            <a:spLocks noGrp="1" noChangeArrowheads="1"/>
          </p:cNvSpPr>
          <p:nvPr>
            <p:ph type="title"/>
          </p:nvPr>
        </p:nvSpPr>
        <p:spPr bwMode="auto">
          <a:xfrm>
            <a:off x="1944688" y="623888"/>
            <a:ext cx="6586537" cy="12779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pt-BR" smtClean="0"/>
              <a:t>Clique para editar o formato do texto do título</a:t>
            </a:r>
          </a:p>
        </p:txBody>
      </p:sp>
      <p:sp>
        <p:nvSpPr>
          <p:cNvPr id="8222" name="Rectangle 30"/>
          <p:cNvSpPr>
            <a:spLocks noGrp="1" noChangeArrowheads="1"/>
          </p:cNvSpPr>
          <p:nvPr>
            <p:ph type="body" idx="1"/>
          </p:nvPr>
        </p:nvSpPr>
        <p:spPr bwMode="auto">
          <a:xfrm>
            <a:off x="1943100" y="2133600"/>
            <a:ext cx="6588125" cy="3883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pt-BR" smtClean="0"/>
              <a:t>Clique para editar o formato do texto da estrutura de tópicos</a:t>
            </a:r>
          </a:p>
          <a:p>
            <a:pPr lvl="1"/>
            <a:r>
              <a:rPr lang="en-GB" altLang="pt-BR" smtClean="0"/>
              <a:t>2.º Nível da estrutura de tópicos</a:t>
            </a:r>
          </a:p>
          <a:p>
            <a:pPr lvl="2"/>
            <a:r>
              <a:rPr lang="en-GB" altLang="pt-BR" smtClean="0"/>
              <a:t>3.º Nível da estrutura de tópicos</a:t>
            </a:r>
          </a:p>
          <a:p>
            <a:pPr lvl="3"/>
            <a:r>
              <a:rPr lang="en-GB" altLang="pt-BR" smtClean="0"/>
              <a:t>4.º Nível da estrutura de tópicos</a:t>
            </a:r>
          </a:p>
          <a:p>
            <a:pPr lvl="4"/>
            <a:r>
              <a:rPr lang="en-GB" altLang="pt-BR" smtClean="0"/>
              <a:t>5.º Nível da estrutura de tópicos</a:t>
            </a:r>
          </a:p>
          <a:p>
            <a:pPr lvl="4"/>
            <a:r>
              <a:rPr lang="en-GB" altLang="pt-BR" smtClean="0"/>
              <a:t>6.º Nível da estrutura de tópicos</a:t>
            </a:r>
          </a:p>
          <a:p>
            <a:pPr lvl="4"/>
            <a:r>
              <a:rPr lang="en-GB" altLang="pt-BR" smtClean="0"/>
              <a:t>7.º Nível da estrutura de tópicos</a:t>
            </a:r>
          </a:p>
        </p:txBody>
      </p:sp>
      <p:sp>
        <p:nvSpPr>
          <p:cNvPr id="8223" name="Text Box 31"/>
          <p:cNvSpPr txBox="1">
            <a:spLocks noChangeArrowheads="1"/>
          </p:cNvSpPr>
          <p:nvPr/>
        </p:nvSpPr>
        <p:spPr bwMode="auto">
          <a:xfrm>
            <a:off x="7772400" y="6135688"/>
            <a:ext cx="766763" cy="369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t-BR"/>
          </a:p>
        </p:txBody>
      </p:sp>
      <p:sp>
        <p:nvSpPr>
          <p:cNvPr id="8224" name="Text Box 32"/>
          <p:cNvSpPr txBox="1">
            <a:spLocks noChangeArrowheads="1"/>
          </p:cNvSpPr>
          <p:nvPr/>
        </p:nvSpPr>
        <p:spPr bwMode="auto">
          <a:xfrm>
            <a:off x="1943100" y="6135688"/>
            <a:ext cx="5716588" cy="365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t-BR"/>
          </a:p>
        </p:txBody>
      </p:sp>
      <p:sp>
        <p:nvSpPr>
          <p:cNvPr id="8225" name="Rectangle 33"/>
          <p:cNvSpPr>
            <a:spLocks noGrp="1" noChangeArrowheads="1"/>
          </p:cNvSpPr>
          <p:nvPr>
            <p:ph type="sldNum"/>
          </p:nvPr>
        </p:nvSpPr>
        <p:spPr bwMode="auto">
          <a:xfrm>
            <a:off x="511175" y="768350"/>
            <a:ext cx="582613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000" tIns="46800" rIns="90000" bIns="46800" numCol="1" anchor="ctr" anchorCtr="0" compatLnSpc="1">
            <a:prstTxWarp prst="textNoShape">
              <a:avLst/>
            </a:prstTxWarp>
          </a:bodyPr>
          <a:lstStyle>
            <a:lvl1pPr algn="r" eaLnBrk="1">
              <a:buClrTx/>
              <a:buFontTx/>
              <a:buNone/>
              <a:defRPr sz="2000">
                <a:solidFill>
                  <a:srgbClr val="FEFFFF"/>
                </a:solidFill>
                <a:latin typeface="Times New Roman" panose="02020603050405020304" pitchFamily="18" charset="0"/>
                <a:cs typeface="DejaVu Sans" panose="020B0603030804020204" pitchFamily="34" charset="0"/>
              </a:defRPr>
            </a:lvl1pPr>
          </a:lstStyle>
          <a:p>
            <a:fld id="{304FDDB3-6DA3-4051-B7EA-1BC7B016D324}" type="slidenum">
              <a:rPr lang="pt-BR" altLang="pt-BR"/>
              <a:pPr/>
              <a:t>‹nº›</a:t>
            </a:fld>
            <a:endParaRPr lang="pt-BR" alt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2" r:id="rId1"/>
    <p:sldLayoutId id="2147483743" r:id="rId2"/>
    <p:sldLayoutId id="2147483744" r:id="rId3"/>
    <p:sldLayoutId id="2147483745" r:id="rId4"/>
    <p:sldLayoutId id="2147483746" r:id="rId5"/>
    <p:sldLayoutId id="2147483747" r:id="rId6"/>
    <p:sldLayoutId id="2147483748" r:id="rId7"/>
    <p:sldLayoutId id="2147483749" r:id="rId8"/>
    <p:sldLayoutId id="2147483750" r:id="rId9"/>
    <p:sldLayoutId id="2147483751" r:id="rId10"/>
    <p:sldLayoutId id="2147483752" r:id="rId11"/>
  </p:sldLayoutIdLst>
  <p:txStyles>
    <p:titleStyle>
      <a:lvl1pPr algn="l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3600" kern="1200">
          <a:solidFill>
            <a:srgbClr val="262626"/>
          </a:solidFill>
          <a:latin typeface="+mj-lt"/>
          <a:ea typeface="+mj-ea"/>
          <a:cs typeface="+mj-cs"/>
        </a:defRPr>
      </a:lvl1pPr>
      <a:lvl2pPr marL="742950" indent="-285750" algn="l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3600">
          <a:solidFill>
            <a:srgbClr val="262626"/>
          </a:solidFill>
          <a:latin typeface="Century Gothic" panose="020B0502020202020204" pitchFamily="34" charset="0"/>
          <a:ea typeface="WenQuanYi Micro Hei" charset="0"/>
          <a:cs typeface="WenQuanYi Micro Hei" charset="0"/>
        </a:defRPr>
      </a:lvl2pPr>
      <a:lvl3pPr marL="1143000" indent="-228600" algn="l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3600">
          <a:solidFill>
            <a:srgbClr val="262626"/>
          </a:solidFill>
          <a:latin typeface="Century Gothic" panose="020B0502020202020204" pitchFamily="34" charset="0"/>
          <a:ea typeface="WenQuanYi Micro Hei" charset="0"/>
          <a:cs typeface="WenQuanYi Micro Hei" charset="0"/>
        </a:defRPr>
      </a:lvl3pPr>
      <a:lvl4pPr marL="1600200" indent="-228600" algn="l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3600">
          <a:solidFill>
            <a:srgbClr val="262626"/>
          </a:solidFill>
          <a:latin typeface="Century Gothic" panose="020B0502020202020204" pitchFamily="34" charset="0"/>
          <a:ea typeface="WenQuanYi Micro Hei" charset="0"/>
          <a:cs typeface="WenQuanYi Micro Hei" charset="0"/>
        </a:defRPr>
      </a:lvl4pPr>
      <a:lvl5pPr marL="2057400" indent="-228600" algn="l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3600">
          <a:solidFill>
            <a:srgbClr val="262626"/>
          </a:solidFill>
          <a:latin typeface="Century Gothic" panose="020B0502020202020204" pitchFamily="34" charset="0"/>
          <a:ea typeface="WenQuanYi Micro Hei" charset="0"/>
          <a:cs typeface="WenQuanYi Micro Hei" charset="0"/>
        </a:defRPr>
      </a:lvl5pPr>
      <a:lvl6pPr marL="2514600" indent="-228600" algn="l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3600">
          <a:solidFill>
            <a:srgbClr val="262626"/>
          </a:solidFill>
          <a:latin typeface="Century Gothic" panose="020B0502020202020204" pitchFamily="34" charset="0"/>
          <a:ea typeface="WenQuanYi Micro Hei" charset="0"/>
          <a:cs typeface="WenQuanYi Micro Hei" charset="0"/>
        </a:defRPr>
      </a:lvl6pPr>
      <a:lvl7pPr marL="2971800" indent="-228600" algn="l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3600">
          <a:solidFill>
            <a:srgbClr val="262626"/>
          </a:solidFill>
          <a:latin typeface="Century Gothic" panose="020B0502020202020204" pitchFamily="34" charset="0"/>
          <a:ea typeface="WenQuanYi Micro Hei" charset="0"/>
          <a:cs typeface="WenQuanYi Micro Hei" charset="0"/>
        </a:defRPr>
      </a:lvl7pPr>
      <a:lvl8pPr marL="3429000" indent="-228600" algn="l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3600">
          <a:solidFill>
            <a:srgbClr val="262626"/>
          </a:solidFill>
          <a:latin typeface="Century Gothic" panose="020B0502020202020204" pitchFamily="34" charset="0"/>
          <a:ea typeface="WenQuanYi Micro Hei" charset="0"/>
          <a:cs typeface="WenQuanYi Micro Hei" charset="0"/>
        </a:defRPr>
      </a:lvl8pPr>
      <a:lvl9pPr marL="3886200" indent="-228600" algn="l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3600">
          <a:solidFill>
            <a:srgbClr val="262626"/>
          </a:solidFill>
          <a:latin typeface="Century Gothic" panose="020B0502020202020204" pitchFamily="34" charset="0"/>
          <a:ea typeface="WenQuanYi Micro Hei" charset="0"/>
          <a:cs typeface="WenQuanYi Micro Hei" charset="0"/>
        </a:defRPr>
      </a:lvl9pPr>
    </p:titleStyle>
    <p:bodyStyle>
      <a:lvl1pPr marL="342900" indent="-342900" algn="l" defTabSz="449263" rtl="0" eaLnBrk="0" fontAlgn="base" hangingPunct="0">
        <a:spcBef>
          <a:spcPts val="100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kern="1200">
          <a:solidFill>
            <a:srgbClr val="404040"/>
          </a:solidFill>
          <a:latin typeface="+mn-lt"/>
          <a:ea typeface="+mn-ea"/>
          <a:cs typeface="+mn-cs"/>
        </a:defRPr>
      </a:lvl1pPr>
      <a:lvl2pPr marL="742950" indent="-285750" algn="l" defTabSz="449263" rtl="0" eaLnBrk="0" fontAlgn="base" hangingPunct="0">
        <a:spcBef>
          <a:spcPts val="100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1600" kern="1200">
          <a:solidFill>
            <a:srgbClr val="404040"/>
          </a:solidFill>
          <a:latin typeface="+mn-lt"/>
          <a:ea typeface="+mn-ea"/>
          <a:cs typeface="+mn-cs"/>
        </a:defRPr>
      </a:lvl2pPr>
      <a:lvl3pPr marL="1143000" indent="-228600" algn="l" defTabSz="449263" rtl="0" eaLnBrk="0" fontAlgn="base" hangingPunct="0">
        <a:spcBef>
          <a:spcPts val="100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1400" kern="1200">
          <a:solidFill>
            <a:srgbClr val="404040"/>
          </a:solidFill>
          <a:latin typeface="+mn-lt"/>
          <a:ea typeface="+mn-ea"/>
          <a:cs typeface="+mn-cs"/>
        </a:defRPr>
      </a:lvl3pPr>
      <a:lvl4pPr marL="1600200" indent="-228600" algn="l" defTabSz="449263" rtl="0" eaLnBrk="0" fontAlgn="base" hangingPunct="0">
        <a:spcBef>
          <a:spcPts val="100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1200" kern="1200">
          <a:solidFill>
            <a:srgbClr val="404040"/>
          </a:solidFill>
          <a:latin typeface="+mn-lt"/>
          <a:ea typeface="+mn-ea"/>
          <a:cs typeface="+mn-cs"/>
        </a:defRPr>
      </a:lvl4pPr>
      <a:lvl5pPr marL="2057400" indent="-228600" algn="l" defTabSz="449263" rtl="0" eaLnBrk="0" fontAlgn="base" hangingPunct="0">
        <a:spcBef>
          <a:spcPts val="100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1200" kern="1200">
          <a:solidFill>
            <a:srgbClr val="404040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217" name="Group 1"/>
          <p:cNvGrpSpPr>
            <a:grpSpLocks/>
          </p:cNvGrpSpPr>
          <p:nvPr/>
        </p:nvGrpSpPr>
        <p:grpSpPr bwMode="auto">
          <a:xfrm>
            <a:off x="0" y="228600"/>
            <a:ext cx="1978025" cy="6635750"/>
            <a:chOff x="0" y="144"/>
            <a:chExt cx="1246" cy="4180"/>
          </a:xfrm>
        </p:grpSpPr>
        <p:sp>
          <p:nvSpPr>
            <p:cNvPr id="9218" name="Freeform 2"/>
            <p:cNvSpPr>
              <a:spLocks noChangeArrowheads="1"/>
            </p:cNvSpPr>
            <p:nvPr/>
          </p:nvSpPr>
          <p:spPr bwMode="auto">
            <a:xfrm>
              <a:off x="0" y="1622"/>
              <a:ext cx="42" cy="392"/>
            </a:xfrm>
            <a:custGeom>
              <a:avLst/>
              <a:gdLst>
                <a:gd name="T0" fmla="*/ 334035256 w 22"/>
                <a:gd name="T1" fmla="*/ 2092026176 h 136"/>
                <a:gd name="T2" fmla="*/ 258117975 w 22"/>
                <a:gd name="T3" fmla="*/ 1230604787 h 136"/>
                <a:gd name="T4" fmla="*/ 0 w 22"/>
                <a:gd name="T5" fmla="*/ 0 h 136"/>
                <a:gd name="T6" fmla="*/ 0 w 22"/>
                <a:gd name="T7" fmla="*/ 538388859 h 136"/>
                <a:gd name="T8" fmla="*/ 303669123 w 22"/>
                <a:gd name="T9" fmla="*/ 1907434478 h 136"/>
                <a:gd name="T10" fmla="*/ 334035256 w 22"/>
                <a:gd name="T11" fmla="*/ 2092026176 h 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rgbClr val="766F54">
                <a:alpha val="2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9219" name="Freeform 3"/>
            <p:cNvSpPr>
              <a:spLocks noChangeArrowheads="1"/>
            </p:cNvSpPr>
            <p:nvPr/>
          </p:nvSpPr>
          <p:spPr bwMode="auto">
            <a:xfrm>
              <a:off x="56" y="1988"/>
              <a:ext cx="281" cy="1461"/>
            </a:xfrm>
            <a:custGeom>
              <a:avLst/>
              <a:gdLst>
                <a:gd name="T0" fmla="*/ 1331463414 w 140"/>
                <a:gd name="T1" fmla="*/ 2147483646 h 504"/>
                <a:gd name="T2" fmla="*/ 2147483646 w 140"/>
                <a:gd name="T3" fmla="*/ 2147483646 h 504"/>
                <a:gd name="T4" fmla="*/ 2147483646 w 140"/>
                <a:gd name="T5" fmla="*/ 2147483646 h 504"/>
                <a:gd name="T6" fmla="*/ 1470804210 w 140"/>
                <a:gd name="T7" fmla="*/ 2147483646 h 504"/>
                <a:gd name="T8" fmla="*/ 0 w 140"/>
                <a:gd name="T9" fmla="*/ 0 h 504"/>
                <a:gd name="T10" fmla="*/ 92891241 w 140"/>
                <a:gd name="T11" fmla="*/ 939577574 h 504"/>
                <a:gd name="T12" fmla="*/ 1331463414 w 140"/>
                <a:gd name="T13" fmla="*/ 2147483646 h 5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rgbClr val="766F54">
                <a:alpha val="2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9220" name="Freeform 4"/>
            <p:cNvSpPr>
              <a:spLocks noChangeArrowheads="1"/>
            </p:cNvSpPr>
            <p:nvPr/>
          </p:nvSpPr>
          <p:spPr bwMode="auto">
            <a:xfrm>
              <a:off x="353" y="3431"/>
              <a:ext cx="265" cy="893"/>
            </a:xfrm>
            <a:custGeom>
              <a:avLst/>
              <a:gdLst>
                <a:gd name="T0" fmla="*/ 123725864 w 132"/>
                <a:gd name="T1" fmla="*/ 339357040 h 308"/>
                <a:gd name="T2" fmla="*/ 0 w 132"/>
                <a:gd name="T3" fmla="*/ 0 h 308"/>
                <a:gd name="T4" fmla="*/ 0 w 132"/>
                <a:gd name="T5" fmla="*/ 447336244 h 308"/>
                <a:gd name="T6" fmla="*/ 1051683611 w 132"/>
                <a:gd name="T7" fmla="*/ 2147483646 h 308"/>
                <a:gd name="T8" fmla="*/ 1902309252 w 132"/>
                <a:gd name="T9" fmla="*/ 2147483646 h 308"/>
                <a:gd name="T10" fmla="*/ 2041502324 w 132"/>
                <a:gd name="T11" fmla="*/ 2147483646 h 308"/>
                <a:gd name="T12" fmla="*/ 1190876683 w 132"/>
                <a:gd name="T13" fmla="*/ 2147483646 h 308"/>
                <a:gd name="T14" fmla="*/ 123725864 w 132"/>
                <a:gd name="T15" fmla="*/ 339357040 h 3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rgbClr val="766F54">
                <a:alpha val="2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9221" name="Freeform 5"/>
            <p:cNvSpPr>
              <a:spLocks noChangeArrowheads="1"/>
            </p:cNvSpPr>
            <p:nvPr/>
          </p:nvSpPr>
          <p:spPr bwMode="auto">
            <a:xfrm>
              <a:off x="420" y="4097"/>
              <a:ext cx="73" cy="227"/>
            </a:xfrm>
            <a:custGeom>
              <a:avLst/>
              <a:gdLst>
                <a:gd name="T0" fmla="*/ 436271086 w 37"/>
                <a:gd name="T1" fmla="*/ 1213028493 h 79"/>
                <a:gd name="T2" fmla="*/ 576502770 w 37"/>
                <a:gd name="T3" fmla="*/ 1213028493 h 79"/>
                <a:gd name="T4" fmla="*/ 0 w 37"/>
                <a:gd name="T5" fmla="*/ 0 h 79"/>
                <a:gd name="T6" fmla="*/ 436271086 w 37"/>
                <a:gd name="T7" fmla="*/ 1213028493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rgbClr val="766F54">
                <a:alpha val="2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9222" name="Freeform 6"/>
            <p:cNvSpPr>
              <a:spLocks noChangeArrowheads="1"/>
            </p:cNvSpPr>
            <p:nvPr/>
          </p:nvSpPr>
          <p:spPr bwMode="auto">
            <a:xfrm>
              <a:off x="44" y="2016"/>
              <a:ext cx="358" cy="2095"/>
            </a:xfrm>
            <a:custGeom>
              <a:avLst/>
              <a:gdLst>
                <a:gd name="T0" fmla="*/ 2147483646 w 178"/>
                <a:gd name="T1" fmla="*/ 2147483646 h 722"/>
                <a:gd name="T2" fmla="*/ 1794416005 w 178"/>
                <a:gd name="T3" fmla="*/ 2147483646 h 722"/>
                <a:gd name="T4" fmla="*/ 618763733 w 178"/>
                <a:gd name="T5" fmla="*/ 2147483646 h 722"/>
                <a:gd name="T6" fmla="*/ 185629513 w 178"/>
                <a:gd name="T7" fmla="*/ 786478582 h 722"/>
                <a:gd name="T8" fmla="*/ 0 w 178"/>
                <a:gd name="T9" fmla="*/ 0 h 722"/>
                <a:gd name="T10" fmla="*/ 510482144 w 178"/>
                <a:gd name="T11" fmla="*/ 2147483646 h 722"/>
                <a:gd name="T12" fmla="*/ 1655192887 w 178"/>
                <a:gd name="T13" fmla="*/ 2147483646 h 722"/>
                <a:gd name="T14" fmla="*/ 2147483646 w 178"/>
                <a:gd name="T15" fmla="*/ 2147483646 h 722"/>
                <a:gd name="T16" fmla="*/ 2147483646 w 178"/>
                <a:gd name="T17" fmla="*/ 2147483646 h 722"/>
                <a:gd name="T18" fmla="*/ 2147483646 w 178"/>
                <a:gd name="T19" fmla="*/ 2147483646 h 722"/>
                <a:gd name="T20" fmla="*/ 2147483646 w 178"/>
                <a:gd name="T21" fmla="*/ 2147483646 h 7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rgbClr val="766F54">
                <a:alpha val="2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9223" name="Freeform 7"/>
            <p:cNvSpPr>
              <a:spLocks noChangeArrowheads="1"/>
            </p:cNvSpPr>
            <p:nvPr/>
          </p:nvSpPr>
          <p:spPr bwMode="auto">
            <a:xfrm>
              <a:off x="10" y="144"/>
              <a:ext cx="44" cy="1842"/>
            </a:xfrm>
            <a:custGeom>
              <a:avLst/>
              <a:gdLst>
                <a:gd name="T0" fmla="*/ 170263008 w 23"/>
                <a:gd name="T1" fmla="*/ 2147483646 h 635"/>
                <a:gd name="T2" fmla="*/ 185740390 w 23"/>
                <a:gd name="T3" fmla="*/ 2147483646 h 635"/>
                <a:gd name="T4" fmla="*/ 340526015 w 23"/>
                <a:gd name="T5" fmla="*/ 2147483646 h 635"/>
                <a:gd name="T6" fmla="*/ 356003398 w 23"/>
                <a:gd name="T7" fmla="*/ 2147483646 h 635"/>
                <a:gd name="T8" fmla="*/ 263131235 w 23"/>
                <a:gd name="T9" fmla="*/ 2147483646 h 635"/>
                <a:gd name="T10" fmla="*/ 77390846 w 23"/>
                <a:gd name="T11" fmla="*/ 2147483646 h 635"/>
                <a:gd name="T12" fmla="*/ 232176471 w 23"/>
                <a:gd name="T13" fmla="*/ 0 h 635"/>
                <a:gd name="T14" fmla="*/ 185740390 w 23"/>
                <a:gd name="T15" fmla="*/ 0 h 635"/>
                <a:gd name="T16" fmla="*/ 15477382 w 23"/>
                <a:gd name="T17" fmla="*/ 2147483646 h 635"/>
                <a:gd name="T18" fmla="*/ 170263008 w 23"/>
                <a:gd name="T19" fmla="*/ 2147483646 h 6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rgbClr val="766F54">
                <a:alpha val="2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9224" name="Freeform 8"/>
            <p:cNvSpPr>
              <a:spLocks noChangeArrowheads="1"/>
            </p:cNvSpPr>
            <p:nvPr/>
          </p:nvSpPr>
          <p:spPr bwMode="auto">
            <a:xfrm>
              <a:off x="34" y="1855"/>
              <a:ext cx="32" cy="309"/>
            </a:xfrm>
            <a:custGeom>
              <a:avLst/>
              <a:gdLst>
                <a:gd name="T0" fmla="*/ 0 w 17"/>
                <a:gd name="T1" fmla="*/ 0 h 107"/>
                <a:gd name="T2" fmla="*/ 76911574 w 17"/>
                <a:gd name="T3" fmla="*/ 865646159 h 107"/>
                <a:gd name="T4" fmla="*/ 261503272 w 17"/>
                <a:gd name="T5" fmla="*/ 1654003676 h 107"/>
                <a:gd name="T6" fmla="*/ 169209384 w 17"/>
                <a:gd name="T7" fmla="*/ 711068875 h 107"/>
                <a:gd name="T8" fmla="*/ 153827069 w 17"/>
                <a:gd name="T9" fmla="*/ 664694903 h 107"/>
                <a:gd name="T10" fmla="*/ 0 w 17"/>
                <a:gd name="T11" fmla="*/ 0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rgbClr val="766F54">
                <a:alpha val="2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9225" name="Freeform 9"/>
            <p:cNvSpPr>
              <a:spLocks noChangeArrowheads="1"/>
            </p:cNvSpPr>
            <p:nvPr/>
          </p:nvSpPr>
          <p:spPr bwMode="auto">
            <a:xfrm>
              <a:off x="337" y="3451"/>
              <a:ext cx="81" cy="644"/>
            </a:xfrm>
            <a:custGeom>
              <a:avLst/>
              <a:gdLst>
                <a:gd name="T0" fmla="*/ 0 w 41"/>
                <a:gd name="T1" fmla="*/ 0 h 222"/>
                <a:gd name="T2" fmla="*/ 77988609 w 41"/>
                <a:gd name="T3" fmla="*/ 1438567829 h 222"/>
                <a:gd name="T4" fmla="*/ 265162061 w 41"/>
                <a:gd name="T5" fmla="*/ 2147483646 h 222"/>
                <a:gd name="T6" fmla="*/ 374342954 w 41"/>
                <a:gd name="T7" fmla="*/ 2147483646 h 222"/>
                <a:gd name="T8" fmla="*/ 639505015 w 41"/>
                <a:gd name="T9" fmla="*/ 2147483646 h 222"/>
                <a:gd name="T10" fmla="*/ 592712640 w 41"/>
                <a:gd name="T11" fmla="*/ 2147483646 h 222"/>
                <a:gd name="T12" fmla="*/ 202769594 w 41"/>
                <a:gd name="T13" fmla="*/ 1423099358 h 222"/>
                <a:gd name="T14" fmla="*/ 124780985 w 41"/>
                <a:gd name="T15" fmla="*/ 340306368 h 222"/>
                <a:gd name="T16" fmla="*/ 109184843 w 41"/>
                <a:gd name="T17" fmla="*/ 278432483 h 222"/>
                <a:gd name="T18" fmla="*/ 0 w 41"/>
                <a:gd name="T19" fmla="*/ 0 h 2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rgbClr val="766F54">
                <a:alpha val="2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9226" name="Freeform 10"/>
            <p:cNvSpPr>
              <a:spLocks noChangeArrowheads="1"/>
            </p:cNvSpPr>
            <p:nvPr/>
          </p:nvSpPr>
          <p:spPr bwMode="auto">
            <a:xfrm>
              <a:off x="339" y="881"/>
              <a:ext cx="907" cy="2548"/>
            </a:xfrm>
            <a:custGeom>
              <a:avLst/>
              <a:gdLst>
                <a:gd name="T0" fmla="*/ 108112772 w 450"/>
                <a:gd name="T1" fmla="*/ 2147483646 h 878"/>
                <a:gd name="T2" fmla="*/ 772222294 w 450"/>
                <a:gd name="T3" fmla="*/ 2147483646 h 878"/>
                <a:gd name="T4" fmla="*/ 2147483646 w 450"/>
                <a:gd name="T5" fmla="*/ 2147483646 h 878"/>
                <a:gd name="T6" fmla="*/ 2147483646 w 450"/>
                <a:gd name="T7" fmla="*/ 2147483646 h 878"/>
                <a:gd name="T8" fmla="*/ 2147483646 w 450"/>
                <a:gd name="T9" fmla="*/ 1372614510 h 878"/>
                <a:gd name="T10" fmla="*/ 2147483646 w 450"/>
                <a:gd name="T11" fmla="*/ 678594305 h 878"/>
                <a:gd name="T12" fmla="*/ 2147483646 w 450"/>
                <a:gd name="T13" fmla="*/ 15421973 h 878"/>
                <a:gd name="T14" fmla="*/ 2147483646 w 450"/>
                <a:gd name="T15" fmla="*/ 0 h 878"/>
                <a:gd name="T16" fmla="*/ 2147483646 w 450"/>
                <a:gd name="T17" fmla="*/ 663172332 h 878"/>
                <a:gd name="T18" fmla="*/ 2147483646 w 450"/>
                <a:gd name="T19" fmla="*/ 1357188610 h 878"/>
                <a:gd name="T20" fmla="*/ 2147483646 w 450"/>
                <a:gd name="T21" fmla="*/ 2147483646 h 878"/>
                <a:gd name="T22" fmla="*/ 2147483646 w 450"/>
                <a:gd name="T23" fmla="*/ 2147483646 h 878"/>
                <a:gd name="T24" fmla="*/ 695002815 w 450"/>
                <a:gd name="T25" fmla="*/ 2147483646 h 878"/>
                <a:gd name="T26" fmla="*/ 0 w 450"/>
                <a:gd name="T27" fmla="*/ 2147483646 h 878"/>
                <a:gd name="T28" fmla="*/ 0 w 450"/>
                <a:gd name="T29" fmla="*/ 2147483646 h 878"/>
                <a:gd name="T30" fmla="*/ 108112772 w 450"/>
                <a:gd name="T31" fmla="*/ 2147483646 h 878"/>
                <a:gd name="T32" fmla="*/ 108112772 w 450"/>
                <a:gd name="T33" fmla="*/ 2147483646 h 8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rgbClr val="766F54">
                <a:alpha val="2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9227" name="Freeform 11"/>
            <p:cNvSpPr>
              <a:spLocks noChangeArrowheads="1"/>
            </p:cNvSpPr>
            <p:nvPr/>
          </p:nvSpPr>
          <p:spPr bwMode="auto">
            <a:xfrm>
              <a:off x="404" y="4113"/>
              <a:ext cx="69" cy="210"/>
            </a:xfrm>
            <a:custGeom>
              <a:avLst/>
              <a:gdLst>
                <a:gd name="T0" fmla="*/ 0 w 35"/>
                <a:gd name="T1" fmla="*/ 0 h 73"/>
                <a:gd name="T2" fmla="*/ 404860502 w 35"/>
                <a:gd name="T3" fmla="*/ 1131001729 h 73"/>
                <a:gd name="T4" fmla="*/ 545005736 w 35"/>
                <a:gd name="T5" fmla="*/ 1131001729 h 73"/>
                <a:gd name="T6" fmla="*/ 0 w 35"/>
                <a:gd name="T7" fmla="*/ 0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rgbClr val="766F54">
                <a:alpha val="2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9228" name="Freeform 12"/>
            <p:cNvSpPr>
              <a:spLocks noChangeArrowheads="1"/>
            </p:cNvSpPr>
            <p:nvPr/>
          </p:nvSpPr>
          <p:spPr bwMode="auto">
            <a:xfrm>
              <a:off x="337" y="3376"/>
              <a:ext cx="14" cy="138"/>
            </a:xfrm>
            <a:custGeom>
              <a:avLst/>
              <a:gdLst>
                <a:gd name="T0" fmla="*/ 110255844 w 8"/>
                <a:gd name="T1" fmla="*/ 681543004 h 48"/>
                <a:gd name="T2" fmla="*/ 126007813 w 8"/>
                <a:gd name="T3" fmla="*/ 743502533 h 48"/>
                <a:gd name="T4" fmla="*/ 126007813 w 8"/>
                <a:gd name="T5" fmla="*/ 294302840 h 48"/>
                <a:gd name="T6" fmla="*/ 15751969 w 8"/>
                <a:gd name="T7" fmla="*/ 0 h 48"/>
                <a:gd name="T8" fmla="*/ 0 w 8"/>
                <a:gd name="T9" fmla="*/ 402731031 h 48"/>
                <a:gd name="T10" fmla="*/ 110255844 w 8"/>
                <a:gd name="T11" fmla="*/ 681543004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rgbClr val="766F54">
                <a:alpha val="2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9229" name="Freeform 13"/>
            <p:cNvSpPr>
              <a:spLocks noChangeArrowheads="1"/>
            </p:cNvSpPr>
            <p:nvPr/>
          </p:nvSpPr>
          <p:spPr bwMode="auto">
            <a:xfrm>
              <a:off x="372" y="3934"/>
              <a:ext cx="102" cy="390"/>
            </a:xfrm>
            <a:custGeom>
              <a:avLst/>
              <a:gdLst>
                <a:gd name="T0" fmla="*/ 106891015 w 52"/>
                <a:gd name="T1" fmla="*/ 277669014 h 135"/>
                <a:gd name="T2" fmla="*/ 0 w 52"/>
                <a:gd name="T3" fmla="*/ 0 h 135"/>
                <a:gd name="T4" fmla="*/ 183239508 w 52"/>
                <a:gd name="T5" fmla="*/ 740445466 h 135"/>
                <a:gd name="T6" fmla="*/ 244320646 w 52"/>
                <a:gd name="T7" fmla="*/ 956412000 h 135"/>
                <a:gd name="T8" fmla="*/ 778771815 w 52"/>
                <a:gd name="T9" fmla="*/ 2082507782 h 135"/>
                <a:gd name="T10" fmla="*/ 794043077 w 52"/>
                <a:gd name="T11" fmla="*/ 2082507782 h 135"/>
                <a:gd name="T12" fmla="*/ 366482923 w 52"/>
                <a:gd name="T13" fmla="*/ 863854353 h 135"/>
                <a:gd name="T14" fmla="*/ 106891015 w 52"/>
                <a:gd name="T15" fmla="*/ 277669014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rgbClr val="766F54">
                <a:alpha val="2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</p:grpSp>
      <p:grpSp>
        <p:nvGrpSpPr>
          <p:cNvPr id="9230" name="Group 14"/>
          <p:cNvGrpSpPr>
            <a:grpSpLocks/>
          </p:cNvGrpSpPr>
          <p:nvPr/>
        </p:nvGrpSpPr>
        <p:grpSpPr bwMode="auto">
          <a:xfrm>
            <a:off x="20638" y="0"/>
            <a:ext cx="1949450" cy="6850063"/>
            <a:chOff x="13" y="0"/>
            <a:chExt cx="1228" cy="4315"/>
          </a:xfrm>
        </p:grpSpPr>
        <p:sp>
          <p:nvSpPr>
            <p:cNvPr id="9231" name="Freeform 15"/>
            <p:cNvSpPr>
              <a:spLocks noChangeArrowheads="1"/>
            </p:cNvSpPr>
            <p:nvPr/>
          </p:nvSpPr>
          <p:spPr bwMode="auto">
            <a:xfrm>
              <a:off x="13" y="0"/>
              <a:ext cx="256" cy="2771"/>
            </a:xfrm>
            <a:custGeom>
              <a:avLst/>
              <a:gdLst>
                <a:gd name="T0" fmla="*/ 110684661 w 103"/>
                <a:gd name="T1" fmla="*/ 2147483646 h 920"/>
                <a:gd name="T2" fmla="*/ 411117865 w 103"/>
                <a:gd name="T3" fmla="*/ 2147483646 h 920"/>
                <a:gd name="T4" fmla="*/ 901295634 w 103"/>
                <a:gd name="T5" fmla="*/ 2147483646 h 920"/>
                <a:gd name="T6" fmla="*/ 1597032336 w 103"/>
                <a:gd name="T7" fmla="*/ 2147483646 h 920"/>
                <a:gd name="T8" fmla="*/ 1628657093 w 103"/>
                <a:gd name="T9" fmla="*/ 2147483646 h 920"/>
                <a:gd name="T10" fmla="*/ 1565407579 w 103"/>
                <a:gd name="T11" fmla="*/ 2147483646 h 920"/>
                <a:gd name="T12" fmla="*/ 1565407579 w 103"/>
                <a:gd name="T13" fmla="*/ 2147483646 h 920"/>
                <a:gd name="T14" fmla="*/ 996169906 w 103"/>
                <a:gd name="T15" fmla="*/ 2147483646 h 920"/>
                <a:gd name="T16" fmla="*/ 474367379 w 103"/>
                <a:gd name="T17" fmla="*/ 2147483646 h 920"/>
                <a:gd name="T18" fmla="*/ 142309418 w 103"/>
                <a:gd name="T19" fmla="*/ 2147483646 h 920"/>
                <a:gd name="T20" fmla="*/ 47435147 w 103"/>
                <a:gd name="T21" fmla="*/ 1445313264 h 920"/>
                <a:gd name="T22" fmla="*/ 15810390 w 103"/>
                <a:gd name="T23" fmla="*/ 0 h 920"/>
                <a:gd name="T24" fmla="*/ 0 w 103"/>
                <a:gd name="T25" fmla="*/ 0 h 920"/>
                <a:gd name="T26" fmla="*/ 15810390 w 103"/>
                <a:gd name="T27" fmla="*/ 1445313264 h 920"/>
                <a:gd name="T28" fmla="*/ 110684661 w 103"/>
                <a:gd name="T29" fmla="*/ 2147483646 h 9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rgbClr val="766F54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9232" name="Freeform 16"/>
            <p:cNvSpPr>
              <a:spLocks noChangeArrowheads="1"/>
            </p:cNvSpPr>
            <p:nvPr/>
          </p:nvSpPr>
          <p:spPr bwMode="auto">
            <a:xfrm>
              <a:off x="286" y="2719"/>
              <a:ext cx="219" cy="994"/>
            </a:xfrm>
            <a:custGeom>
              <a:avLst/>
              <a:gdLst>
                <a:gd name="T0" fmla="*/ 842409880 w 88"/>
                <a:gd name="T1" fmla="*/ 2147483646 h 330"/>
                <a:gd name="T2" fmla="*/ 1398719344 w 88"/>
                <a:gd name="T3" fmla="*/ 2147483646 h 330"/>
                <a:gd name="T4" fmla="*/ 1398719344 w 88"/>
                <a:gd name="T5" fmla="*/ 2147483646 h 330"/>
                <a:gd name="T6" fmla="*/ 1398719344 w 88"/>
                <a:gd name="T7" fmla="*/ 2147483646 h 330"/>
                <a:gd name="T8" fmla="*/ 985460087 w 88"/>
                <a:gd name="T9" fmla="*/ 2147483646 h 330"/>
                <a:gd name="T10" fmla="*/ 0 w 88"/>
                <a:gd name="T11" fmla="*/ 0 h 330"/>
                <a:gd name="T12" fmla="*/ 111263488 w 88"/>
                <a:gd name="T13" fmla="*/ 992310910 h 330"/>
                <a:gd name="T14" fmla="*/ 842409880 w 88"/>
                <a:gd name="T15" fmla="*/ 2147483646 h 3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rgbClr val="766F54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9233" name="Freeform 17"/>
            <p:cNvSpPr>
              <a:spLocks noChangeArrowheads="1"/>
            </p:cNvSpPr>
            <p:nvPr/>
          </p:nvSpPr>
          <p:spPr bwMode="auto">
            <a:xfrm>
              <a:off x="524" y="3693"/>
              <a:ext cx="223" cy="622"/>
            </a:xfrm>
            <a:custGeom>
              <a:avLst/>
              <a:gdLst>
                <a:gd name="T0" fmla="*/ 94507976 w 90"/>
                <a:gd name="T1" fmla="*/ 235809526 h 207"/>
                <a:gd name="T2" fmla="*/ 0 w 90"/>
                <a:gd name="T3" fmla="*/ 0 h 207"/>
                <a:gd name="T4" fmla="*/ 15751991 w 90"/>
                <a:gd name="T5" fmla="*/ 455898152 h 207"/>
                <a:gd name="T6" fmla="*/ 661543926 w 90"/>
                <a:gd name="T7" fmla="*/ 1996514571 h 207"/>
                <a:gd name="T8" fmla="*/ 1260079889 w 90"/>
                <a:gd name="T9" fmla="*/ 2147483646 h 207"/>
                <a:gd name="T10" fmla="*/ 1417591859 w 90"/>
                <a:gd name="T11" fmla="*/ 2147483646 h 207"/>
                <a:gd name="T12" fmla="*/ 787551915 w 90"/>
                <a:gd name="T13" fmla="*/ 1933630974 h 207"/>
                <a:gd name="T14" fmla="*/ 94507976 w 90"/>
                <a:gd name="T15" fmla="*/ 235809526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rgbClr val="766F54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9234" name="Freeform 18"/>
            <p:cNvSpPr>
              <a:spLocks noChangeArrowheads="1"/>
            </p:cNvSpPr>
            <p:nvPr/>
          </p:nvSpPr>
          <p:spPr bwMode="auto">
            <a:xfrm>
              <a:off x="271" y="2749"/>
              <a:ext cx="286" cy="1406"/>
            </a:xfrm>
            <a:custGeom>
              <a:avLst/>
              <a:gdLst>
                <a:gd name="T0" fmla="*/ 1596387350 w 115"/>
                <a:gd name="T1" fmla="*/ 2147483646 h 467"/>
                <a:gd name="T2" fmla="*/ 1232853715 w 115"/>
                <a:gd name="T3" fmla="*/ 2147483646 h 467"/>
                <a:gd name="T4" fmla="*/ 458368842 w 115"/>
                <a:gd name="T5" fmla="*/ 2147483646 h 467"/>
                <a:gd name="T6" fmla="*/ 205473631 w 115"/>
                <a:gd name="T7" fmla="*/ 834088423 h 467"/>
                <a:gd name="T8" fmla="*/ 0 w 115"/>
                <a:gd name="T9" fmla="*/ 0 h 467"/>
                <a:gd name="T10" fmla="*/ 331923224 w 115"/>
                <a:gd name="T11" fmla="*/ 2147483646 h 467"/>
                <a:gd name="T12" fmla="*/ 1090600904 w 115"/>
                <a:gd name="T13" fmla="*/ 2147483646 h 467"/>
                <a:gd name="T14" fmla="*/ 1627997760 w 115"/>
                <a:gd name="T15" fmla="*/ 2147483646 h 467"/>
                <a:gd name="T16" fmla="*/ 1817668174 w 115"/>
                <a:gd name="T17" fmla="*/ 2147483646 h 467"/>
                <a:gd name="T18" fmla="*/ 1770250570 w 115"/>
                <a:gd name="T19" fmla="*/ 2147483646 h 467"/>
                <a:gd name="T20" fmla="*/ 1596387350 w 115"/>
                <a:gd name="T21" fmla="*/ 2147483646 h 4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rgbClr val="766F54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9235" name="Freeform 19"/>
            <p:cNvSpPr>
              <a:spLocks noChangeArrowheads="1"/>
            </p:cNvSpPr>
            <p:nvPr/>
          </p:nvSpPr>
          <p:spPr bwMode="auto">
            <a:xfrm>
              <a:off x="243" y="812"/>
              <a:ext cx="89" cy="1905"/>
            </a:xfrm>
            <a:custGeom>
              <a:avLst/>
              <a:gdLst>
                <a:gd name="T0" fmla="*/ 273753372 w 36"/>
                <a:gd name="T1" fmla="*/ 2147483646 h 633"/>
                <a:gd name="T2" fmla="*/ 209338926 w 36"/>
                <a:gd name="T3" fmla="*/ 2147483646 h 633"/>
                <a:gd name="T4" fmla="*/ 80514045 w 36"/>
                <a:gd name="T5" fmla="*/ 2147483646 h 633"/>
                <a:gd name="T6" fmla="*/ 209338926 w 36"/>
                <a:gd name="T7" fmla="*/ 2147483646 h 633"/>
                <a:gd name="T8" fmla="*/ 354267417 w 36"/>
                <a:gd name="T9" fmla="*/ 1554425528 h 633"/>
                <a:gd name="T10" fmla="*/ 579709955 w 36"/>
                <a:gd name="T11" fmla="*/ 0 h 633"/>
                <a:gd name="T12" fmla="*/ 563606343 w 36"/>
                <a:gd name="T13" fmla="*/ 0 h 633"/>
                <a:gd name="T14" fmla="*/ 322060194 w 36"/>
                <a:gd name="T15" fmla="*/ 1554425528 h 633"/>
                <a:gd name="T16" fmla="*/ 161032104 w 36"/>
                <a:gd name="T17" fmla="*/ 2147483646 h 633"/>
                <a:gd name="T18" fmla="*/ 16103612 w 36"/>
                <a:gd name="T19" fmla="*/ 2147483646 h 633"/>
                <a:gd name="T20" fmla="*/ 112721269 w 36"/>
                <a:gd name="T21" fmla="*/ 2147483646 h 633"/>
                <a:gd name="T22" fmla="*/ 257649761 w 36"/>
                <a:gd name="T23" fmla="*/ 2147483646 h 633"/>
                <a:gd name="T24" fmla="*/ 273753372 w 36"/>
                <a:gd name="T25" fmla="*/ 2147483646 h 6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rgbClr val="766F54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9236" name="Freeform 20"/>
            <p:cNvSpPr>
              <a:spLocks noChangeArrowheads="1"/>
            </p:cNvSpPr>
            <p:nvPr/>
          </p:nvSpPr>
          <p:spPr bwMode="auto">
            <a:xfrm>
              <a:off x="579" y="4140"/>
              <a:ext cx="68" cy="175"/>
            </a:xfrm>
            <a:custGeom>
              <a:avLst/>
              <a:gdLst>
                <a:gd name="T0" fmla="*/ 346523469 w 28"/>
                <a:gd name="T1" fmla="*/ 923021860 h 59"/>
                <a:gd name="T2" fmla="*/ 441027344 w 28"/>
                <a:gd name="T3" fmla="*/ 923021860 h 59"/>
                <a:gd name="T4" fmla="*/ 0 w 28"/>
                <a:gd name="T5" fmla="*/ 0 h 59"/>
                <a:gd name="T6" fmla="*/ 346523469 w 28"/>
                <a:gd name="T7" fmla="*/ 923021860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rgbClr val="766F54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9237" name="Freeform 21"/>
            <p:cNvSpPr>
              <a:spLocks noChangeArrowheads="1"/>
            </p:cNvSpPr>
            <p:nvPr/>
          </p:nvSpPr>
          <p:spPr bwMode="auto">
            <a:xfrm>
              <a:off x="261" y="2587"/>
              <a:ext cx="41" cy="320"/>
            </a:xfrm>
            <a:custGeom>
              <a:avLst/>
              <a:gdLst>
                <a:gd name="T0" fmla="*/ 64496489 w 17"/>
                <a:gd name="T1" fmla="*/ 847377402 h 107"/>
                <a:gd name="T2" fmla="*/ 274108069 w 17"/>
                <a:gd name="T3" fmla="*/ 1679063951 h 107"/>
                <a:gd name="T4" fmla="*/ 161241221 w 17"/>
                <a:gd name="T5" fmla="*/ 690456982 h 107"/>
                <a:gd name="T6" fmla="*/ 145115092 w 17"/>
                <a:gd name="T7" fmla="*/ 674762167 h 107"/>
                <a:gd name="T8" fmla="*/ 0 w 17"/>
                <a:gd name="T9" fmla="*/ 0 h 107"/>
                <a:gd name="T10" fmla="*/ 0 w 17"/>
                <a:gd name="T11" fmla="*/ 125538713 h 107"/>
                <a:gd name="T12" fmla="*/ 64496489 w 17"/>
                <a:gd name="T13" fmla="*/ 847377402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rgbClr val="766F54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9238" name="Freeform 22"/>
            <p:cNvSpPr>
              <a:spLocks noChangeArrowheads="1"/>
            </p:cNvSpPr>
            <p:nvPr/>
          </p:nvSpPr>
          <p:spPr bwMode="auto">
            <a:xfrm>
              <a:off x="507" y="1982"/>
              <a:ext cx="734" cy="1709"/>
            </a:xfrm>
            <a:custGeom>
              <a:avLst/>
              <a:gdLst>
                <a:gd name="T0" fmla="*/ 126350140 w 294"/>
                <a:gd name="T1" fmla="*/ 2147483646 h 568"/>
                <a:gd name="T2" fmla="*/ 552784347 w 294"/>
                <a:gd name="T3" fmla="*/ 2147483646 h 568"/>
                <a:gd name="T4" fmla="*/ 1563593416 w 294"/>
                <a:gd name="T5" fmla="*/ 2147483646 h 568"/>
                <a:gd name="T6" fmla="*/ 2147483646 w 294"/>
                <a:gd name="T7" fmla="*/ 1869089766 h 568"/>
                <a:gd name="T8" fmla="*/ 2147483646 w 294"/>
                <a:gd name="T9" fmla="*/ 910983896 h 568"/>
                <a:gd name="T10" fmla="*/ 2147483646 w 294"/>
                <a:gd name="T11" fmla="*/ 439783962 h 568"/>
                <a:gd name="T12" fmla="*/ 2147483646 w 294"/>
                <a:gd name="T13" fmla="*/ 0 h 568"/>
                <a:gd name="T14" fmla="*/ 2147483646 w 294"/>
                <a:gd name="T15" fmla="*/ 0 h 568"/>
                <a:gd name="T16" fmla="*/ 2147483646 w 294"/>
                <a:gd name="T17" fmla="*/ 424077958 h 568"/>
                <a:gd name="T18" fmla="*/ 2147483646 w 294"/>
                <a:gd name="T19" fmla="*/ 879571888 h 568"/>
                <a:gd name="T20" fmla="*/ 2147483646 w 294"/>
                <a:gd name="T21" fmla="*/ 1837677758 h 568"/>
                <a:gd name="T22" fmla="*/ 1500416359 w 294"/>
                <a:gd name="T23" fmla="*/ 2147483646 h 568"/>
                <a:gd name="T24" fmla="*/ 473814019 w 294"/>
                <a:gd name="T25" fmla="*/ 2147483646 h 568"/>
                <a:gd name="T26" fmla="*/ 0 w 294"/>
                <a:gd name="T27" fmla="*/ 2147483646 h 568"/>
                <a:gd name="T28" fmla="*/ 110556869 w 294"/>
                <a:gd name="T29" fmla="*/ 2147483646 h 568"/>
                <a:gd name="T30" fmla="*/ 126350140 w 294"/>
                <a:gd name="T31" fmla="*/ 2147483646 h 5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rgbClr val="766F54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9239" name="Freeform 23"/>
            <p:cNvSpPr>
              <a:spLocks noChangeArrowheads="1"/>
            </p:cNvSpPr>
            <p:nvPr/>
          </p:nvSpPr>
          <p:spPr bwMode="auto">
            <a:xfrm>
              <a:off x="559" y="4158"/>
              <a:ext cx="61" cy="157"/>
            </a:xfrm>
            <a:custGeom>
              <a:avLst/>
              <a:gdLst>
                <a:gd name="T0" fmla="*/ 0 w 25"/>
                <a:gd name="T1" fmla="*/ 0 h 53"/>
                <a:gd name="T2" fmla="*/ 304079525 w 25"/>
                <a:gd name="T3" fmla="*/ 828513255 h 53"/>
                <a:gd name="T4" fmla="*/ 400104007 w 25"/>
                <a:gd name="T5" fmla="*/ 828513255 h 53"/>
                <a:gd name="T6" fmla="*/ 0 w 25"/>
                <a:gd name="T7" fmla="*/ 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rgbClr val="766F54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9240" name="Freeform 24"/>
            <p:cNvSpPr>
              <a:spLocks noChangeArrowheads="1"/>
            </p:cNvSpPr>
            <p:nvPr/>
          </p:nvSpPr>
          <p:spPr bwMode="auto">
            <a:xfrm>
              <a:off x="507" y="3715"/>
              <a:ext cx="70" cy="423"/>
            </a:xfrm>
            <a:custGeom>
              <a:avLst/>
              <a:gdLst>
                <a:gd name="T0" fmla="*/ 0 w 29"/>
                <a:gd name="T1" fmla="*/ 0 h 141"/>
                <a:gd name="T2" fmla="*/ 108742655 w 29"/>
                <a:gd name="T3" fmla="*/ 1397863960 h 141"/>
                <a:gd name="T4" fmla="*/ 279621155 w 29"/>
                <a:gd name="T5" fmla="*/ 1837639560 h 141"/>
                <a:gd name="T6" fmla="*/ 450499655 w 29"/>
                <a:gd name="T7" fmla="*/ 2147483646 h 141"/>
                <a:gd name="T8" fmla="*/ 419429762 w 29"/>
                <a:gd name="T9" fmla="*/ 2120352729 h 141"/>
                <a:gd name="T10" fmla="*/ 124275631 w 29"/>
                <a:gd name="T11" fmla="*/ 345540519 h 141"/>
                <a:gd name="T12" fmla="*/ 62139786 w 29"/>
                <a:gd name="T13" fmla="*/ 172768278 h 141"/>
                <a:gd name="T14" fmla="*/ 0 w 29"/>
                <a:gd name="T15" fmla="*/ 0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rgbClr val="766F54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9241" name="Freeform 25"/>
            <p:cNvSpPr>
              <a:spLocks noChangeArrowheads="1"/>
            </p:cNvSpPr>
            <p:nvPr/>
          </p:nvSpPr>
          <p:spPr bwMode="auto">
            <a:xfrm>
              <a:off x="507" y="3636"/>
              <a:ext cx="18" cy="142"/>
            </a:xfrm>
            <a:custGeom>
              <a:avLst/>
              <a:gdLst>
                <a:gd name="T0" fmla="*/ 0 w 8"/>
                <a:gd name="T1" fmla="*/ 402731031 h 48"/>
                <a:gd name="T2" fmla="*/ 63003906 w 8"/>
                <a:gd name="T3" fmla="*/ 573114814 h 48"/>
                <a:gd name="T4" fmla="*/ 126007813 w 8"/>
                <a:gd name="T5" fmla="*/ 743502533 h 48"/>
                <a:gd name="T6" fmla="*/ 110255844 w 8"/>
                <a:gd name="T7" fmla="*/ 294302840 h 48"/>
                <a:gd name="T8" fmla="*/ 0 w 8"/>
                <a:gd name="T9" fmla="*/ 0 h 48"/>
                <a:gd name="T10" fmla="*/ 0 w 8"/>
                <a:gd name="T11" fmla="*/ 61959528 h 48"/>
                <a:gd name="T12" fmla="*/ 0 w 8"/>
                <a:gd name="T13" fmla="*/ 402731031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rgbClr val="766F54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9242" name="Freeform 26"/>
            <p:cNvSpPr>
              <a:spLocks noChangeArrowheads="1"/>
            </p:cNvSpPr>
            <p:nvPr/>
          </p:nvSpPr>
          <p:spPr bwMode="auto">
            <a:xfrm>
              <a:off x="524" y="3983"/>
              <a:ext cx="108" cy="332"/>
            </a:xfrm>
            <a:custGeom>
              <a:avLst/>
              <a:gdLst>
                <a:gd name="T0" fmla="*/ 173259750 w 44"/>
                <a:gd name="T1" fmla="*/ 439440880 h 111"/>
                <a:gd name="T2" fmla="*/ 0 w 44"/>
                <a:gd name="T3" fmla="*/ 0 h 111"/>
                <a:gd name="T4" fmla="*/ 173259750 w 44"/>
                <a:gd name="T5" fmla="*/ 769022530 h 111"/>
                <a:gd name="T6" fmla="*/ 220515656 w 44"/>
                <a:gd name="T7" fmla="*/ 910269545 h 111"/>
                <a:gd name="T8" fmla="*/ 614287094 w 44"/>
                <a:gd name="T9" fmla="*/ 1742067645 h 111"/>
                <a:gd name="T10" fmla="*/ 693042969 w 44"/>
                <a:gd name="T11" fmla="*/ 1742067645 h 111"/>
                <a:gd name="T12" fmla="*/ 346523469 w 44"/>
                <a:gd name="T13" fmla="*/ 816102227 h 111"/>
                <a:gd name="T14" fmla="*/ 173259750 w 44"/>
                <a:gd name="T15" fmla="*/ 439440880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rgbClr val="766F54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</p:grpSp>
      <p:sp>
        <p:nvSpPr>
          <p:cNvPr id="9243" name="Rectangle 27"/>
          <p:cNvSpPr>
            <a:spLocks noChangeArrowheads="1"/>
          </p:cNvSpPr>
          <p:nvPr/>
        </p:nvSpPr>
        <p:spPr bwMode="auto">
          <a:xfrm>
            <a:off x="0" y="0"/>
            <a:ext cx="182563" cy="6858000"/>
          </a:xfrm>
          <a:prstGeom prst="rect">
            <a:avLst/>
          </a:prstGeom>
          <a:solidFill>
            <a:srgbClr val="766F54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t-BR"/>
          </a:p>
        </p:txBody>
      </p:sp>
      <p:sp>
        <p:nvSpPr>
          <p:cNvPr id="9244" name="Freeform 28"/>
          <p:cNvSpPr>
            <a:spLocks noChangeArrowheads="1"/>
          </p:cNvSpPr>
          <p:nvPr/>
        </p:nvSpPr>
        <p:spPr bwMode="auto">
          <a:xfrm flipV="1">
            <a:off x="0" y="711200"/>
            <a:ext cx="1358900" cy="508000"/>
          </a:xfrm>
          <a:custGeom>
            <a:avLst/>
            <a:gdLst>
              <a:gd name="T0" fmla="*/ 233511534 w 7908"/>
              <a:gd name="T1" fmla="*/ 12113514 h 10000"/>
              <a:gd name="T2" fmla="*/ 194150002 w 7908"/>
              <a:gd name="T3" fmla="*/ 485140 h 10000"/>
              <a:gd name="T4" fmla="*/ 193293730 w 7908"/>
              <a:gd name="T5" fmla="*/ 242570 h 10000"/>
              <a:gd name="T6" fmla="*/ 190842796 w 7908"/>
              <a:gd name="T7" fmla="*/ 0 h 10000"/>
              <a:gd name="T8" fmla="*/ 175251704 w 7908"/>
              <a:gd name="T9" fmla="*/ 0 h 10000"/>
              <a:gd name="T10" fmla="*/ 0 w 7908"/>
              <a:gd name="T11" fmla="*/ 160020 h 10000"/>
              <a:gd name="T12" fmla="*/ 0 w 7908"/>
              <a:gd name="T13" fmla="*/ 25806400 h 10000"/>
              <a:gd name="T14" fmla="*/ 175251704 w 7908"/>
              <a:gd name="T15" fmla="*/ 25682550 h 10000"/>
              <a:gd name="T16" fmla="*/ 190842796 w 7908"/>
              <a:gd name="T17" fmla="*/ 25682550 h 10000"/>
              <a:gd name="T18" fmla="*/ 193293730 w 7908"/>
              <a:gd name="T19" fmla="*/ 25442520 h 10000"/>
              <a:gd name="T20" fmla="*/ 194150002 w 7908"/>
              <a:gd name="T21" fmla="*/ 25197359 h 10000"/>
              <a:gd name="T22" fmla="*/ 233511534 w 7908"/>
              <a:gd name="T23" fmla="*/ 13568985 h 10000"/>
              <a:gd name="T24" fmla="*/ 233511534 w 7908"/>
              <a:gd name="T25" fmla="*/ 12113514 h 100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rgbClr val="A5301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t-BR"/>
          </a:p>
        </p:txBody>
      </p:sp>
      <p:sp>
        <p:nvSpPr>
          <p:cNvPr id="9245" name="Rectangle 29"/>
          <p:cNvSpPr>
            <a:spLocks noGrp="1" noChangeArrowheads="1"/>
          </p:cNvSpPr>
          <p:nvPr>
            <p:ph type="title"/>
          </p:nvPr>
        </p:nvSpPr>
        <p:spPr bwMode="auto">
          <a:xfrm>
            <a:off x="1944688" y="623888"/>
            <a:ext cx="6586537" cy="12779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pt-BR" smtClean="0"/>
              <a:t>Clique para editar o formato do texto do título</a:t>
            </a:r>
          </a:p>
        </p:txBody>
      </p:sp>
      <p:sp>
        <p:nvSpPr>
          <p:cNvPr id="9246" name="Rectangle 30"/>
          <p:cNvSpPr>
            <a:spLocks noGrp="1" noChangeArrowheads="1"/>
          </p:cNvSpPr>
          <p:nvPr>
            <p:ph type="body" idx="1"/>
          </p:nvPr>
        </p:nvSpPr>
        <p:spPr bwMode="auto">
          <a:xfrm>
            <a:off x="1943100" y="2133600"/>
            <a:ext cx="6588125" cy="3883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pt-BR" smtClean="0"/>
              <a:t>Clique para editar o formato do texto da estrutura de tópicos</a:t>
            </a:r>
          </a:p>
          <a:p>
            <a:pPr lvl="1"/>
            <a:r>
              <a:rPr lang="en-GB" altLang="pt-BR" smtClean="0"/>
              <a:t>2.º Nível da estrutura de tópicos</a:t>
            </a:r>
          </a:p>
          <a:p>
            <a:pPr lvl="2"/>
            <a:r>
              <a:rPr lang="en-GB" altLang="pt-BR" smtClean="0"/>
              <a:t>3.º Nível da estrutura de tópicos</a:t>
            </a:r>
          </a:p>
          <a:p>
            <a:pPr lvl="3"/>
            <a:r>
              <a:rPr lang="en-GB" altLang="pt-BR" smtClean="0"/>
              <a:t>4.º Nível da estrutura de tópicos</a:t>
            </a:r>
          </a:p>
          <a:p>
            <a:pPr lvl="4"/>
            <a:r>
              <a:rPr lang="en-GB" altLang="pt-BR" smtClean="0"/>
              <a:t>5.º Nível da estrutura de tópicos</a:t>
            </a:r>
          </a:p>
          <a:p>
            <a:pPr lvl="4"/>
            <a:r>
              <a:rPr lang="en-GB" altLang="pt-BR" smtClean="0"/>
              <a:t>6.º Nível da estrutura de tópicos</a:t>
            </a:r>
          </a:p>
          <a:p>
            <a:pPr lvl="4"/>
            <a:r>
              <a:rPr lang="en-GB" altLang="pt-BR" smtClean="0"/>
              <a:t>7.º Nível da estrutura de tópicos</a:t>
            </a:r>
          </a:p>
        </p:txBody>
      </p:sp>
      <p:sp>
        <p:nvSpPr>
          <p:cNvPr id="9247" name="Text Box 31"/>
          <p:cNvSpPr txBox="1">
            <a:spLocks noChangeArrowheads="1"/>
          </p:cNvSpPr>
          <p:nvPr/>
        </p:nvSpPr>
        <p:spPr bwMode="auto">
          <a:xfrm>
            <a:off x="7772400" y="6135688"/>
            <a:ext cx="766763" cy="369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t-BR"/>
          </a:p>
        </p:txBody>
      </p:sp>
      <p:sp>
        <p:nvSpPr>
          <p:cNvPr id="9248" name="Text Box 32"/>
          <p:cNvSpPr txBox="1">
            <a:spLocks noChangeArrowheads="1"/>
          </p:cNvSpPr>
          <p:nvPr/>
        </p:nvSpPr>
        <p:spPr bwMode="auto">
          <a:xfrm>
            <a:off x="1943100" y="6135688"/>
            <a:ext cx="5716588" cy="365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t-BR"/>
          </a:p>
        </p:txBody>
      </p:sp>
      <p:sp>
        <p:nvSpPr>
          <p:cNvPr id="9249" name="Rectangle 33"/>
          <p:cNvSpPr>
            <a:spLocks noGrp="1" noChangeArrowheads="1"/>
          </p:cNvSpPr>
          <p:nvPr>
            <p:ph type="sldNum"/>
          </p:nvPr>
        </p:nvSpPr>
        <p:spPr bwMode="auto">
          <a:xfrm>
            <a:off x="511175" y="768350"/>
            <a:ext cx="582613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000" tIns="46800" rIns="90000" bIns="46800" numCol="1" anchor="ctr" anchorCtr="0" compatLnSpc="1">
            <a:prstTxWarp prst="textNoShape">
              <a:avLst/>
            </a:prstTxWarp>
          </a:bodyPr>
          <a:lstStyle>
            <a:lvl1pPr algn="r" eaLnBrk="1">
              <a:buClrTx/>
              <a:buFontTx/>
              <a:buNone/>
              <a:defRPr sz="2000">
                <a:solidFill>
                  <a:srgbClr val="FEFFFF"/>
                </a:solidFill>
                <a:latin typeface="Times New Roman" panose="02020603050405020304" pitchFamily="18" charset="0"/>
                <a:cs typeface="DejaVu Sans" panose="020B0603030804020204" pitchFamily="34" charset="0"/>
              </a:defRPr>
            </a:lvl1pPr>
          </a:lstStyle>
          <a:p>
            <a:fld id="{AD11D32A-4D0D-4DC1-AAED-8E3A7F199645}" type="slidenum">
              <a:rPr lang="pt-BR" altLang="pt-BR"/>
              <a:pPr/>
              <a:t>‹nº›</a:t>
            </a:fld>
            <a:endParaRPr lang="pt-BR" alt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3" r:id="rId1"/>
    <p:sldLayoutId id="2147483754" r:id="rId2"/>
    <p:sldLayoutId id="2147483755" r:id="rId3"/>
    <p:sldLayoutId id="2147483756" r:id="rId4"/>
    <p:sldLayoutId id="2147483757" r:id="rId5"/>
    <p:sldLayoutId id="2147483758" r:id="rId6"/>
    <p:sldLayoutId id="2147483759" r:id="rId7"/>
    <p:sldLayoutId id="2147483760" r:id="rId8"/>
    <p:sldLayoutId id="2147483761" r:id="rId9"/>
    <p:sldLayoutId id="2147483762" r:id="rId10"/>
    <p:sldLayoutId id="2147483763" r:id="rId11"/>
  </p:sldLayoutIdLst>
  <p:txStyles>
    <p:titleStyle>
      <a:lvl1pPr algn="l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3600" kern="1200">
          <a:solidFill>
            <a:srgbClr val="262626"/>
          </a:solidFill>
          <a:latin typeface="+mj-lt"/>
          <a:ea typeface="+mj-ea"/>
          <a:cs typeface="+mj-cs"/>
        </a:defRPr>
      </a:lvl1pPr>
      <a:lvl2pPr marL="742950" indent="-285750" algn="l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3600">
          <a:solidFill>
            <a:srgbClr val="262626"/>
          </a:solidFill>
          <a:latin typeface="Century Gothic" panose="020B0502020202020204" pitchFamily="34" charset="0"/>
          <a:ea typeface="WenQuanYi Micro Hei" charset="0"/>
          <a:cs typeface="WenQuanYi Micro Hei" charset="0"/>
        </a:defRPr>
      </a:lvl2pPr>
      <a:lvl3pPr marL="1143000" indent="-228600" algn="l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3600">
          <a:solidFill>
            <a:srgbClr val="262626"/>
          </a:solidFill>
          <a:latin typeface="Century Gothic" panose="020B0502020202020204" pitchFamily="34" charset="0"/>
          <a:ea typeface="WenQuanYi Micro Hei" charset="0"/>
          <a:cs typeface="WenQuanYi Micro Hei" charset="0"/>
        </a:defRPr>
      </a:lvl3pPr>
      <a:lvl4pPr marL="1600200" indent="-228600" algn="l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3600">
          <a:solidFill>
            <a:srgbClr val="262626"/>
          </a:solidFill>
          <a:latin typeface="Century Gothic" panose="020B0502020202020204" pitchFamily="34" charset="0"/>
          <a:ea typeface="WenQuanYi Micro Hei" charset="0"/>
          <a:cs typeface="WenQuanYi Micro Hei" charset="0"/>
        </a:defRPr>
      </a:lvl4pPr>
      <a:lvl5pPr marL="2057400" indent="-228600" algn="l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3600">
          <a:solidFill>
            <a:srgbClr val="262626"/>
          </a:solidFill>
          <a:latin typeface="Century Gothic" panose="020B0502020202020204" pitchFamily="34" charset="0"/>
          <a:ea typeface="WenQuanYi Micro Hei" charset="0"/>
          <a:cs typeface="WenQuanYi Micro Hei" charset="0"/>
        </a:defRPr>
      </a:lvl5pPr>
      <a:lvl6pPr marL="2514600" indent="-228600" algn="l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3600">
          <a:solidFill>
            <a:srgbClr val="262626"/>
          </a:solidFill>
          <a:latin typeface="Century Gothic" panose="020B0502020202020204" pitchFamily="34" charset="0"/>
          <a:ea typeface="WenQuanYi Micro Hei" charset="0"/>
          <a:cs typeface="WenQuanYi Micro Hei" charset="0"/>
        </a:defRPr>
      </a:lvl6pPr>
      <a:lvl7pPr marL="2971800" indent="-228600" algn="l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3600">
          <a:solidFill>
            <a:srgbClr val="262626"/>
          </a:solidFill>
          <a:latin typeface="Century Gothic" panose="020B0502020202020204" pitchFamily="34" charset="0"/>
          <a:ea typeface="WenQuanYi Micro Hei" charset="0"/>
          <a:cs typeface="WenQuanYi Micro Hei" charset="0"/>
        </a:defRPr>
      </a:lvl7pPr>
      <a:lvl8pPr marL="3429000" indent="-228600" algn="l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3600">
          <a:solidFill>
            <a:srgbClr val="262626"/>
          </a:solidFill>
          <a:latin typeface="Century Gothic" panose="020B0502020202020204" pitchFamily="34" charset="0"/>
          <a:ea typeface="WenQuanYi Micro Hei" charset="0"/>
          <a:cs typeface="WenQuanYi Micro Hei" charset="0"/>
        </a:defRPr>
      </a:lvl8pPr>
      <a:lvl9pPr marL="3886200" indent="-228600" algn="l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3600">
          <a:solidFill>
            <a:srgbClr val="262626"/>
          </a:solidFill>
          <a:latin typeface="Century Gothic" panose="020B0502020202020204" pitchFamily="34" charset="0"/>
          <a:ea typeface="WenQuanYi Micro Hei" charset="0"/>
          <a:cs typeface="WenQuanYi Micro Hei" charset="0"/>
        </a:defRPr>
      </a:lvl9pPr>
    </p:titleStyle>
    <p:bodyStyle>
      <a:lvl1pPr marL="342900" indent="-342900" algn="l" defTabSz="449263" rtl="0" eaLnBrk="0" fontAlgn="base" hangingPunct="0">
        <a:spcBef>
          <a:spcPts val="100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kern="1200">
          <a:solidFill>
            <a:srgbClr val="404040"/>
          </a:solidFill>
          <a:latin typeface="+mn-lt"/>
          <a:ea typeface="+mn-ea"/>
          <a:cs typeface="+mn-cs"/>
        </a:defRPr>
      </a:lvl1pPr>
      <a:lvl2pPr marL="742950" indent="-285750" algn="l" defTabSz="449263" rtl="0" eaLnBrk="0" fontAlgn="base" hangingPunct="0">
        <a:spcBef>
          <a:spcPts val="100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1600" kern="1200">
          <a:solidFill>
            <a:srgbClr val="404040"/>
          </a:solidFill>
          <a:latin typeface="+mn-lt"/>
          <a:ea typeface="+mn-ea"/>
          <a:cs typeface="+mn-cs"/>
        </a:defRPr>
      </a:lvl2pPr>
      <a:lvl3pPr marL="1143000" indent="-228600" algn="l" defTabSz="449263" rtl="0" eaLnBrk="0" fontAlgn="base" hangingPunct="0">
        <a:spcBef>
          <a:spcPts val="100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1400" kern="1200">
          <a:solidFill>
            <a:srgbClr val="404040"/>
          </a:solidFill>
          <a:latin typeface="+mn-lt"/>
          <a:ea typeface="+mn-ea"/>
          <a:cs typeface="+mn-cs"/>
        </a:defRPr>
      </a:lvl3pPr>
      <a:lvl4pPr marL="1600200" indent="-228600" algn="l" defTabSz="449263" rtl="0" eaLnBrk="0" fontAlgn="base" hangingPunct="0">
        <a:spcBef>
          <a:spcPts val="100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1200" kern="1200">
          <a:solidFill>
            <a:srgbClr val="404040"/>
          </a:solidFill>
          <a:latin typeface="+mn-lt"/>
          <a:ea typeface="+mn-ea"/>
          <a:cs typeface="+mn-cs"/>
        </a:defRPr>
      </a:lvl4pPr>
      <a:lvl5pPr marL="2057400" indent="-228600" algn="l" defTabSz="449263" rtl="0" eaLnBrk="0" fontAlgn="base" hangingPunct="0">
        <a:spcBef>
          <a:spcPts val="100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1200" kern="1200">
          <a:solidFill>
            <a:srgbClr val="404040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41" name="Group 1"/>
          <p:cNvGrpSpPr>
            <a:grpSpLocks/>
          </p:cNvGrpSpPr>
          <p:nvPr/>
        </p:nvGrpSpPr>
        <p:grpSpPr bwMode="auto">
          <a:xfrm>
            <a:off x="0" y="228600"/>
            <a:ext cx="1978025" cy="6635750"/>
            <a:chOff x="0" y="144"/>
            <a:chExt cx="1246" cy="4180"/>
          </a:xfrm>
        </p:grpSpPr>
        <p:sp>
          <p:nvSpPr>
            <p:cNvPr id="10242" name="Freeform 2"/>
            <p:cNvSpPr>
              <a:spLocks noChangeArrowheads="1"/>
            </p:cNvSpPr>
            <p:nvPr/>
          </p:nvSpPr>
          <p:spPr bwMode="auto">
            <a:xfrm>
              <a:off x="0" y="1622"/>
              <a:ext cx="42" cy="392"/>
            </a:xfrm>
            <a:custGeom>
              <a:avLst/>
              <a:gdLst>
                <a:gd name="T0" fmla="*/ 334035256 w 22"/>
                <a:gd name="T1" fmla="*/ 2092026176 h 136"/>
                <a:gd name="T2" fmla="*/ 258117975 w 22"/>
                <a:gd name="T3" fmla="*/ 1230604787 h 136"/>
                <a:gd name="T4" fmla="*/ 0 w 22"/>
                <a:gd name="T5" fmla="*/ 0 h 136"/>
                <a:gd name="T6" fmla="*/ 0 w 22"/>
                <a:gd name="T7" fmla="*/ 538388859 h 136"/>
                <a:gd name="T8" fmla="*/ 303669123 w 22"/>
                <a:gd name="T9" fmla="*/ 1907434478 h 136"/>
                <a:gd name="T10" fmla="*/ 334035256 w 22"/>
                <a:gd name="T11" fmla="*/ 2092026176 h 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rgbClr val="766F54">
                <a:alpha val="2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0243" name="Freeform 3"/>
            <p:cNvSpPr>
              <a:spLocks noChangeArrowheads="1"/>
            </p:cNvSpPr>
            <p:nvPr/>
          </p:nvSpPr>
          <p:spPr bwMode="auto">
            <a:xfrm>
              <a:off x="56" y="1988"/>
              <a:ext cx="281" cy="1461"/>
            </a:xfrm>
            <a:custGeom>
              <a:avLst/>
              <a:gdLst>
                <a:gd name="T0" fmla="*/ 1331463414 w 140"/>
                <a:gd name="T1" fmla="*/ 2147483646 h 504"/>
                <a:gd name="T2" fmla="*/ 2147483646 w 140"/>
                <a:gd name="T3" fmla="*/ 2147483646 h 504"/>
                <a:gd name="T4" fmla="*/ 2147483646 w 140"/>
                <a:gd name="T5" fmla="*/ 2147483646 h 504"/>
                <a:gd name="T6" fmla="*/ 1470804210 w 140"/>
                <a:gd name="T7" fmla="*/ 2147483646 h 504"/>
                <a:gd name="T8" fmla="*/ 0 w 140"/>
                <a:gd name="T9" fmla="*/ 0 h 504"/>
                <a:gd name="T10" fmla="*/ 92891241 w 140"/>
                <a:gd name="T11" fmla="*/ 939577574 h 504"/>
                <a:gd name="T12" fmla="*/ 1331463414 w 140"/>
                <a:gd name="T13" fmla="*/ 2147483646 h 5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rgbClr val="766F54">
                <a:alpha val="2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0244" name="Freeform 4"/>
            <p:cNvSpPr>
              <a:spLocks noChangeArrowheads="1"/>
            </p:cNvSpPr>
            <p:nvPr/>
          </p:nvSpPr>
          <p:spPr bwMode="auto">
            <a:xfrm>
              <a:off x="353" y="3431"/>
              <a:ext cx="265" cy="893"/>
            </a:xfrm>
            <a:custGeom>
              <a:avLst/>
              <a:gdLst>
                <a:gd name="T0" fmla="*/ 123725864 w 132"/>
                <a:gd name="T1" fmla="*/ 339357040 h 308"/>
                <a:gd name="T2" fmla="*/ 0 w 132"/>
                <a:gd name="T3" fmla="*/ 0 h 308"/>
                <a:gd name="T4" fmla="*/ 0 w 132"/>
                <a:gd name="T5" fmla="*/ 447336244 h 308"/>
                <a:gd name="T6" fmla="*/ 1051683611 w 132"/>
                <a:gd name="T7" fmla="*/ 2147483646 h 308"/>
                <a:gd name="T8" fmla="*/ 1902309252 w 132"/>
                <a:gd name="T9" fmla="*/ 2147483646 h 308"/>
                <a:gd name="T10" fmla="*/ 2041502324 w 132"/>
                <a:gd name="T11" fmla="*/ 2147483646 h 308"/>
                <a:gd name="T12" fmla="*/ 1190876683 w 132"/>
                <a:gd name="T13" fmla="*/ 2147483646 h 308"/>
                <a:gd name="T14" fmla="*/ 123725864 w 132"/>
                <a:gd name="T15" fmla="*/ 339357040 h 3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rgbClr val="766F54">
                <a:alpha val="2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0245" name="Freeform 5"/>
            <p:cNvSpPr>
              <a:spLocks noChangeArrowheads="1"/>
            </p:cNvSpPr>
            <p:nvPr/>
          </p:nvSpPr>
          <p:spPr bwMode="auto">
            <a:xfrm>
              <a:off x="420" y="4097"/>
              <a:ext cx="73" cy="227"/>
            </a:xfrm>
            <a:custGeom>
              <a:avLst/>
              <a:gdLst>
                <a:gd name="T0" fmla="*/ 436271086 w 37"/>
                <a:gd name="T1" fmla="*/ 1213028493 h 79"/>
                <a:gd name="T2" fmla="*/ 576502770 w 37"/>
                <a:gd name="T3" fmla="*/ 1213028493 h 79"/>
                <a:gd name="T4" fmla="*/ 0 w 37"/>
                <a:gd name="T5" fmla="*/ 0 h 79"/>
                <a:gd name="T6" fmla="*/ 436271086 w 37"/>
                <a:gd name="T7" fmla="*/ 1213028493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rgbClr val="766F54">
                <a:alpha val="2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0246" name="Freeform 6"/>
            <p:cNvSpPr>
              <a:spLocks noChangeArrowheads="1"/>
            </p:cNvSpPr>
            <p:nvPr/>
          </p:nvSpPr>
          <p:spPr bwMode="auto">
            <a:xfrm>
              <a:off x="44" y="2016"/>
              <a:ext cx="358" cy="2095"/>
            </a:xfrm>
            <a:custGeom>
              <a:avLst/>
              <a:gdLst>
                <a:gd name="T0" fmla="*/ 2147483646 w 178"/>
                <a:gd name="T1" fmla="*/ 2147483646 h 722"/>
                <a:gd name="T2" fmla="*/ 1794416005 w 178"/>
                <a:gd name="T3" fmla="*/ 2147483646 h 722"/>
                <a:gd name="T4" fmla="*/ 618763733 w 178"/>
                <a:gd name="T5" fmla="*/ 2147483646 h 722"/>
                <a:gd name="T6" fmla="*/ 185629513 w 178"/>
                <a:gd name="T7" fmla="*/ 786478582 h 722"/>
                <a:gd name="T8" fmla="*/ 0 w 178"/>
                <a:gd name="T9" fmla="*/ 0 h 722"/>
                <a:gd name="T10" fmla="*/ 510482144 w 178"/>
                <a:gd name="T11" fmla="*/ 2147483646 h 722"/>
                <a:gd name="T12" fmla="*/ 1655192887 w 178"/>
                <a:gd name="T13" fmla="*/ 2147483646 h 722"/>
                <a:gd name="T14" fmla="*/ 2147483646 w 178"/>
                <a:gd name="T15" fmla="*/ 2147483646 h 722"/>
                <a:gd name="T16" fmla="*/ 2147483646 w 178"/>
                <a:gd name="T17" fmla="*/ 2147483646 h 722"/>
                <a:gd name="T18" fmla="*/ 2147483646 w 178"/>
                <a:gd name="T19" fmla="*/ 2147483646 h 722"/>
                <a:gd name="T20" fmla="*/ 2147483646 w 178"/>
                <a:gd name="T21" fmla="*/ 2147483646 h 7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rgbClr val="766F54">
                <a:alpha val="2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0247" name="Freeform 7"/>
            <p:cNvSpPr>
              <a:spLocks noChangeArrowheads="1"/>
            </p:cNvSpPr>
            <p:nvPr/>
          </p:nvSpPr>
          <p:spPr bwMode="auto">
            <a:xfrm>
              <a:off x="10" y="144"/>
              <a:ext cx="44" cy="1842"/>
            </a:xfrm>
            <a:custGeom>
              <a:avLst/>
              <a:gdLst>
                <a:gd name="T0" fmla="*/ 170263008 w 23"/>
                <a:gd name="T1" fmla="*/ 2147483646 h 635"/>
                <a:gd name="T2" fmla="*/ 185740390 w 23"/>
                <a:gd name="T3" fmla="*/ 2147483646 h 635"/>
                <a:gd name="T4" fmla="*/ 340526015 w 23"/>
                <a:gd name="T5" fmla="*/ 2147483646 h 635"/>
                <a:gd name="T6" fmla="*/ 356003398 w 23"/>
                <a:gd name="T7" fmla="*/ 2147483646 h 635"/>
                <a:gd name="T8" fmla="*/ 263131235 w 23"/>
                <a:gd name="T9" fmla="*/ 2147483646 h 635"/>
                <a:gd name="T10" fmla="*/ 77390846 w 23"/>
                <a:gd name="T11" fmla="*/ 2147483646 h 635"/>
                <a:gd name="T12" fmla="*/ 232176471 w 23"/>
                <a:gd name="T13" fmla="*/ 0 h 635"/>
                <a:gd name="T14" fmla="*/ 185740390 w 23"/>
                <a:gd name="T15" fmla="*/ 0 h 635"/>
                <a:gd name="T16" fmla="*/ 15477382 w 23"/>
                <a:gd name="T17" fmla="*/ 2147483646 h 635"/>
                <a:gd name="T18" fmla="*/ 170263008 w 23"/>
                <a:gd name="T19" fmla="*/ 2147483646 h 6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rgbClr val="766F54">
                <a:alpha val="2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0248" name="Freeform 8"/>
            <p:cNvSpPr>
              <a:spLocks noChangeArrowheads="1"/>
            </p:cNvSpPr>
            <p:nvPr/>
          </p:nvSpPr>
          <p:spPr bwMode="auto">
            <a:xfrm>
              <a:off x="34" y="1855"/>
              <a:ext cx="32" cy="309"/>
            </a:xfrm>
            <a:custGeom>
              <a:avLst/>
              <a:gdLst>
                <a:gd name="T0" fmla="*/ 0 w 17"/>
                <a:gd name="T1" fmla="*/ 0 h 107"/>
                <a:gd name="T2" fmla="*/ 76911574 w 17"/>
                <a:gd name="T3" fmla="*/ 865646159 h 107"/>
                <a:gd name="T4" fmla="*/ 261503272 w 17"/>
                <a:gd name="T5" fmla="*/ 1654003676 h 107"/>
                <a:gd name="T6" fmla="*/ 169209384 w 17"/>
                <a:gd name="T7" fmla="*/ 711068875 h 107"/>
                <a:gd name="T8" fmla="*/ 153827069 w 17"/>
                <a:gd name="T9" fmla="*/ 664694903 h 107"/>
                <a:gd name="T10" fmla="*/ 0 w 17"/>
                <a:gd name="T11" fmla="*/ 0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rgbClr val="766F54">
                <a:alpha val="2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0249" name="Freeform 9"/>
            <p:cNvSpPr>
              <a:spLocks noChangeArrowheads="1"/>
            </p:cNvSpPr>
            <p:nvPr/>
          </p:nvSpPr>
          <p:spPr bwMode="auto">
            <a:xfrm>
              <a:off x="337" y="3451"/>
              <a:ext cx="81" cy="644"/>
            </a:xfrm>
            <a:custGeom>
              <a:avLst/>
              <a:gdLst>
                <a:gd name="T0" fmla="*/ 0 w 41"/>
                <a:gd name="T1" fmla="*/ 0 h 222"/>
                <a:gd name="T2" fmla="*/ 77988609 w 41"/>
                <a:gd name="T3" fmla="*/ 1438567829 h 222"/>
                <a:gd name="T4" fmla="*/ 265162061 w 41"/>
                <a:gd name="T5" fmla="*/ 2147483646 h 222"/>
                <a:gd name="T6" fmla="*/ 374342954 w 41"/>
                <a:gd name="T7" fmla="*/ 2147483646 h 222"/>
                <a:gd name="T8" fmla="*/ 639505015 w 41"/>
                <a:gd name="T9" fmla="*/ 2147483646 h 222"/>
                <a:gd name="T10" fmla="*/ 592712640 w 41"/>
                <a:gd name="T11" fmla="*/ 2147483646 h 222"/>
                <a:gd name="T12" fmla="*/ 202769594 w 41"/>
                <a:gd name="T13" fmla="*/ 1423099358 h 222"/>
                <a:gd name="T14" fmla="*/ 124780985 w 41"/>
                <a:gd name="T15" fmla="*/ 340306368 h 222"/>
                <a:gd name="T16" fmla="*/ 109184843 w 41"/>
                <a:gd name="T17" fmla="*/ 278432483 h 222"/>
                <a:gd name="T18" fmla="*/ 0 w 41"/>
                <a:gd name="T19" fmla="*/ 0 h 2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rgbClr val="766F54">
                <a:alpha val="2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0250" name="Freeform 10"/>
            <p:cNvSpPr>
              <a:spLocks noChangeArrowheads="1"/>
            </p:cNvSpPr>
            <p:nvPr/>
          </p:nvSpPr>
          <p:spPr bwMode="auto">
            <a:xfrm>
              <a:off x="339" y="881"/>
              <a:ext cx="907" cy="2548"/>
            </a:xfrm>
            <a:custGeom>
              <a:avLst/>
              <a:gdLst>
                <a:gd name="T0" fmla="*/ 108112772 w 450"/>
                <a:gd name="T1" fmla="*/ 2147483646 h 878"/>
                <a:gd name="T2" fmla="*/ 772222294 w 450"/>
                <a:gd name="T3" fmla="*/ 2147483646 h 878"/>
                <a:gd name="T4" fmla="*/ 2147483646 w 450"/>
                <a:gd name="T5" fmla="*/ 2147483646 h 878"/>
                <a:gd name="T6" fmla="*/ 2147483646 w 450"/>
                <a:gd name="T7" fmla="*/ 2147483646 h 878"/>
                <a:gd name="T8" fmla="*/ 2147483646 w 450"/>
                <a:gd name="T9" fmla="*/ 1372614510 h 878"/>
                <a:gd name="T10" fmla="*/ 2147483646 w 450"/>
                <a:gd name="T11" fmla="*/ 678594305 h 878"/>
                <a:gd name="T12" fmla="*/ 2147483646 w 450"/>
                <a:gd name="T13" fmla="*/ 15421973 h 878"/>
                <a:gd name="T14" fmla="*/ 2147483646 w 450"/>
                <a:gd name="T15" fmla="*/ 0 h 878"/>
                <a:gd name="T16" fmla="*/ 2147483646 w 450"/>
                <a:gd name="T17" fmla="*/ 663172332 h 878"/>
                <a:gd name="T18" fmla="*/ 2147483646 w 450"/>
                <a:gd name="T19" fmla="*/ 1357188610 h 878"/>
                <a:gd name="T20" fmla="*/ 2147483646 w 450"/>
                <a:gd name="T21" fmla="*/ 2147483646 h 878"/>
                <a:gd name="T22" fmla="*/ 2147483646 w 450"/>
                <a:gd name="T23" fmla="*/ 2147483646 h 878"/>
                <a:gd name="T24" fmla="*/ 695002815 w 450"/>
                <a:gd name="T25" fmla="*/ 2147483646 h 878"/>
                <a:gd name="T26" fmla="*/ 0 w 450"/>
                <a:gd name="T27" fmla="*/ 2147483646 h 878"/>
                <a:gd name="T28" fmla="*/ 0 w 450"/>
                <a:gd name="T29" fmla="*/ 2147483646 h 878"/>
                <a:gd name="T30" fmla="*/ 108112772 w 450"/>
                <a:gd name="T31" fmla="*/ 2147483646 h 878"/>
                <a:gd name="T32" fmla="*/ 108112772 w 450"/>
                <a:gd name="T33" fmla="*/ 2147483646 h 8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rgbClr val="766F54">
                <a:alpha val="2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0251" name="Freeform 11"/>
            <p:cNvSpPr>
              <a:spLocks noChangeArrowheads="1"/>
            </p:cNvSpPr>
            <p:nvPr/>
          </p:nvSpPr>
          <p:spPr bwMode="auto">
            <a:xfrm>
              <a:off x="404" y="4113"/>
              <a:ext cx="69" cy="210"/>
            </a:xfrm>
            <a:custGeom>
              <a:avLst/>
              <a:gdLst>
                <a:gd name="T0" fmla="*/ 0 w 35"/>
                <a:gd name="T1" fmla="*/ 0 h 73"/>
                <a:gd name="T2" fmla="*/ 404860502 w 35"/>
                <a:gd name="T3" fmla="*/ 1131001729 h 73"/>
                <a:gd name="T4" fmla="*/ 545005736 w 35"/>
                <a:gd name="T5" fmla="*/ 1131001729 h 73"/>
                <a:gd name="T6" fmla="*/ 0 w 35"/>
                <a:gd name="T7" fmla="*/ 0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rgbClr val="766F54">
                <a:alpha val="2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0252" name="Freeform 12"/>
            <p:cNvSpPr>
              <a:spLocks noChangeArrowheads="1"/>
            </p:cNvSpPr>
            <p:nvPr/>
          </p:nvSpPr>
          <p:spPr bwMode="auto">
            <a:xfrm>
              <a:off x="337" y="3376"/>
              <a:ext cx="14" cy="138"/>
            </a:xfrm>
            <a:custGeom>
              <a:avLst/>
              <a:gdLst>
                <a:gd name="T0" fmla="*/ 110255844 w 8"/>
                <a:gd name="T1" fmla="*/ 681543004 h 48"/>
                <a:gd name="T2" fmla="*/ 126007813 w 8"/>
                <a:gd name="T3" fmla="*/ 743502533 h 48"/>
                <a:gd name="T4" fmla="*/ 126007813 w 8"/>
                <a:gd name="T5" fmla="*/ 294302840 h 48"/>
                <a:gd name="T6" fmla="*/ 15751969 w 8"/>
                <a:gd name="T7" fmla="*/ 0 h 48"/>
                <a:gd name="T8" fmla="*/ 0 w 8"/>
                <a:gd name="T9" fmla="*/ 402731031 h 48"/>
                <a:gd name="T10" fmla="*/ 110255844 w 8"/>
                <a:gd name="T11" fmla="*/ 681543004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rgbClr val="766F54">
                <a:alpha val="2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0253" name="Freeform 13"/>
            <p:cNvSpPr>
              <a:spLocks noChangeArrowheads="1"/>
            </p:cNvSpPr>
            <p:nvPr/>
          </p:nvSpPr>
          <p:spPr bwMode="auto">
            <a:xfrm>
              <a:off x="372" y="3934"/>
              <a:ext cx="102" cy="390"/>
            </a:xfrm>
            <a:custGeom>
              <a:avLst/>
              <a:gdLst>
                <a:gd name="T0" fmla="*/ 106891015 w 52"/>
                <a:gd name="T1" fmla="*/ 277669014 h 135"/>
                <a:gd name="T2" fmla="*/ 0 w 52"/>
                <a:gd name="T3" fmla="*/ 0 h 135"/>
                <a:gd name="T4" fmla="*/ 183239508 w 52"/>
                <a:gd name="T5" fmla="*/ 740445466 h 135"/>
                <a:gd name="T6" fmla="*/ 244320646 w 52"/>
                <a:gd name="T7" fmla="*/ 956412000 h 135"/>
                <a:gd name="T8" fmla="*/ 778771815 w 52"/>
                <a:gd name="T9" fmla="*/ 2082507782 h 135"/>
                <a:gd name="T10" fmla="*/ 794043077 w 52"/>
                <a:gd name="T11" fmla="*/ 2082507782 h 135"/>
                <a:gd name="T12" fmla="*/ 366482923 w 52"/>
                <a:gd name="T13" fmla="*/ 863854353 h 135"/>
                <a:gd name="T14" fmla="*/ 106891015 w 52"/>
                <a:gd name="T15" fmla="*/ 277669014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rgbClr val="766F54">
                <a:alpha val="2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</p:grpSp>
      <p:grpSp>
        <p:nvGrpSpPr>
          <p:cNvPr id="10254" name="Group 14"/>
          <p:cNvGrpSpPr>
            <a:grpSpLocks/>
          </p:cNvGrpSpPr>
          <p:nvPr/>
        </p:nvGrpSpPr>
        <p:grpSpPr bwMode="auto">
          <a:xfrm>
            <a:off x="20638" y="0"/>
            <a:ext cx="1949450" cy="6850063"/>
            <a:chOff x="13" y="0"/>
            <a:chExt cx="1228" cy="4315"/>
          </a:xfrm>
        </p:grpSpPr>
        <p:sp>
          <p:nvSpPr>
            <p:cNvPr id="10255" name="Freeform 15"/>
            <p:cNvSpPr>
              <a:spLocks noChangeArrowheads="1"/>
            </p:cNvSpPr>
            <p:nvPr/>
          </p:nvSpPr>
          <p:spPr bwMode="auto">
            <a:xfrm>
              <a:off x="13" y="0"/>
              <a:ext cx="256" cy="2771"/>
            </a:xfrm>
            <a:custGeom>
              <a:avLst/>
              <a:gdLst>
                <a:gd name="T0" fmla="*/ 110684661 w 103"/>
                <a:gd name="T1" fmla="*/ 2147483646 h 920"/>
                <a:gd name="T2" fmla="*/ 411117865 w 103"/>
                <a:gd name="T3" fmla="*/ 2147483646 h 920"/>
                <a:gd name="T4" fmla="*/ 901295634 w 103"/>
                <a:gd name="T5" fmla="*/ 2147483646 h 920"/>
                <a:gd name="T6" fmla="*/ 1597032336 w 103"/>
                <a:gd name="T7" fmla="*/ 2147483646 h 920"/>
                <a:gd name="T8" fmla="*/ 1628657093 w 103"/>
                <a:gd name="T9" fmla="*/ 2147483646 h 920"/>
                <a:gd name="T10" fmla="*/ 1565407579 w 103"/>
                <a:gd name="T11" fmla="*/ 2147483646 h 920"/>
                <a:gd name="T12" fmla="*/ 1565407579 w 103"/>
                <a:gd name="T13" fmla="*/ 2147483646 h 920"/>
                <a:gd name="T14" fmla="*/ 996169906 w 103"/>
                <a:gd name="T15" fmla="*/ 2147483646 h 920"/>
                <a:gd name="T16" fmla="*/ 474367379 w 103"/>
                <a:gd name="T17" fmla="*/ 2147483646 h 920"/>
                <a:gd name="T18" fmla="*/ 142309418 w 103"/>
                <a:gd name="T19" fmla="*/ 2147483646 h 920"/>
                <a:gd name="T20" fmla="*/ 47435147 w 103"/>
                <a:gd name="T21" fmla="*/ 1445313264 h 920"/>
                <a:gd name="T22" fmla="*/ 15810390 w 103"/>
                <a:gd name="T23" fmla="*/ 0 h 920"/>
                <a:gd name="T24" fmla="*/ 0 w 103"/>
                <a:gd name="T25" fmla="*/ 0 h 920"/>
                <a:gd name="T26" fmla="*/ 15810390 w 103"/>
                <a:gd name="T27" fmla="*/ 1445313264 h 920"/>
                <a:gd name="T28" fmla="*/ 110684661 w 103"/>
                <a:gd name="T29" fmla="*/ 2147483646 h 9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rgbClr val="766F54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0256" name="Freeform 16"/>
            <p:cNvSpPr>
              <a:spLocks noChangeArrowheads="1"/>
            </p:cNvSpPr>
            <p:nvPr/>
          </p:nvSpPr>
          <p:spPr bwMode="auto">
            <a:xfrm>
              <a:off x="286" y="2719"/>
              <a:ext cx="219" cy="994"/>
            </a:xfrm>
            <a:custGeom>
              <a:avLst/>
              <a:gdLst>
                <a:gd name="T0" fmla="*/ 842409880 w 88"/>
                <a:gd name="T1" fmla="*/ 2147483646 h 330"/>
                <a:gd name="T2" fmla="*/ 1398719344 w 88"/>
                <a:gd name="T3" fmla="*/ 2147483646 h 330"/>
                <a:gd name="T4" fmla="*/ 1398719344 w 88"/>
                <a:gd name="T5" fmla="*/ 2147483646 h 330"/>
                <a:gd name="T6" fmla="*/ 1398719344 w 88"/>
                <a:gd name="T7" fmla="*/ 2147483646 h 330"/>
                <a:gd name="T8" fmla="*/ 985460087 w 88"/>
                <a:gd name="T9" fmla="*/ 2147483646 h 330"/>
                <a:gd name="T10" fmla="*/ 0 w 88"/>
                <a:gd name="T11" fmla="*/ 0 h 330"/>
                <a:gd name="T12" fmla="*/ 111263488 w 88"/>
                <a:gd name="T13" fmla="*/ 992310910 h 330"/>
                <a:gd name="T14" fmla="*/ 842409880 w 88"/>
                <a:gd name="T15" fmla="*/ 2147483646 h 3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rgbClr val="766F54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0257" name="Freeform 17"/>
            <p:cNvSpPr>
              <a:spLocks noChangeArrowheads="1"/>
            </p:cNvSpPr>
            <p:nvPr/>
          </p:nvSpPr>
          <p:spPr bwMode="auto">
            <a:xfrm>
              <a:off x="524" y="3693"/>
              <a:ext cx="223" cy="622"/>
            </a:xfrm>
            <a:custGeom>
              <a:avLst/>
              <a:gdLst>
                <a:gd name="T0" fmla="*/ 94507976 w 90"/>
                <a:gd name="T1" fmla="*/ 235809526 h 207"/>
                <a:gd name="T2" fmla="*/ 0 w 90"/>
                <a:gd name="T3" fmla="*/ 0 h 207"/>
                <a:gd name="T4" fmla="*/ 15751991 w 90"/>
                <a:gd name="T5" fmla="*/ 455898152 h 207"/>
                <a:gd name="T6" fmla="*/ 661543926 w 90"/>
                <a:gd name="T7" fmla="*/ 1996514571 h 207"/>
                <a:gd name="T8" fmla="*/ 1260079889 w 90"/>
                <a:gd name="T9" fmla="*/ 2147483646 h 207"/>
                <a:gd name="T10" fmla="*/ 1417591859 w 90"/>
                <a:gd name="T11" fmla="*/ 2147483646 h 207"/>
                <a:gd name="T12" fmla="*/ 787551915 w 90"/>
                <a:gd name="T13" fmla="*/ 1933630974 h 207"/>
                <a:gd name="T14" fmla="*/ 94507976 w 90"/>
                <a:gd name="T15" fmla="*/ 235809526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rgbClr val="766F54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0258" name="Freeform 18"/>
            <p:cNvSpPr>
              <a:spLocks noChangeArrowheads="1"/>
            </p:cNvSpPr>
            <p:nvPr/>
          </p:nvSpPr>
          <p:spPr bwMode="auto">
            <a:xfrm>
              <a:off x="271" y="2749"/>
              <a:ext cx="286" cy="1406"/>
            </a:xfrm>
            <a:custGeom>
              <a:avLst/>
              <a:gdLst>
                <a:gd name="T0" fmla="*/ 1596387350 w 115"/>
                <a:gd name="T1" fmla="*/ 2147483646 h 467"/>
                <a:gd name="T2" fmla="*/ 1232853715 w 115"/>
                <a:gd name="T3" fmla="*/ 2147483646 h 467"/>
                <a:gd name="T4" fmla="*/ 458368842 w 115"/>
                <a:gd name="T5" fmla="*/ 2147483646 h 467"/>
                <a:gd name="T6" fmla="*/ 205473631 w 115"/>
                <a:gd name="T7" fmla="*/ 834088423 h 467"/>
                <a:gd name="T8" fmla="*/ 0 w 115"/>
                <a:gd name="T9" fmla="*/ 0 h 467"/>
                <a:gd name="T10" fmla="*/ 331923224 w 115"/>
                <a:gd name="T11" fmla="*/ 2147483646 h 467"/>
                <a:gd name="T12" fmla="*/ 1090600904 w 115"/>
                <a:gd name="T13" fmla="*/ 2147483646 h 467"/>
                <a:gd name="T14" fmla="*/ 1627997760 w 115"/>
                <a:gd name="T15" fmla="*/ 2147483646 h 467"/>
                <a:gd name="T16" fmla="*/ 1817668174 w 115"/>
                <a:gd name="T17" fmla="*/ 2147483646 h 467"/>
                <a:gd name="T18" fmla="*/ 1770250570 w 115"/>
                <a:gd name="T19" fmla="*/ 2147483646 h 467"/>
                <a:gd name="T20" fmla="*/ 1596387350 w 115"/>
                <a:gd name="T21" fmla="*/ 2147483646 h 4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rgbClr val="766F54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0259" name="Freeform 19"/>
            <p:cNvSpPr>
              <a:spLocks noChangeArrowheads="1"/>
            </p:cNvSpPr>
            <p:nvPr/>
          </p:nvSpPr>
          <p:spPr bwMode="auto">
            <a:xfrm>
              <a:off x="243" y="812"/>
              <a:ext cx="89" cy="1905"/>
            </a:xfrm>
            <a:custGeom>
              <a:avLst/>
              <a:gdLst>
                <a:gd name="T0" fmla="*/ 273753372 w 36"/>
                <a:gd name="T1" fmla="*/ 2147483646 h 633"/>
                <a:gd name="T2" fmla="*/ 209338926 w 36"/>
                <a:gd name="T3" fmla="*/ 2147483646 h 633"/>
                <a:gd name="T4" fmla="*/ 80514045 w 36"/>
                <a:gd name="T5" fmla="*/ 2147483646 h 633"/>
                <a:gd name="T6" fmla="*/ 209338926 w 36"/>
                <a:gd name="T7" fmla="*/ 2147483646 h 633"/>
                <a:gd name="T8" fmla="*/ 354267417 w 36"/>
                <a:gd name="T9" fmla="*/ 1554425528 h 633"/>
                <a:gd name="T10" fmla="*/ 579709955 w 36"/>
                <a:gd name="T11" fmla="*/ 0 h 633"/>
                <a:gd name="T12" fmla="*/ 563606343 w 36"/>
                <a:gd name="T13" fmla="*/ 0 h 633"/>
                <a:gd name="T14" fmla="*/ 322060194 w 36"/>
                <a:gd name="T15" fmla="*/ 1554425528 h 633"/>
                <a:gd name="T16" fmla="*/ 161032104 w 36"/>
                <a:gd name="T17" fmla="*/ 2147483646 h 633"/>
                <a:gd name="T18" fmla="*/ 16103612 w 36"/>
                <a:gd name="T19" fmla="*/ 2147483646 h 633"/>
                <a:gd name="T20" fmla="*/ 112721269 w 36"/>
                <a:gd name="T21" fmla="*/ 2147483646 h 633"/>
                <a:gd name="T22" fmla="*/ 257649761 w 36"/>
                <a:gd name="T23" fmla="*/ 2147483646 h 633"/>
                <a:gd name="T24" fmla="*/ 273753372 w 36"/>
                <a:gd name="T25" fmla="*/ 2147483646 h 6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rgbClr val="766F54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0260" name="Freeform 20"/>
            <p:cNvSpPr>
              <a:spLocks noChangeArrowheads="1"/>
            </p:cNvSpPr>
            <p:nvPr/>
          </p:nvSpPr>
          <p:spPr bwMode="auto">
            <a:xfrm>
              <a:off x="579" y="4140"/>
              <a:ext cx="68" cy="175"/>
            </a:xfrm>
            <a:custGeom>
              <a:avLst/>
              <a:gdLst>
                <a:gd name="T0" fmla="*/ 346523469 w 28"/>
                <a:gd name="T1" fmla="*/ 923021860 h 59"/>
                <a:gd name="T2" fmla="*/ 441027344 w 28"/>
                <a:gd name="T3" fmla="*/ 923021860 h 59"/>
                <a:gd name="T4" fmla="*/ 0 w 28"/>
                <a:gd name="T5" fmla="*/ 0 h 59"/>
                <a:gd name="T6" fmla="*/ 346523469 w 28"/>
                <a:gd name="T7" fmla="*/ 923021860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rgbClr val="766F54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0261" name="Freeform 21"/>
            <p:cNvSpPr>
              <a:spLocks noChangeArrowheads="1"/>
            </p:cNvSpPr>
            <p:nvPr/>
          </p:nvSpPr>
          <p:spPr bwMode="auto">
            <a:xfrm>
              <a:off x="261" y="2587"/>
              <a:ext cx="41" cy="320"/>
            </a:xfrm>
            <a:custGeom>
              <a:avLst/>
              <a:gdLst>
                <a:gd name="T0" fmla="*/ 64496489 w 17"/>
                <a:gd name="T1" fmla="*/ 847377402 h 107"/>
                <a:gd name="T2" fmla="*/ 274108069 w 17"/>
                <a:gd name="T3" fmla="*/ 1679063951 h 107"/>
                <a:gd name="T4" fmla="*/ 161241221 w 17"/>
                <a:gd name="T5" fmla="*/ 690456982 h 107"/>
                <a:gd name="T6" fmla="*/ 145115092 w 17"/>
                <a:gd name="T7" fmla="*/ 674762167 h 107"/>
                <a:gd name="T8" fmla="*/ 0 w 17"/>
                <a:gd name="T9" fmla="*/ 0 h 107"/>
                <a:gd name="T10" fmla="*/ 0 w 17"/>
                <a:gd name="T11" fmla="*/ 125538713 h 107"/>
                <a:gd name="T12" fmla="*/ 64496489 w 17"/>
                <a:gd name="T13" fmla="*/ 847377402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rgbClr val="766F54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0262" name="Freeform 22"/>
            <p:cNvSpPr>
              <a:spLocks noChangeArrowheads="1"/>
            </p:cNvSpPr>
            <p:nvPr/>
          </p:nvSpPr>
          <p:spPr bwMode="auto">
            <a:xfrm>
              <a:off x="507" y="1982"/>
              <a:ext cx="734" cy="1709"/>
            </a:xfrm>
            <a:custGeom>
              <a:avLst/>
              <a:gdLst>
                <a:gd name="T0" fmla="*/ 126350140 w 294"/>
                <a:gd name="T1" fmla="*/ 2147483646 h 568"/>
                <a:gd name="T2" fmla="*/ 552784347 w 294"/>
                <a:gd name="T3" fmla="*/ 2147483646 h 568"/>
                <a:gd name="T4" fmla="*/ 1563593416 w 294"/>
                <a:gd name="T5" fmla="*/ 2147483646 h 568"/>
                <a:gd name="T6" fmla="*/ 2147483646 w 294"/>
                <a:gd name="T7" fmla="*/ 1869089766 h 568"/>
                <a:gd name="T8" fmla="*/ 2147483646 w 294"/>
                <a:gd name="T9" fmla="*/ 910983896 h 568"/>
                <a:gd name="T10" fmla="*/ 2147483646 w 294"/>
                <a:gd name="T11" fmla="*/ 439783962 h 568"/>
                <a:gd name="T12" fmla="*/ 2147483646 w 294"/>
                <a:gd name="T13" fmla="*/ 0 h 568"/>
                <a:gd name="T14" fmla="*/ 2147483646 w 294"/>
                <a:gd name="T15" fmla="*/ 0 h 568"/>
                <a:gd name="T16" fmla="*/ 2147483646 w 294"/>
                <a:gd name="T17" fmla="*/ 424077958 h 568"/>
                <a:gd name="T18" fmla="*/ 2147483646 w 294"/>
                <a:gd name="T19" fmla="*/ 879571888 h 568"/>
                <a:gd name="T20" fmla="*/ 2147483646 w 294"/>
                <a:gd name="T21" fmla="*/ 1837677758 h 568"/>
                <a:gd name="T22" fmla="*/ 1500416359 w 294"/>
                <a:gd name="T23" fmla="*/ 2147483646 h 568"/>
                <a:gd name="T24" fmla="*/ 473814019 w 294"/>
                <a:gd name="T25" fmla="*/ 2147483646 h 568"/>
                <a:gd name="T26" fmla="*/ 0 w 294"/>
                <a:gd name="T27" fmla="*/ 2147483646 h 568"/>
                <a:gd name="T28" fmla="*/ 110556869 w 294"/>
                <a:gd name="T29" fmla="*/ 2147483646 h 568"/>
                <a:gd name="T30" fmla="*/ 126350140 w 294"/>
                <a:gd name="T31" fmla="*/ 2147483646 h 5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rgbClr val="766F54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0263" name="Freeform 23"/>
            <p:cNvSpPr>
              <a:spLocks noChangeArrowheads="1"/>
            </p:cNvSpPr>
            <p:nvPr/>
          </p:nvSpPr>
          <p:spPr bwMode="auto">
            <a:xfrm>
              <a:off x="559" y="4158"/>
              <a:ext cx="61" cy="157"/>
            </a:xfrm>
            <a:custGeom>
              <a:avLst/>
              <a:gdLst>
                <a:gd name="T0" fmla="*/ 0 w 25"/>
                <a:gd name="T1" fmla="*/ 0 h 53"/>
                <a:gd name="T2" fmla="*/ 304079525 w 25"/>
                <a:gd name="T3" fmla="*/ 828513255 h 53"/>
                <a:gd name="T4" fmla="*/ 400104007 w 25"/>
                <a:gd name="T5" fmla="*/ 828513255 h 53"/>
                <a:gd name="T6" fmla="*/ 0 w 25"/>
                <a:gd name="T7" fmla="*/ 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rgbClr val="766F54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0264" name="Freeform 24"/>
            <p:cNvSpPr>
              <a:spLocks noChangeArrowheads="1"/>
            </p:cNvSpPr>
            <p:nvPr/>
          </p:nvSpPr>
          <p:spPr bwMode="auto">
            <a:xfrm>
              <a:off x="507" y="3715"/>
              <a:ext cx="70" cy="423"/>
            </a:xfrm>
            <a:custGeom>
              <a:avLst/>
              <a:gdLst>
                <a:gd name="T0" fmla="*/ 0 w 29"/>
                <a:gd name="T1" fmla="*/ 0 h 141"/>
                <a:gd name="T2" fmla="*/ 108742655 w 29"/>
                <a:gd name="T3" fmla="*/ 1397863960 h 141"/>
                <a:gd name="T4" fmla="*/ 279621155 w 29"/>
                <a:gd name="T5" fmla="*/ 1837639560 h 141"/>
                <a:gd name="T6" fmla="*/ 450499655 w 29"/>
                <a:gd name="T7" fmla="*/ 2147483646 h 141"/>
                <a:gd name="T8" fmla="*/ 419429762 w 29"/>
                <a:gd name="T9" fmla="*/ 2120352729 h 141"/>
                <a:gd name="T10" fmla="*/ 124275631 w 29"/>
                <a:gd name="T11" fmla="*/ 345540519 h 141"/>
                <a:gd name="T12" fmla="*/ 62139786 w 29"/>
                <a:gd name="T13" fmla="*/ 172768278 h 141"/>
                <a:gd name="T14" fmla="*/ 0 w 29"/>
                <a:gd name="T15" fmla="*/ 0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rgbClr val="766F54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0265" name="Freeform 25"/>
            <p:cNvSpPr>
              <a:spLocks noChangeArrowheads="1"/>
            </p:cNvSpPr>
            <p:nvPr/>
          </p:nvSpPr>
          <p:spPr bwMode="auto">
            <a:xfrm>
              <a:off x="507" y="3636"/>
              <a:ext cx="18" cy="142"/>
            </a:xfrm>
            <a:custGeom>
              <a:avLst/>
              <a:gdLst>
                <a:gd name="T0" fmla="*/ 0 w 8"/>
                <a:gd name="T1" fmla="*/ 402731031 h 48"/>
                <a:gd name="T2" fmla="*/ 63003906 w 8"/>
                <a:gd name="T3" fmla="*/ 573114814 h 48"/>
                <a:gd name="T4" fmla="*/ 126007813 w 8"/>
                <a:gd name="T5" fmla="*/ 743502533 h 48"/>
                <a:gd name="T6" fmla="*/ 110255844 w 8"/>
                <a:gd name="T7" fmla="*/ 294302840 h 48"/>
                <a:gd name="T8" fmla="*/ 0 w 8"/>
                <a:gd name="T9" fmla="*/ 0 h 48"/>
                <a:gd name="T10" fmla="*/ 0 w 8"/>
                <a:gd name="T11" fmla="*/ 61959528 h 48"/>
                <a:gd name="T12" fmla="*/ 0 w 8"/>
                <a:gd name="T13" fmla="*/ 402731031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rgbClr val="766F54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0266" name="Freeform 26"/>
            <p:cNvSpPr>
              <a:spLocks noChangeArrowheads="1"/>
            </p:cNvSpPr>
            <p:nvPr/>
          </p:nvSpPr>
          <p:spPr bwMode="auto">
            <a:xfrm>
              <a:off x="524" y="3983"/>
              <a:ext cx="108" cy="332"/>
            </a:xfrm>
            <a:custGeom>
              <a:avLst/>
              <a:gdLst>
                <a:gd name="T0" fmla="*/ 173259750 w 44"/>
                <a:gd name="T1" fmla="*/ 439440880 h 111"/>
                <a:gd name="T2" fmla="*/ 0 w 44"/>
                <a:gd name="T3" fmla="*/ 0 h 111"/>
                <a:gd name="T4" fmla="*/ 173259750 w 44"/>
                <a:gd name="T5" fmla="*/ 769022530 h 111"/>
                <a:gd name="T6" fmla="*/ 220515656 w 44"/>
                <a:gd name="T7" fmla="*/ 910269545 h 111"/>
                <a:gd name="T8" fmla="*/ 614287094 w 44"/>
                <a:gd name="T9" fmla="*/ 1742067645 h 111"/>
                <a:gd name="T10" fmla="*/ 693042969 w 44"/>
                <a:gd name="T11" fmla="*/ 1742067645 h 111"/>
                <a:gd name="T12" fmla="*/ 346523469 w 44"/>
                <a:gd name="T13" fmla="*/ 816102227 h 111"/>
                <a:gd name="T14" fmla="*/ 173259750 w 44"/>
                <a:gd name="T15" fmla="*/ 439440880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rgbClr val="766F54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</p:grpSp>
      <p:sp>
        <p:nvSpPr>
          <p:cNvPr id="10267" name="Rectangle 27"/>
          <p:cNvSpPr>
            <a:spLocks noChangeArrowheads="1"/>
          </p:cNvSpPr>
          <p:nvPr/>
        </p:nvSpPr>
        <p:spPr bwMode="auto">
          <a:xfrm>
            <a:off x="0" y="0"/>
            <a:ext cx="182563" cy="6858000"/>
          </a:xfrm>
          <a:prstGeom prst="rect">
            <a:avLst/>
          </a:prstGeom>
          <a:solidFill>
            <a:srgbClr val="766F54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t-BR"/>
          </a:p>
        </p:txBody>
      </p:sp>
      <p:sp>
        <p:nvSpPr>
          <p:cNvPr id="10268" name="Freeform 28"/>
          <p:cNvSpPr>
            <a:spLocks noChangeArrowheads="1"/>
          </p:cNvSpPr>
          <p:nvPr/>
        </p:nvSpPr>
        <p:spPr bwMode="auto">
          <a:xfrm flipV="1">
            <a:off x="0" y="4908550"/>
            <a:ext cx="1358900" cy="508000"/>
          </a:xfrm>
          <a:custGeom>
            <a:avLst/>
            <a:gdLst>
              <a:gd name="T0" fmla="*/ 233511534 w 7908"/>
              <a:gd name="T1" fmla="*/ 12113514 h 10000"/>
              <a:gd name="T2" fmla="*/ 194150002 w 7908"/>
              <a:gd name="T3" fmla="*/ 485140 h 10000"/>
              <a:gd name="T4" fmla="*/ 193293730 w 7908"/>
              <a:gd name="T5" fmla="*/ 242570 h 10000"/>
              <a:gd name="T6" fmla="*/ 190842796 w 7908"/>
              <a:gd name="T7" fmla="*/ 0 h 10000"/>
              <a:gd name="T8" fmla="*/ 175251704 w 7908"/>
              <a:gd name="T9" fmla="*/ 0 h 10000"/>
              <a:gd name="T10" fmla="*/ 0 w 7908"/>
              <a:gd name="T11" fmla="*/ 160020 h 10000"/>
              <a:gd name="T12" fmla="*/ 0 w 7908"/>
              <a:gd name="T13" fmla="*/ 25806400 h 10000"/>
              <a:gd name="T14" fmla="*/ 175251704 w 7908"/>
              <a:gd name="T15" fmla="*/ 25682550 h 10000"/>
              <a:gd name="T16" fmla="*/ 190842796 w 7908"/>
              <a:gd name="T17" fmla="*/ 25682550 h 10000"/>
              <a:gd name="T18" fmla="*/ 193293730 w 7908"/>
              <a:gd name="T19" fmla="*/ 25442520 h 10000"/>
              <a:gd name="T20" fmla="*/ 194150002 w 7908"/>
              <a:gd name="T21" fmla="*/ 25197359 h 10000"/>
              <a:gd name="T22" fmla="*/ 233511534 w 7908"/>
              <a:gd name="T23" fmla="*/ 13568985 h 10000"/>
              <a:gd name="T24" fmla="*/ 233511534 w 7908"/>
              <a:gd name="T25" fmla="*/ 12113514 h 100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rgbClr val="A5301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t-BR"/>
          </a:p>
        </p:txBody>
      </p:sp>
      <p:sp>
        <p:nvSpPr>
          <p:cNvPr id="10269" name="Rectangle 29"/>
          <p:cNvSpPr>
            <a:spLocks noGrp="1" noChangeArrowheads="1"/>
          </p:cNvSpPr>
          <p:nvPr>
            <p:ph type="title"/>
          </p:nvPr>
        </p:nvSpPr>
        <p:spPr bwMode="auto">
          <a:xfrm>
            <a:off x="1944688" y="623888"/>
            <a:ext cx="6586537" cy="12779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pt-BR" smtClean="0"/>
              <a:t>Clique para editar o formato do texto do título</a:t>
            </a:r>
          </a:p>
        </p:txBody>
      </p:sp>
      <p:sp>
        <p:nvSpPr>
          <p:cNvPr id="10270" name="Rectangle 30"/>
          <p:cNvSpPr>
            <a:spLocks noGrp="1" noChangeArrowheads="1"/>
          </p:cNvSpPr>
          <p:nvPr>
            <p:ph type="body" idx="1"/>
          </p:nvPr>
        </p:nvSpPr>
        <p:spPr bwMode="auto">
          <a:xfrm>
            <a:off x="1943100" y="2133600"/>
            <a:ext cx="6588125" cy="3883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pt-BR" smtClean="0"/>
              <a:t>Clique para editar o formato do texto da estrutura de tópicos</a:t>
            </a:r>
          </a:p>
          <a:p>
            <a:pPr lvl="1"/>
            <a:r>
              <a:rPr lang="en-GB" altLang="pt-BR" smtClean="0"/>
              <a:t>2.º Nível da estrutura de tópicos</a:t>
            </a:r>
          </a:p>
          <a:p>
            <a:pPr lvl="2"/>
            <a:r>
              <a:rPr lang="en-GB" altLang="pt-BR" smtClean="0"/>
              <a:t>3.º Nível da estrutura de tópicos</a:t>
            </a:r>
          </a:p>
          <a:p>
            <a:pPr lvl="3"/>
            <a:r>
              <a:rPr lang="en-GB" altLang="pt-BR" smtClean="0"/>
              <a:t>4.º Nível da estrutura de tópicos</a:t>
            </a:r>
          </a:p>
          <a:p>
            <a:pPr lvl="4"/>
            <a:r>
              <a:rPr lang="en-GB" altLang="pt-BR" smtClean="0"/>
              <a:t>5.º Nível da estrutura de tópicos</a:t>
            </a:r>
          </a:p>
          <a:p>
            <a:pPr lvl="4"/>
            <a:r>
              <a:rPr lang="en-GB" altLang="pt-BR" smtClean="0"/>
              <a:t>6.º Nível da estrutura de tópicos</a:t>
            </a:r>
          </a:p>
          <a:p>
            <a:pPr lvl="4"/>
            <a:r>
              <a:rPr lang="en-GB" altLang="pt-BR" smtClean="0"/>
              <a:t>7.º Nível da estrutura de tópicos</a:t>
            </a:r>
          </a:p>
        </p:txBody>
      </p:sp>
      <p:sp>
        <p:nvSpPr>
          <p:cNvPr id="10271" name="Text Box 31"/>
          <p:cNvSpPr txBox="1">
            <a:spLocks noChangeArrowheads="1"/>
          </p:cNvSpPr>
          <p:nvPr/>
        </p:nvSpPr>
        <p:spPr bwMode="auto">
          <a:xfrm>
            <a:off x="7772400" y="6135688"/>
            <a:ext cx="766763" cy="369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t-BR"/>
          </a:p>
        </p:txBody>
      </p:sp>
      <p:sp>
        <p:nvSpPr>
          <p:cNvPr id="10272" name="Text Box 32"/>
          <p:cNvSpPr txBox="1">
            <a:spLocks noChangeArrowheads="1"/>
          </p:cNvSpPr>
          <p:nvPr/>
        </p:nvSpPr>
        <p:spPr bwMode="auto">
          <a:xfrm>
            <a:off x="1943100" y="6135688"/>
            <a:ext cx="5716588" cy="365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t-BR"/>
          </a:p>
        </p:txBody>
      </p:sp>
      <p:sp>
        <p:nvSpPr>
          <p:cNvPr id="10273" name="Rectangle 33"/>
          <p:cNvSpPr>
            <a:spLocks noGrp="1" noChangeArrowheads="1"/>
          </p:cNvSpPr>
          <p:nvPr>
            <p:ph type="sldNum"/>
          </p:nvPr>
        </p:nvSpPr>
        <p:spPr bwMode="auto">
          <a:xfrm>
            <a:off x="511175" y="4964113"/>
            <a:ext cx="582613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000" tIns="46800" rIns="90000" bIns="46800" numCol="1" anchor="ctr" anchorCtr="0" compatLnSpc="1">
            <a:prstTxWarp prst="textNoShape">
              <a:avLst/>
            </a:prstTxWarp>
          </a:bodyPr>
          <a:lstStyle>
            <a:lvl1pPr algn="r" eaLnBrk="1">
              <a:buClrTx/>
              <a:buFontTx/>
              <a:buNone/>
              <a:defRPr sz="2000">
                <a:solidFill>
                  <a:srgbClr val="FEFFFF"/>
                </a:solidFill>
                <a:latin typeface="Times New Roman" panose="02020603050405020304" pitchFamily="18" charset="0"/>
                <a:cs typeface="DejaVu Sans" panose="020B0603030804020204" pitchFamily="34" charset="0"/>
              </a:defRPr>
            </a:lvl1pPr>
          </a:lstStyle>
          <a:p>
            <a:fld id="{A85B74C7-914A-4CB9-9396-8560EF951408}" type="slidenum">
              <a:rPr lang="pt-BR" altLang="pt-BR"/>
              <a:pPr/>
              <a:t>‹nº›</a:t>
            </a:fld>
            <a:endParaRPr lang="pt-BR" alt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4" r:id="rId1"/>
    <p:sldLayoutId id="2147483765" r:id="rId2"/>
    <p:sldLayoutId id="2147483766" r:id="rId3"/>
    <p:sldLayoutId id="2147483767" r:id="rId4"/>
    <p:sldLayoutId id="2147483768" r:id="rId5"/>
    <p:sldLayoutId id="2147483769" r:id="rId6"/>
    <p:sldLayoutId id="2147483770" r:id="rId7"/>
    <p:sldLayoutId id="2147483771" r:id="rId8"/>
    <p:sldLayoutId id="2147483772" r:id="rId9"/>
    <p:sldLayoutId id="2147483773" r:id="rId10"/>
    <p:sldLayoutId id="2147483774" r:id="rId11"/>
  </p:sldLayoutIdLst>
  <p:txStyles>
    <p:titleStyle>
      <a:lvl1pPr algn="l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3600" kern="1200">
          <a:solidFill>
            <a:srgbClr val="262626"/>
          </a:solidFill>
          <a:latin typeface="+mj-lt"/>
          <a:ea typeface="+mj-ea"/>
          <a:cs typeface="+mj-cs"/>
        </a:defRPr>
      </a:lvl1pPr>
      <a:lvl2pPr marL="742950" indent="-285750" algn="l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3600">
          <a:solidFill>
            <a:srgbClr val="262626"/>
          </a:solidFill>
          <a:latin typeface="Century Gothic" panose="020B0502020202020204" pitchFamily="34" charset="0"/>
          <a:ea typeface="WenQuanYi Micro Hei" charset="0"/>
          <a:cs typeface="WenQuanYi Micro Hei" charset="0"/>
        </a:defRPr>
      </a:lvl2pPr>
      <a:lvl3pPr marL="1143000" indent="-228600" algn="l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3600">
          <a:solidFill>
            <a:srgbClr val="262626"/>
          </a:solidFill>
          <a:latin typeface="Century Gothic" panose="020B0502020202020204" pitchFamily="34" charset="0"/>
          <a:ea typeface="WenQuanYi Micro Hei" charset="0"/>
          <a:cs typeface="WenQuanYi Micro Hei" charset="0"/>
        </a:defRPr>
      </a:lvl3pPr>
      <a:lvl4pPr marL="1600200" indent="-228600" algn="l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3600">
          <a:solidFill>
            <a:srgbClr val="262626"/>
          </a:solidFill>
          <a:latin typeface="Century Gothic" panose="020B0502020202020204" pitchFamily="34" charset="0"/>
          <a:ea typeface="WenQuanYi Micro Hei" charset="0"/>
          <a:cs typeface="WenQuanYi Micro Hei" charset="0"/>
        </a:defRPr>
      </a:lvl4pPr>
      <a:lvl5pPr marL="2057400" indent="-228600" algn="l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3600">
          <a:solidFill>
            <a:srgbClr val="262626"/>
          </a:solidFill>
          <a:latin typeface="Century Gothic" panose="020B0502020202020204" pitchFamily="34" charset="0"/>
          <a:ea typeface="WenQuanYi Micro Hei" charset="0"/>
          <a:cs typeface="WenQuanYi Micro Hei" charset="0"/>
        </a:defRPr>
      </a:lvl5pPr>
      <a:lvl6pPr marL="2514600" indent="-228600" algn="l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3600">
          <a:solidFill>
            <a:srgbClr val="262626"/>
          </a:solidFill>
          <a:latin typeface="Century Gothic" panose="020B0502020202020204" pitchFamily="34" charset="0"/>
          <a:ea typeface="WenQuanYi Micro Hei" charset="0"/>
          <a:cs typeface="WenQuanYi Micro Hei" charset="0"/>
        </a:defRPr>
      </a:lvl6pPr>
      <a:lvl7pPr marL="2971800" indent="-228600" algn="l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3600">
          <a:solidFill>
            <a:srgbClr val="262626"/>
          </a:solidFill>
          <a:latin typeface="Century Gothic" panose="020B0502020202020204" pitchFamily="34" charset="0"/>
          <a:ea typeface="WenQuanYi Micro Hei" charset="0"/>
          <a:cs typeface="WenQuanYi Micro Hei" charset="0"/>
        </a:defRPr>
      </a:lvl7pPr>
      <a:lvl8pPr marL="3429000" indent="-228600" algn="l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3600">
          <a:solidFill>
            <a:srgbClr val="262626"/>
          </a:solidFill>
          <a:latin typeface="Century Gothic" panose="020B0502020202020204" pitchFamily="34" charset="0"/>
          <a:ea typeface="WenQuanYi Micro Hei" charset="0"/>
          <a:cs typeface="WenQuanYi Micro Hei" charset="0"/>
        </a:defRPr>
      </a:lvl8pPr>
      <a:lvl9pPr marL="3886200" indent="-228600" algn="l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3600">
          <a:solidFill>
            <a:srgbClr val="262626"/>
          </a:solidFill>
          <a:latin typeface="Century Gothic" panose="020B0502020202020204" pitchFamily="34" charset="0"/>
          <a:ea typeface="WenQuanYi Micro Hei" charset="0"/>
          <a:cs typeface="WenQuanYi Micro Hei" charset="0"/>
        </a:defRPr>
      </a:lvl9pPr>
    </p:titleStyle>
    <p:bodyStyle>
      <a:lvl1pPr marL="342900" indent="-342900" algn="l" defTabSz="449263" rtl="0" eaLnBrk="0" fontAlgn="base" hangingPunct="0">
        <a:spcBef>
          <a:spcPts val="100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kern="1200">
          <a:solidFill>
            <a:srgbClr val="404040"/>
          </a:solidFill>
          <a:latin typeface="+mn-lt"/>
          <a:ea typeface="+mn-ea"/>
          <a:cs typeface="+mn-cs"/>
        </a:defRPr>
      </a:lvl1pPr>
      <a:lvl2pPr marL="742950" indent="-285750" algn="l" defTabSz="449263" rtl="0" eaLnBrk="0" fontAlgn="base" hangingPunct="0">
        <a:spcBef>
          <a:spcPts val="100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1600" kern="1200">
          <a:solidFill>
            <a:srgbClr val="404040"/>
          </a:solidFill>
          <a:latin typeface="+mn-lt"/>
          <a:ea typeface="+mn-ea"/>
          <a:cs typeface="+mn-cs"/>
        </a:defRPr>
      </a:lvl2pPr>
      <a:lvl3pPr marL="1143000" indent="-228600" algn="l" defTabSz="449263" rtl="0" eaLnBrk="0" fontAlgn="base" hangingPunct="0">
        <a:spcBef>
          <a:spcPts val="100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1400" kern="1200">
          <a:solidFill>
            <a:srgbClr val="404040"/>
          </a:solidFill>
          <a:latin typeface="+mn-lt"/>
          <a:ea typeface="+mn-ea"/>
          <a:cs typeface="+mn-cs"/>
        </a:defRPr>
      </a:lvl3pPr>
      <a:lvl4pPr marL="1600200" indent="-228600" algn="l" defTabSz="449263" rtl="0" eaLnBrk="0" fontAlgn="base" hangingPunct="0">
        <a:spcBef>
          <a:spcPts val="100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1200" kern="1200">
          <a:solidFill>
            <a:srgbClr val="404040"/>
          </a:solidFill>
          <a:latin typeface="+mn-lt"/>
          <a:ea typeface="+mn-ea"/>
          <a:cs typeface="+mn-cs"/>
        </a:defRPr>
      </a:lvl4pPr>
      <a:lvl5pPr marL="2057400" indent="-228600" algn="l" defTabSz="449263" rtl="0" eaLnBrk="0" fontAlgn="base" hangingPunct="0">
        <a:spcBef>
          <a:spcPts val="100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1200" kern="1200">
          <a:solidFill>
            <a:srgbClr val="404040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265" name="Group 1"/>
          <p:cNvGrpSpPr>
            <a:grpSpLocks/>
          </p:cNvGrpSpPr>
          <p:nvPr/>
        </p:nvGrpSpPr>
        <p:grpSpPr bwMode="auto">
          <a:xfrm>
            <a:off x="0" y="228600"/>
            <a:ext cx="1978025" cy="6635750"/>
            <a:chOff x="0" y="144"/>
            <a:chExt cx="1246" cy="4180"/>
          </a:xfrm>
        </p:grpSpPr>
        <p:sp>
          <p:nvSpPr>
            <p:cNvPr id="11266" name="Freeform 2"/>
            <p:cNvSpPr>
              <a:spLocks noChangeArrowheads="1"/>
            </p:cNvSpPr>
            <p:nvPr/>
          </p:nvSpPr>
          <p:spPr bwMode="auto">
            <a:xfrm>
              <a:off x="0" y="1622"/>
              <a:ext cx="42" cy="392"/>
            </a:xfrm>
            <a:custGeom>
              <a:avLst/>
              <a:gdLst>
                <a:gd name="T0" fmla="*/ 334035256 w 22"/>
                <a:gd name="T1" fmla="*/ 2092026176 h 136"/>
                <a:gd name="T2" fmla="*/ 258117975 w 22"/>
                <a:gd name="T3" fmla="*/ 1230604787 h 136"/>
                <a:gd name="T4" fmla="*/ 0 w 22"/>
                <a:gd name="T5" fmla="*/ 0 h 136"/>
                <a:gd name="T6" fmla="*/ 0 w 22"/>
                <a:gd name="T7" fmla="*/ 538388859 h 136"/>
                <a:gd name="T8" fmla="*/ 303669123 w 22"/>
                <a:gd name="T9" fmla="*/ 1907434478 h 136"/>
                <a:gd name="T10" fmla="*/ 334035256 w 22"/>
                <a:gd name="T11" fmla="*/ 2092026176 h 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rgbClr val="766F54">
                <a:alpha val="2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1267" name="Freeform 3"/>
            <p:cNvSpPr>
              <a:spLocks noChangeArrowheads="1"/>
            </p:cNvSpPr>
            <p:nvPr/>
          </p:nvSpPr>
          <p:spPr bwMode="auto">
            <a:xfrm>
              <a:off x="56" y="1988"/>
              <a:ext cx="281" cy="1461"/>
            </a:xfrm>
            <a:custGeom>
              <a:avLst/>
              <a:gdLst>
                <a:gd name="T0" fmla="*/ 1331463414 w 140"/>
                <a:gd name="T1" fmla="*/ 2147483646 h 504"/>
                <a:gd name="T2" fmla="*/ 2147483646 w 140"/>
                <a:gd name="T3" fmla="*/ 2147483646 h 504"/>
                <a:gd name="T4" fmla="*/ 2147483646 w 140"/>
                <a:gd name="T5" fmla="*/ 2147483646 h 504"/>
                <a:gd name="T6" fmla="*/ 1470804210 w 140"/>
                <a:gd name="T7" fmla="*/ 2147483646 h 504"/>
                <a:gd name="T8" fmla="*/ 0 w 140"/>
                <a:gd name="T9" fmla="*/ 0 h 504"/>
                <a:gd name="T10" fmla="*/ 92891241 w 140"/>
                <a:gd name="T11" fmla="*/ 939577574 h 504"/>
                <a:gd name="T12" fmla="*/ 1331463414 w 140"/>
                <a:gd name="T13" fmla="*/ 2147483646 h 5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rgbClr val="766F54">
                <a:alpha val="2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1268" name="Freeform 4"/>
            <p:cNvSpPr>
              <a:spLocks noChangeArrowheads="1"/>
            </p:cNvSpPr>
            <p:nvPr/>
          </p:nvSpPr>
          <p:spPr bwMode="auto">
            <a:xfrm>
              <a:off x="353" y="3431"/>
              <a:ext cx="265" cy="893"/>
            </a:xfrm>
            <a:custGeom>
              <a:avLst/>
              <a:gdLst>
                <a:gd name="T0" fmla="*/ 123725864 w 132"/>
                <a:gd name="T1" fmla="*/ 339357040 h 308"/>
                <a:gd name="T2" fmla="*/ 0 w 132"/>
                <a:gd name="T3" fmla="*/ 0 h 308"/>
                <a:gd name="T4" fmla="*/ 0 w 132"/>
                <a:gd name="T5" fmla="*/ 447336244 h 308"/>
                <a:gd name="T6" fmla="*/ 1051683611 w 132"/>
                <a:gd name="T7" fmla="*/ 2147483646 h 308"/>
                <a:gd name="T8" fmla="*/ 1902309252 w 132"/>
                <a:gd name="T9" fmla="*/ 2147483646 h 308"/>
                <a:gd name="T10" fmla="*/ 2041502324 w 132"/>
                <a:gd name="T11" fmla="*/ 2147483646 h 308"/>
                <a:gd name="T12" fmla="*/ 1190876683 w 132"/>
                <a:gd name="T13" fmla="*/ 2147483646 h 308"/>
                <a:gd name="T14" fmla="*/ 123725864 w 132"/>
                <a:gd name="T15" fmla="*/ 339357040 h 3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rgbClr val="766F54">
                <a:alpha val="2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1269" name="Freeform 5"/>
            <p:cNvSpPr>
              <a:spLocks noChangeArrowheads="1"/>
            </p:cNvSpPr>
            <p:nvPr/>
          </p:nvSpPr>
          <p:spPr bwMode="auto">
            <a:xfrm>
              <a:off x="420" y="4097"/>
              <a:ext cx="73" cy="227"/>
            </a:xfrm>
            <a:custGeom>
              <a:avLst/>
              <a:gdLst>
                <a:gd name="T0" fmla="*/ 436271086 w 37"/>
                <a:gd name="T1" fmla="*/ 1213028493 h 79"/>
                <a:gd name="T2" fmla="*/ 576502770 w 37"/>
                <a:gd name="T3" fmla="*/ 1213028493 h 79"/>
                <a:gd name="T4" fmla="*/ 0 w 37"/>
                <a:gd name="T5" fmla="*/ 0 h 79"/>
                <a:gd name="T6" fmla="*/ 436271086 w 37"/>
                <a:gd name="T7" fmla="*/ 1213028493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rgbClr val="766F54">
                <a:alpha val="2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1270" name="Freeform 6"/>
            <p:cNvSpPr>
              <a:spLocks noChangeArrowheads="1"/>
            </p:cNvSpPr>
            <p:nvPr/>
          </p:nvSpPr>
          <p:spPr bwMode="auto">
            <a:xfrm>
              <a:off x="44" y="2016"/>
              <a:ext cx="358" cy="2095"/>
            </a:xfrm>
            <a:custGeom>
              <a:avLst/>
              <a:gdLst>
                <a:gd name="T0" fmla="*/ 2147483646 w 178"/>
                <a:gd name="T1" fmla="*/ 2147483646 h 722"/>
                <a:gd name="T2" fmla="*/ 1794416005 w 178"/>
                <a:gd name="T3" fmla="*/ 2147483646 h 722"/>
                <a:gd name="T4" fmla="*/ 618763733 w 178"/>
                <a:gd name="T5" fmla="*/ 2147483646 h 722"/>
                <a:gd name="T6" fmla="*/ 185629513 w 178"/>
                <a:gd name="T7" fmla="*/ 786478582 h 722"/>
                <a:gd name="T8" fmla="*/ 0 w 178"/>
                <a:gd name="T9" fmla="*/ 0 h 722"/>
                <a:gd name="T10" fmla="*/ 510482144 w 178"/>
                <a:gd name="T11" fmla="*/ 2147483646 h 722"/>
                <a:gd name="T12" fmla="*/ 1655192887 w 178"/>
                <a:gd name="T13" fmla="*/ 2147483646 h 722"/>
                <a:gd name="T14" fmla="*/ 2147483646 w 178"/>
                <a:gd name="T15" fmla="*/ 2147483646 h 722"/>
                <a:gd name="T16" fmla="*/ 2147483646 w 178"/>
                <a:gd name="T17" fmla="*/ 2147483646 h 722"/>
                <a:gd name="T18" fmla="*/ 2147483646 w 178"/>
                <a:gd name="T19" fmla="*/ 2147483646 h 722"/>
                <a:gd name="T20" fmla="*/ 2147483646 w 178"/>
                <a:gd name="T21" fmla="*/ 2147483646 h 7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rgbClr val="766F54">
                <a:alpha val="2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1271" name="Freeform 7"/>
            <p:cNvSpPr>
              <a:spLocks noChangeArrowheads="1"/>
            </p:cNvSpPr>
            <p:nvPr/>
          </p:nvSpPr>
          <p:spPr bwMode="auto">
            <a:xfrm>
              <a:off x="10" y="144"/>
              <a:ext cx="44" cy="1842"/>
            </a:xfrm>
            <a:custGeom>
              <a:avLst/>
              <a:gdLst>
                <a:gd name="T0" fmla="*/ 170263008 w 23"/>
                <a:gd name="T1" fmla="*/ 2147483646 h 635"/>
                <a:gd name="T2" fmla="*/ 185740390 w 23"/>
                <a:gd name="T3" fmla="*/ 2147483646 h 635"/>
                <a:gd name="T4" fmla="*/ 340526015 w 23"/>
                <a:gd name="T5" fmla="*/ 2147483646 h 635"/>
                <a:gd name="T6" fmla="*/ 356003398 w 23"/>
                <a:gd name="T7" fmla="*/ 2147483646 h 635"/>
                <a:gd name="T8" fmla="*/ 263131235 w 23"/>
                <a:gd name="T9" fmla="*/ 2147483646 h 635"/>
                <a:gd name="T10" fmla="*/ 77390846 w 23"/>
                <a:gd name="T11" fmla="*/ 2147483646 h 635"/>
                <a:gd name="T12" fmla="*/ 232176471 w 23"/>
                <a:gd name="T13" fmla="*/ 0 h 635"/>
                <a:gd name="T14" fmla="*/ 185740390 w 23"/>
                <a:gd name="T15" fmla="*/ 0 h 635"/>
                <a:gd name="T16" fmla="*/ 15477382 w 23"/>
                <a:gd name="T17" fmla="*/ 2147483646 h 635"/>
                <a:gd name="T18" fmla="*/ 170263008 w 23"/>
                <a:gd name="T19" fmla="*/ 2147483646 h 6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rgbClr val="766F54">
                <a:alpha val="2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1272" name="Freeform 8"/>
            <p:cNvSpPr>
              <a:spLocks noChangeArrowheads="1"/>
            </p:cNvSpPr>
            <p:nvPr/>
          </p:nvSpPr>
          <p:spPr bwMode="auto">
            <a:xfrm>
              <a:off x="34" y="1855"/>
              <a:ext cx="32" cy="309"/>
            </a:xfrm>
            <a:custGeom>
              <a:avLst/>
              <a:gdLst>
                <a:gd name="T0" fmla="*/ 0 w 17"/>
                <a:gd name="T1" fmla="*/ 0 h 107"/>
                <a:gd name="T2" fmla="*/ 76911574 w 17"/>
                <a:gd name="T3" fmla="*/ 865646159 h 107"/>
                <a:gd name="T4" fmla="*/ 261503272 w 17"/>
                <a:gd name="T5" fmla="*/ 1654003676 h 107"/>
                <a:gd name="T6" fmla="*/ 169209384 w 17"/>
                <a:gd name="T7" fmla="*/ 711068875 h 107"/>
                <a:gd name="T8" fmla="*/ 153827069 w 17"/>
                <a:gd name="T9" fmla="*/ 664694903 h 107"/>
                <a:gd name="T10" fmla="*/ 0 w 17"/>
                <a:gd name="T11" fmla="*/ 0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rgbClr val="766F54">
                <a:alpha val="2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1273" name="Freeform 9"/>
            <p:cNvSpPr>
              <a:spLocks noChangeArrowheads="1"/>
            </p:cNvSpPr>
            <p:nvPr/>
          </p:nvSpPr>
          <p:spPr bwMode="auto">
            <a:xfrm>
              <a:off x="337" y="3451"/>
              <a:ext cx="81" cy="644"/>
            </a:xfrm>
            <a:custGeom>
              <a:avLst/>
              <a:gdLst>
                <a:gd name="T0" fmla="*/ 0 w 41"/>
                <a:gd name="T1" fmla="*/ 0 h 222"/>
                <a:gd name="T2" fmla="*/ 77988609 w 41"/>
                <a:gd name="T3" fmla="*/ 1438567829 h 222"/>
                <a:gd name="T4" fmla="*/ 265162061 w 41"/>
                <a:gd name="T5" fmla="*/ 2147483646 h 222"/>
                <a:gd name="T6" fmla="*/ 374342954 w 41"/>
                <a:gd name="T7" fmla="*/ 2147483646 h 222"/>
                <a:gd name="T8" fmla="*/ 639505015 w 41"/>
                <a:gd name="T9" fmla="*/ 2147483646 h 222"/>
                <a:gd name="T10" fmla="*/ 592712640 w 41"/>
                <a:gd name="T11" fmla="*/ 2147483646 h 222"/>
                <a:gd name="T12" fmla="*/ 202769594 w 41"/>
                <a:gd name="T13" fmla="*/ 1423099358 h 222"/>
                <a:gd name="T14" fmla="*/ 124780985 w 41"/>
                <a:gd name="T15" fmla="*/ 340306368 h 222"/>
                <a:gd name="T16" fmla="*/ 109184843 w 41"/>
                <a:gd name="T17" fmla="*/ 278432483 h 222"/>
                <a:gd name="T18" fmla="*/ 0 w 41"/>
                <a:gd name="T19" fmla="*/ 0 h 2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rgbClr val="766F54">
                <a:alpha val="2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1274" name="Freeform 10"/>
            <p:cNvSpPr>
              <a:spLocks noChangeArrowheads="1"/>
            </p:cNvSpPr>
            <p:nvPr/>
          </p:nvSpPr>
          <p:spPr bwMode="auto">
            <a:xfrm>
              <a:off x="339" y="881"/>
              <a:ext cx="907" cy="2548"/>
            </a:xfrm>
            <a:custGeom>
              <a:avLst/>
              <a:gdLst>
                <a:gd name="T0" fmla="*/ 108112772 w 450"/>
                <a:gd name="T1" fmla="*/ 2147483646 h 878"/>
                <a:gd name="T2" fmla="*/ 772222294 w 450"/>
                <a:gd name="T3" fmla="*/ 2147483646 h 878"/>
                <a:gd name="T4" fmla="*/ 2147483646 w 450"/>
                <a:gd name="T5" fmla="*/ 2147483646 h 878"/>
                <a:gd name="T6" fmla="*/ 2147483646 w 450"/>
                <a:gd name="T7" fmla="*/ 2147483646 h 878"/>
                <a:gd name="T8" fmla="*/ 2147483646 w 450"/>
                <a:gd name="T9" fmla="*/ 1372614510 h 878"/>
                <a:gd name="T10" fmla="*/ 2147483646 w 450"/>
                <a:gd name="T11" fmla="*/ 678594305 h 878"/>
                <a:gd name="T12" fmla="*/ 2147483646 w 450"/>
                <a:gd name="T13" fmla="*/ 15421973 h 878"/>
                <a:gd name="T14" fmla="*/ 2147483646 w 450"/>
                <a:gd name="T15" fmla="*/ 0 h 878"/>
                <a:gd name="T16" fmla="*/ 2147483646 w 450"/>
                <a:gd name="T17" fmla="*/ 663172332 h 878"/>
                <a:gd name="T18" fmla="*/ 2147483646 w 450"/>
                <a:gd name="T19" fmla="*/ 1357188610 h 878"/>
                <a:gd name="T20" fmla="*/ 2147483646 w 450"/>
                <a:gd name="T21" fmla="*/ 2147483646 h 878"/>
                <a:gd name="T22" fmla="*/ 2147483646 w 450"/>
                <a:gd name="T23" fmla="*/ 2147483646 h 878"/>
                <a:gd name="T24" fmla="*/ 695002815 w 450"/>
                <a:gd name="T25" fmla="*/ 2147483646 h 878"/>
                <a:gd name="T26" fmla="*/ 0 w 450"/>
                <a:gd name="T27" fmla="*/ 2147483646 h 878"/>
                <a:gd name="T28" fmla="*/ 0 w 450"/>
                <a:gd name="T29" fmla="*/ 2147483646 h 878"/>
                <a:gd name="T30" fmla="*/ 108112772 w 450"/>
                <a:gd name="T31" fmla="*/ 2147483646 h 878"/>
                <a:gd name="T32" fmla="*/ 108112772 w 450"/>
                <a:gd name="T33" fmla="*/ 2147483646 h 8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rgbClr val="766F54">
                <a:alpha val="2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1275" name="Freeform 11"/>
            <p:cNvSpPr>
              <a:spLocks noChangeArrowheads="1"/>
            </p:cNvSpPr>
            <p:nvPr/>
          </p:nvSpPr>
          <p:spPr bwMode="auto">
            <a:xfrm>
              <a:off x="404" y="4113"/>
              <a:ext cx="69" cy="210"/>
            </a:xfrm>
            <a:custGeom>
              <a:avLst/>
              <a:gdLst>
                <a:gd name="T0" fmla="*/ 0 w 35"/>
                <a:gd name="T1" fmla="*/ 0 h 73"/>
                <a:gd name="T2" fmla="*/ 404860502 w 35"/>
                <a:gd name="T3" fmla="*/ 1131001729 h 73"/>
                <a:gd name="T4" fmla="*/ 545005736 w 35"/>
                <a:gd name="T5" fmla="*/ 1131001729 h 73"/>
                <a:gd name="T6" fmla="*/ 0 w 35"/>
                <a:gd name="T7" fmla="*/ 0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rgbClr val="766F54">
                <a:alpha val="2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1276" name="Freeform 12"/>
            <p:cNvSpPr>
              <a:spLocks noChangeArrowheads="1"/>
            </p:cNvSpPr>
            <p:nvPr/>
          </p:nvSpPr>
          <p:spPr bwMode="auto">
            <a:xfrm>
              <a:off x="337" y="3376"/>
              <a:ext cx="14" cy="138"/>
            </a:xfrm>
            <a:custGeom>
              <a:avLst/>
              <a:gdLst>
                <a:gd name="T0" fmla="*/ 110255844 w 8"/>
                <a:gd name="T1" fmla="*/ 681543004 h 48"/>
                <a:gd name="T2" fmla="*/ 126007813 w 8"/>
                <a:gd name="T3" fmla="*/ 743502533 h 48"/>
                <a:gd name="T4" fmla="*/ 126007813 w 8"/>
                <a:gd name="T5" fmla="*/ 294302840 h 48"/>
                <a:gd name="T6" fmla="*/ 15751969 w 8"/>
                <a:gd name="T7" fmla="*/ 0 h 48"/>
                <a:gd name="T8" fmla="*/ 0 w 8"/>
                <a:gd name="T9" fmla="*/ 402731031 h 48"/>
                <a:gd name="T10" fmla="*/ 110255844 w 8"/>
                <a:gd name="T11" fmla="*/ 681543004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rgbClr val="766F54">
                <a:alpha val="2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1277" name="Freeform 13"/>
            <p:cNvSpPr>
              <a:spLocks noChangeArrowheads="1"/>
            </p:cNvSpPr>
            <p:nvPr/>
          </p:nvSpPr>
          <p:spPr bwMode="auto">
            <a:xfrm>
              <a:off x="372" y="3934"/>
              <a:ext cx="102" cy="390"/>
            </a:xfrm>
            <a:custGeom>
              <a:avLst/>
              <a:gdLst>
                <a:gd name="T0" fmla="*/ 106891015 w 52"/>
                <a:gd name="T1" fmla="*/ 277669014 h 135"/>
                <a:gd name="T2" fmla="*/ 0 w 52"/>
                <a:gd name="T3" fmla="*/ 0 h 135"/>
                <a:gd name="T4" fmla="*/ 183239508 w 52"/>
                <a:gd name="T5" fmla="*/ 740445466 h 135"/>
                <a:gd name="T6" fmla="*/ 244320646 w 52"/>
                <a:gd name="T7" fmla="*/ 956412000 h 135"/>
                <a:gd name="T8" fmla="*/ 778771815 w 52"/>
                <a:gd name="T9" fmla="*/ 2082507782 h 135"/>
                <a:gd name="T10" fmla="*/ 794043077 w 52"/>
                <a:gd name="T11" fmla="*/ 2082507782 h 135"/>
                <a:gd name="T12" fmla="*/ 366482923 w 52"/>
                <a:gd name="T13" fmla="*/ 863854353 h 135"/>
                <a:gd name="T14" fmla="*/ 106891015 w 52"/>
                <a:gd name="T15" fmla="*/ 277669014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rgbClr val="766F54">
                <a:alpha val="2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</p:grpSp>
      <p:grpSp>
        <p:nvGrpSpPr>
          <p:cNvPr id="11278" name="Group 14"/>
          <p:cNvGrpSpPr>
            <a:grpSpLocks/>
          </p:cNvGrpSpPr>
          <p:nvPr/>
        </p:nvGrpSpPr>
        <p:grpSpPr bwMode="auto">
          <a:xfrm>
            <a:off x="20638" y="0"/>
            <a:ext cx="1949450" cy="6850063"/>
            <a:chOff x="13" y="0"/>
            <a:chExt cx="1228" cy="4315"/>
          </a:xfrm>
        </p:grpSpPr>
        <p:sp>
          <p:nvSpPr>
            <p:cNvPr id="11279" name="Freeform 15"/>
            <p:cNvSpPr>
              <a:spLocks noChangeArrowheads="1"/>
            </p:cNvSpPr>
            <p:nvPr/>
          </p:nvSpPr>
          <p:spPr bwMode="auto">
            <a:xfrm>
              <a:off x="13" y="0"/>
              <a:ext cx="256" cy="2771"/>
            </a:xfrm>
            <a:custGeom>
              <a:avLst/>
              <a:gdLst>
                <a:gd name="T0" fmla="*/ 110684661 w 103"/>
                <a:gd name="T1" fmla="*/ 2147483646 h 920"/>
                <a:gd name="T2" fmla="*/ 411117865 w 103"/>
                <a:gd name="T3" fmla="*/ 2147483646 h 920"/>
                <a:gd name="T4" fmla="*/ 901295634 w 103"/>
                <a:gd name="T5" fmla="*/ 2147483646 h 920"/>
                <a:gd name="T6" fmla="*/ 1597032336 w 103"/>
                <a:gd name="T7" fmla="*/ 2147483646 h 920"/>
                <a:gd name="T8" fmla="*/ 1628657093 w 103"/>
                <a:gd name="T9" fmla="*/ 2147483646 h 920"/>
                <a:gd name="T10" fmla="*/ 1565407579 w 103"/>
                <a:gd name="T11" fmla="*/ 2147483646 h 920"/>
                <a:gd name="T12" fmla="*/ 1565407579 w 103"/>
                <a:gd name="T13" fmla="*/ 2147483646 h 920"/>
                <a:gd name="T14" fmla="*/ 996169906 w 103"/>
                <a:gd name="T15" fmla="*/ 2147483646 h 920"/>
                <a:gd name="T16" fmla="*/ 474367379 w 103"/>
                <a:gd name="T17" fmla="*/ 2147483646 h 920"/>
                <a:gd name="T18" fmla="*/ 142309418 w 103"/>
                <a:gd name="T19" fmla="*/ 2147483646 h 920"/>
                <a:gd name="T20" fmla="*/ 47435147 w 103"/>
                <a:gd name="T21" fmla="*/ 1445313264 h 920"/>
                <a:gd name="T22" fmla="*/ 15810390 w 103"/>
                <a:gd name="T23" fmla="*/ 0 h 920"/>
                <a:gd name="T24" fmla="*/ 0 w 103"/>
                <a:gd name="T25" fmla="*/ 0 h 920"/>
                <a:gd name="T26" fmla="*/ 15810390 w 103"/>
                <a:gd name="T27" fmla="*/ 1445313264 h 920"/>
                <a:gd name="T28" fmla="*/ 110684661 w 103"/>
                <a:gd name="T29" fmla="*/ 2147483646 h 9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rgbClr val="766F54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1280" name="Freeform 16"/>
            <p:cNvSpPr>
              <a:spLocks noChangeArrowheads="1"/>
            </p:cNvSpPr>
            <p:nvPr/>
          </p:nvSpPr>
          <p:spPr bwMode="auto">
            <a:xfrm>
              <a:off x="286" y="2719"/>
              <a:ext cx="219" cy="994"/>
            </a:xfrm>
            <a:custGeom>
              <a:avLst/>
              <a:gdLst>
                <a:gd name="T0" fmla="*/ 842409880 w 88"/>
                <a:gd name="T1" fmla="*/ 2147483646 h 330"/>
                <a:gd name="T2" fmla="*/ 1398719344 w 88"/>
                <a:gd name="T3" fmla="*/ 2147483646 h 330"/>
                <a:gd name="T4" fmla="*/ 1398719344 w 88"/>
                <a:gd name="T5" fmla="*/ 2147483646 h 330"/>
                <a:gd name="T6" fmla="*/ 1398719344 w 88"/>
                <a:gd name="T7" fmla="*/ 2147483646 h 330"/>
                <a:gd name="T8" fmla="*/ 985460087 w 88"/>
                <a:gd name="T9" fmla="*/ 2147483646 h 330"/>
                <a:gd name="T10" fmla="*/ 0 w 88"/>
                <a:gd name="T11" fmla="*/ 0 h 330"/>
                <a:gd name="T12" fmla="*/ 111263488 w 88"/>
                <a:gd name="T13" fmla="*/ 992310910 h 330"/>
                <a:gd name="T14" fmla="*/ 842409880 w 88"/>
                <a:gd name="T15" fmla="*/ 2147483646 h 3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rgbClr val="766F54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1281" name="Freeform 17"/>
            <p:cNvSpPr>
              <a:spLocks noChangeArrowheads="1"/>
            </p:cNvSpPr>
            <p:nvPr/>
          </p:nvSpPr>
          <p:spPr bwMode="auto">
            <a:xfrm>
              <a:off x="524" y="3693"/>
              <a:ext cx="223" cy="622"/>
            </a:xfrm>
            <a:custGeom>
              <a:avLst/>
              <a:gdLst>
                <a:gd name="T0" fmla="*/ 94507976 w 90"/>
                <a:gd name="T1" fmla="*/ 235809526 h 207"/>
                <a:gd name="T2" fmla="*/ 0 w 90"/>
                <a:gd name="T3" fmla="*/ 0 h 207"/>
                <a:gd name="T4" fmla="*/ 15751991 w 90"/>
                <a:gd name="T5" fmla="*/ 455898152 h 207"/>
                <a:gd name="T6" fmla="*/ 661543926 w 90"/>
                <a:gd name="T7" fmla="*/ 1996514571 h 207"/>
                <a:gd name="T8" fmla="*/ 1260079889 w 90"/>
                <a:gd name="T9" fmla="*/ 2147483646 h 207"/>
                <a:gd name="T10" fmla="*/ 1417591859 w 90"/>
                <a:gd name="T11" fmla="*/ 2147483646 h 207"/>
                <a:gd name="T12" fmla="*/ 787551915 w 90"/>
                <a:gd name="T13" fmla="*/ 1933630974 h 207"/>
                <a:gd name="T14" fmla="*/ 94507976 w 90"/>
                <a:gd name="T15" fmla="*/ 235809526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rgbClr val="766F54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1282" name="Freeform 18"/>
            <p:cNvSpPr>
              <a:spLocks noChangeArrowheads="1"/>
            </p:cNvSpPr>
            <p:nvPr/>
          </p:nvSpPr>
          <p:spPr bwMode="auto">
            <a:xfrm>
              <a:off x="271" y="2749"/>
              <a:ext cx="286" cy="1406"/>
            </a:xfrm>
            <a:custGeom>
              <a:avLst/>
              <a:gdLst>
                <a:gd name="T0" fmla="*/ 1596387350 w 115"/>
                <a:gd name="T1" fmla="*/ 2147483646 h 467"/>
                <a:gd name="T2" fmla="*/ 1232853715 w 115"/>
                <a:gd name="T3" fmla="*/ 2147483646 h 467"/>
                <a:gd name="T4" fmla="*/ 458368842 w 115"/>
                <a:gd name="T5" fmla="*/ 2147483646 h 467"/>
                <a:gd name="T6" fmla="*/ 205473631 w 115"/>
                <a:gd name="T7" fmla="*/ 834088423 h 467"/>
                <a:gd name="T8" fmla="*/ 0 w 115"/>
                <a:gd name="T9" fmla="*/ 0 h 467"/>
                <a:gd name="T10" fmla="*/ 331923224 w 115"/>
                <a:gd name="T11" fmla="*/ 2147483646 h 467"/>
                <a:gd name="T12" fmla="*/ 1090600904 w 115"/>
                <a:gd name="T13" fmla="*/ 2147483646 h 467"/>
                <a:gd name="T14" fmla="*/ 1627997760 w 115"/>
                <a:gd name="T15" fmla="*/ 2147483646 h 467"/>
                <a:gd name="T16" fmla="*/ 1817668174 w 115"/>
                <a:gd name="T17" fmla="*/ 2147483646 h 467"/>
                <a:gd name="T18" fmla="*/ 1770250570 w 115"/>
                <a:gd name="T19" fmla="*/ 2147483646 h 467"/>
                <a:gd name="T20" fmla="*/ 1596387350 w 115"/>
                <a:gd name="T21" fmla="*/ 2147483646 h 4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rgbClr val="766F54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1283" name="Freeform 19"/>
            <p:cNvSpPr>
              <a:spLocks noChangeArrowheads="1"/>
            </p:cNvSpPr>
            <p:nvPr/>
          </p:nvSpPr>
          <p:spPr bwMode="auto">
            <a:xfrm>
              <a:off x="243" y="812"/>
              <a:ext cx="89" cy="1905"/>
            </a:xfrm>
            <a:custGeom>
              <a:avLst/>
              <a:gdLst>
                <a:gd name="T0" fmla="*/ 273753372 w 36"/>
                <a:gd name="T1" fmla="*/ 2147483646 h 633"/>
                <a:gd name="T2" fmla="*/ 209338926 w 36"/>
                <a:gd name="T3" fmla="*/ 2147483646 h 633"/>
                <a:gd name="T4" fmla="*/ 80514045 w 36"/>
                <a:gd name="T5" fmla="*/ 2147483646 h 633"/>
                <a:gd name="T6" fmla="*/ 209338926 w 36"/>
                <a:gd name="T7" fmla="*/ 2147483646 h 633"/>
                <a:gd name="T8" fmla="*/ 354267417 w 36"/>
                <a:gd name="T9" fmla="*/ 1554425528 h 633"/>
                <a:gd name="T10" fmla="*/ 579709955 w 36"/>
                <a:gd name="T11" fmla="*/ 0 h 633"/>
                <a:gd name="T12" fmla="*/ 563606343 w 36"/>
                <a:gd name="T13" fmla="*/ 0 h 633"/>
                <a:gd name="T14" fmla="*/ 322060194 w 36"/>
                <a:gd name="T15" fmla="*/ 1554425528 h 633"/>
                <a:gd name="T16" fmla="*/ 161032104 w 36"/>
                <a:gd name="T17" fmla="*/ 2147483646 h 633"/>
                <a:gd name="T18" fmla="*/ 16103612 w 36"/>
                <a:gd name="T19" fmla="*/ 2147483646 h 633"/>
                <a:gd name="T20" fmla="*/ 112721269 w 36"/>
                <a:gd name="T21" fmla="*/ 2147483646 h 633"/>
                <a:gd name="T22" fmla="*/ 257649761 w 36"/>
                <a:gd name="T23" fmla="*/ 2147483646 h 633"/>
                <a:gd name="T24" fmla="*/ 273753372 w 36"/>
                <a:gd name="T25" fmla="*/ 2147483646 h 6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rgbClr val="766F54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1284" name="Freeform 20"/>
            <p:cNvSpPr>
              <a:spLocks noChangeArrowheads="1"/>
            </p:cNvSpPr>
            <p:nvPr/>
          </p:nvSpPr>
          <p:spPr bwMode="auto">
            <a:xfrm>
              <a:off x="579" y="4140"/>
              <a:ext cx="68" cy="175"/>
            </a:xfrm>
            <a:custGeom>
              <a:avLst/>
              <a:gdLst>
                <a:gd name="T0" fmla="*/ 346523469 w 28"/>
                <a:gd name="T1" fmla="*/ 923021860 h 59"/>
                <a:gd name="T2" fmla="*/ 441027344 w 28"/>
                <a:gd name="T3" fmla="*/ 923021860 h 59"/>
                <a:gd name="T4" fmla="*/ 0 w 28"/>
                <a:gd name="T5" fmla="*/ 0 h 59"/>
                <a:gd name="T6" fmla="*/ 346523469 w 28"/>
                <a:gd name="T7" fmla="*/ 923021860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rgbClr val="766F54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1285" name="Freeform 21"/>
            <p:cNvSpPr>
              <a:spLocks noChangeArrowheads="1"/>
            </p:cNvSpPr>
            <p:nvPr/>
          </p:nvSpPr>
          <p:spPr bwMode="auto">
            <a:xfrm>
              <a:off x="261" y="2587"/>
              <a:ext cx="41" cy="320"/>
            </a:xfrm>
            <a:custGeom>
              <a:avLst/>
              <a:gdLst>
                <a:gd name="T0" fmla="*/ 64496489 w 17"/>
                <a:gd name="T1" fmla="*/ 847377402 h 107"/>
                <a:gd name="T2" fmla="*/ 274108069 w 17"/>
                <a:gd name="T3" fmla="*/ 1679063951 h 107"/>
                <a:gd name="T4" fmla="*/ 161241221 w 17"/>
                <a:gd name="T5" fmla="*/ 690456982 h 107"/>
                <a:gd name="T6" fmla="*/ 145115092 w 17"/>
                <a:gd name="T7" fmla="*/ 674762167 h 107"/>
                <a:gd name="T8" fmla="*/ 0 w 17"/>
                <a:gd name="T9" fmla="*/ 0 h 107"/>
                <a:gd name="T10" fmla="*/ 0 w 17"/>
                <a:gd name="T11" fmla="*/ 125538713 h 107"/>
                <a:gd name="T12" fmla="*/ 64496489 w 17"/>
                <a:gd name="T13" fmla="*/ 847377402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rgbClr val="766F54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1286" name="Freeform 22"/>
            <p:cNvSpPr>
              <a:spLocks noChangeArrowheads="1"/>
            </p:cNvSpPr>
            <p:nvPr/>
          </p:nvSpPr>
          <p:spPr bwMode="auto">
            <a:xfrm>
              <a:off x="507" y="1982"/>
              <a:ext cx="734" cy="1709"/>
            </a:xfrm>
            <a:custGeom>
              <a:avLst/>
              <a:gdLst>
                <a:gd name="T0" fmla="*/ 126350140 w 294"/>
                <a:gd name="T1" fmla="*/ 2147483646 h 568"/>
                <a:gd name="T2" fmla="*/ 552784347 w 294"/>
                <a:gd name="T3" fmla="*/ 2147483646 h 568"/>
                <a:gd name="T4" fmla="*/ 1563593416 w 294"/>
                <a:gd name="T5" fmla="*/ 2147483646 h 568"/>
                <a:gd name="T6" fmla="*/ 2147483646 w 294"/>
                <a:gd name="T7" fmla="*/ 1869089766 h 568"/>
                <a:gd name="T8" fmla="*/ 2147483646 w 294"/>
                <a:gd name="T9" fmla="*/ 910983896 h 568"/>
                <a:gd name="T10" fmla="*/ 2147483646 w 294"/>
                <a:gd name="T11" fmla="*/ 439783962 h 568"/>
                <a:gd name="T12" fmla="*/ 2147483646 w 294"/>
                <a:gd name="T13" fmla="*/ 0 h 568"/>
                <a:gd name="T14" fmla="*/ 2147483646 w 294"/>
                <a:gd name="T15" fmla="*/ 0 h 568"/>
                <a:gd name="T16" fmla="*/ 2147483646 w 294"/>
                <a:gd name="T17" fmla="*/ 424077958 h 568"/>
                <a:gd name="T18" fmla="*/ 2147483646 w 294"/>
                <a:gd name="T19" fmla="*/ 879571888 h 568"/>
                <a:gd name="T20" fmla="*/ 2147483646 w 294"/>
                <a:gd name="T21" fmla="*/ 1837677758 h 568"/>
                <a:gd name="T22" fmla="*/ 1500416359 w 294"/>
                <a:gd name="T23" fmla="*/ 2147483646 h 568"/>
                <a:gd name="T24" fmla="*/ 473814019 w 294"/>
                <a:gd name="T25" fmla="*/ 2147483646 h 568"/>
                <a:gd name="T26" fmla="*/ 0 w 294"/>
                <a:gd name="T27" fmla="*/ 2147483646 h 568"/>
                <a:gd name="T28" fmla="*/ 110556869 w 294"/>
                <a:gd name="T29" fmla="*/ 2147483646 h 568"/>
                <a:gd name="T30" fmla="*/ 126350140 w 294"/>
                <a:gd name="T31" fmla="*/ 2147483646 h 5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rgbClr val="766F54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1287" name="Freeform 23"/>
            <p:cNvSpPr>
              <a:spLocks noChangeArrowheads="1"/>
            </p:cNvSpPr>
            <p:nvPr/>
          </p:nvSpPr>
          <p:spPr bwMode="auto">
            <a:xfrm>
              <a:off x="559" y="4158"/>
              <a:ext cx="61" cy="157"/>
            </a:xfrm>
            <a:custGeom>
              <a:avLst/>
              <a:gdLst>
                <a:gd name="T0" fmla="*/ 0 w 25"/>
                <a:gd name="T1" fmla="*/ 0 h 53"/>
                <a:gd name="T2" fmla="*/ 304079525 w 25"/>
                <a:gd name="T3" fmla="*/ 828513255 h 53"/>
                <a:gd name="T4" fmla="*/ 400104007 w 25"/>
                <a:gd name="T5" fmla="*/ 828513255 h 53"/>
                <a:gd name="T6" fmla="*/ 0 w 25"/>
                <a:gd name="T7" fmla="*/ 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rgbClr val="766F54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1288" name="Freeform 24"/>
            <p:cNvSpPr>
              <a:spLocks noChangeArrowheads="1"/>
            </p:cNvSpPr>
            <p:nvPr/>
          </p:nvSpPr>
          <p:spPr bwMode="auto">
            <a:xfrm>
              <a:off x="507" y="3715"/>
              <a:ext cx="70" cy="423"/>
            </a:xfrm>
            <a:custGeom>
              <a:avLst/>
              <a:gdLst>
                <a:gd name="T0" fmla="*/ 0 w 29"/>
                <a:gd name="T1" fmla="*/ 0 h 141"/>
                <a:gd name="T2" fmla="*/ 108742655 w 29"/>
                <a:gd name="T3" fmla="*/ 1397863960 h 141"/>
                <a:gd name="T4" fmla="*/ 279621155 w 29"/>
                <a:gd name="T5" fmla="*/ 1837639560 h 141"/>
                <a:gd name="T6" fmla="*/ 450499655 w 29"/>
                <a:gd name="T7" fmla="*/ 2147483646 h 141"/>
                <a:gd name="T8" fmla="*/ 419429762 w 29"/>
                <a:gd name="T9" fmla="*/ 2120352729 h 141"/>
                <a:gd name="T10" fmla="*/ 124275631 w 29"/>
                <a:gd name="T11" fmla="*/ 345540519 h 141"/>
                <a:gd name="T12" fmla="*/ 62139786 w 29"/>
                <a:gd name="T13" fmla="*/ 172768278 h 141"/>
                <a:gd name="T14" fmla="*/ 0 w 29"/>
                <a:gd name="T15" fmla="*/ 0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rgbClr val="766F54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1289" name="Freeform 25"/>
            <p:cNvSpPr>
              <a:spLocks noChangeArrowheads="1"/>
            </p:cNvSpPr>
            <p:nvPr/>
          </p:nvSpPr>
          <p:spPr bwMode="auto">
            <a:xfrm>
              <a:off x="507" y="3636"/>
              <a:ext cx="18" cy="142"/>
            </a:xfrm>
            <a:custGeom>
              <a:avLst/>
              <a:gdLst>
                <a:gd name="T0" fmla="*/ 0 w 8"/>
                <a:gd name="T1" fmla="*/ 402731031 h 48"/>
                <a:gd name="T2" fmla="*/ 63003906 w 8"/>
                <a:gd name="T3" fmla="*/ 573114814 h 48"/>
                <a:gd name="T4" fmla="*/ 126007813 w 8"/>
                <a:gd name="T5" fmla="*/ 743502533 h 48"/>
                <a:gd name="T6" fmla="*/ 110255844 w 8"/>
                <a:gd name="T7" fmla="*/ 294302840 h 48"/>
                <a:gd name="T8" fmla="*/ 0 w 8"/>
                <a:gd name="T9" fmla="*/ 0 h 48"/>
                <a:gd name="T10" fmla="*/ 0 w 8"/>
                <a:gd name="T11" fmla="*/ 61959528 h 48"/>
                <a:gd name="T12" fmla="*/ 0 w 8"/>
                <a:gd name="T13" fmla="*/ 402731031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rgbClr val="766F54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1290" name="Freeform 26"/>
            <p:cNvSpPr>
              <a:spLocks noChangeArrowheads="1"/>
            </p:cNvSpPr>
            <p:nvPr/>
          </p:nvSpPr>
          <p:spPr bwMode="auto">
            <a:xfrm>
              <a:off x="524" y="3983"/>
              <a:ext cx="108" cy="332"/>
            </a:xfrm>
            <a:custGeom>
              <a:avLst/>
              <a:gdLst>
                <a:gd name="T0" fmla="*/ 173259750 w 44"/>
                <a:gd name="T1" fmla="*/ 439440880 h 111"/>
                <a:gd name="T2" fmla="*/ 0 w 44"/>
                <a:gd name="T3" fmla="*/ 0 h 111"/>
                <a:gd name="T4" fmla="*/ 173259750 w 44"/>
                <a:gd name="T5" fmla="*/ 769022530 h 111"/>
                <a:gd name="T6" fmla="*/ 220515656 w 44"/>
                <a:gd name="T7" fmla="*/ 910269545 h 111"/>
                <a:gd name="T8" fmla="*/ 614287094 w 44"/>
                <a:gd name="T9" fmla="*/ 1742067645 h 111"/>
                <a:gd name="T10" fmla="*/ 693042969 w 44"/>
                <a:gd name="T11" fmla="*/ 1742067645 h 111"/>
                <a:gd name="T12" fmla="*/ 346523469 w 44"/>
                <a:gd name="T13" fmla="*/ 816102227 h 111"/>
                <a:gd name="T14" fmla="*/ 173259750 w 44"/>
                <a:gd name="T15" fmla="*/ 439440880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rgbClr val="766F54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</p:grpSp>
      <p:sp>
        <p:nvSpPr>
          <p:cNvPr id="11291" name="Rectangle 27"/>
          <p:cNvSpPr>
            <a:spLocks noChangeArrowheads="1"/>
          </p:cNvSpPr>
          <p:nvPr/>
        </p:nvSpPr>
        <p:spPr bwMode="auto">
          <a:xfrm>
            <a:off x="0" y="0"/>
            <a:ext cx="182563" cy="6858000"/>
          </a:xfrm>
          <a:prstGeom prst="rect">
            <a:avLst/>
          </a:prstGeom>
          <a:solidFill>
            <a:srgbClr val="766F54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t-BR"/>
          </a:p>
        </p:txBody>
      </p:sp>
      <p:sp>
        <p:nvSpPr>
          <p:cNvPr id="11292" name="Freeform 28"/>
          <p:cNvSpPr>
            <a:spLocks noChangeArrowheads="1"/>
          </p:cNvSpPr>
          <p:nvPr/>
        </p:nvSpPr>
        <p:spPr bwMode="auto">
          <a:xfrm flipV="1">
            <a:off x="0" y="3167063"/>
            <a:ext cx="1358900" cy="508000"/>
          </a:xfrm>
          <a:custGeom>
            <a:avLst/>
            <a:gdLst>
              <a:gd name="T0" fmla="*/ 233511534 w 7908"/>
              <a:gd name="T1" fmla="*/ 12113514 h 10000"/>
              <a:gd name="T2" fmla="*/ 194150002 w 7908"/>
              <a:gd name="T3" fmla="*/ 485140 h 10000"/>
              <a:gd name="T4" fmla="*/ 193293730 w 7908"/>
              <a:gd name="T5" fmla="*/ 242570 h 10000"/>
              <a:gd name="T6" fmla="*/ 190842796 w 7908"/>
              <a:gd name="T7" fmla="*/ 0 h 10000"/>
              <a:gd name="T8" fmla="*/ 175251704 w 7908"/>
              <a:gd name="T9" fmla="*/ 0 h 10000"/>
              <a:gd name="T10" fmla="*/ 0 w 7908"/>
              <a:gd name="T11" fmla="*/ 160020 h 10000"/>
              <a:gd name="T12" fmla="*/ 0 w 7908"/>
              <a:gd name="T13" fmla="*/ 25806400 h 10000"/>
              <a:gd name="T14" fmla="*/ 175251704 w 7908"/>
              <a:gd name="T15" fmla="*/ 25682550 h 10000"/>
              <a:gd name="T16" fmla="*/ 190842796 w 7908"/>
              <a:gd name="T17" fmla="*/ 25682550 h 10000"/>
              <a:gd name="T18" fmla="*/ 193293730 w 7908"/>
              <a:gd name="T19" fmla="*/ 25442520 h 10000"/>
              <a:gd name="T20" fmla="*/ 194150002 w 7908"/>
              <a:gd name="T21" fmla="*/ 25197359 h 10000"/>
              <a:gd name="T22" fmla="*/ 233511534 w 7908"/>
              <a:gd name="T23" fmla="*/ 13568985 h 10000"/>
              <a:gd name="T24" fmla="*/ 233511534 w 7908"/>
              <a:gd name="T25" fmla="*/ 12113514 h 100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rgbClr val="A5301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t-BR"/>
          </a:p>
        </p:txBody>
      </p:sp>
      <p:sp>
        <p:nvSpPr>
          <p:cNvPr id="11293" name="Rectangle 29"/>
          <p:cNvSpPr>
            <a:spLocks noGrp="1" noChangeArrowheads="1"/>
          </p:cNvSpPr>
          <p:nvPr>
            <p:ph type="title"/>
          </p:nvPr>
        </p:nvSpPr>
        <p:spPr bwMode="auto">
          <a:xfrm>
            <a:off x="1944688" y="623888"/>
            <a:ext cx="6586537" cy="12779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pt-BR" smtClean="0"/>
              <a:t>Clique para editar o formato do texto do título</a:t>
            </a:r>
          </a:p>
        </p:txBody>
      </p:sp>
      <p:sp>
        <p:nvSpPr>
          <p:cNvPr id="11294" name="Rectangle 30"/>
          <p:cNvSpPr>
            <a:spLocks noGrp="1" noChangeArrowheads="1"/>
          </p:cNvSpPr>
          <p:nvPr>
            <p:ph type="body" idx="1"/>
          </p:nvPr>
        </p:nvSpPr>
        <p:spPr bwMode="auto">
          <a:xfrm>
            <a:off x="1943100" y="2133600"/>
            <a:ext cx="6588125" cy="3883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pt-BR" smtClean="0"/>
              <a:t>Clique para editar o formato do texto da estrutura de tópicos</a:t>
            </a:r>
          </a:p>
          <a:p>
            <a:pPr lvl="1"/>
            <a:r>
              <a:rPr lang="en-GB" altLang="pt-BR" smtClean="0"/>
              <a:t>2.º Nível da estrutura de tópicos</a:t>
            </a:r>
          </a:p>
          <a:p>
            <a:pPr lvl="2"/>
            <a:r>
              <a:rPr lang="en-GB" altLang="pt-BR" smtClean="0"/>
              <a:t>3.º Nível da estrutura de tópicos</a:t>
            </a:r>
          </a:p>
          <a:p>
            <a:pPr lvl="3"/>
            <a:r>
              <a:rPr lang="en-GB" altLang="pt-BR" smtClean="0"/>
              <a:t>4.º Nível da estrutura de tópicos</a:t>
            </a:r>
          </a:p>
          <a:p>
            <a:pPr lvl="4"/>
            <a:r>
              <a:rPr lang="en-GB" altLang="pt-BR" smtClean="0"/>
              <a:t>5.º Nível da estrutura de tópicos</a:t>
            </a:r>
          </a:p>
          <a:p>
            <a:pPr lvl="4"/>
            <a:r>
              <a:rPr lang="en-GB" altLang="pt-BR" smtClean="0"/>
              <a:t>6.º Nível da estrutura de tópicos</a:t>
            </a:r>
          </a:p>
          <a:p>
            <a:pPr lvl="4"/>
            <a:r>
              <a:rPr lang="en-GB" altLang="pt-BR" smtClean="0"/>
              <a:t>7.º Nível da estrutura de tópicos</a:t>
            </a:r>
          </a:p>
        </p:txBody>
      </p:sp>
      <p:sp>
        <p:nvSpPr>
          <p:cNvPr id="11295" name="Text Box 31"/>
          <p:cNvSpPr txBox="1">
            <a:spLocks noChangeArrowheads="1"/>
          </p:cNvSpPr>
          <p:nvPr/>
        </p:nvSpPr>
        <p:spPr bwMode="auto">
          <a:xfrm>
            <a:off x="7772400" y="6135688"/>
            <a:ext cx="766763" cy="369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t-BR"/>
          </a:p>
        </p:txBody>
      </p:sp>
      <p:sp>
        <p:nvSpPr>
          <p:cNvPr id="11296" name="Text Box 32"/>
          <p:cNvSpPr txBox="1">
            <a:spLocks noChangeArrowheads="1"/>
          </p:cNvSpPr>
          <p:nvPr/>
        </p:nvSpPr>
        <p:spPr bwMode="auto">
          <a:xfrm>
            <a:off x="1943100" y="6135688"/>
            <a:ext cx="5716588" cy="365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t-BR"/>
          </a:p>
        </p:txBody>
      </p:sp>
      <p:sp>
        <p:nvSpPr>
          <p:cNvPr id="11297" name="Rectangle 33"/>
          <p:cNvSpPr>
            <a:spLocks noGrp="1" noChangeArrowheads="1"/>
          </p:cNvSpPr>
          <p:nvPr>
            <p:ph type="sldNum"/>
          </p:nvPr>
        </p:nvSpPr>
        <p:spPr bwMode="auto">
          <a:xfrm>
            <a:off x="511175" y="3225800"/>
            <a:ext cx="582613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000" tIns="46800" rIns="90000" bIns="46800" numCol="1" anchor="ctr" anchorCtr="0" compatLnSpc="1">
            <a:prstTxWarp prst="textNoShape">
              <a:avLst/>
            </a:prstTxWarp>
          </a:bodyPr>
          <a:lstStyle>
            <a:lvl1pPr algn="r" eaLnBrk="1">
              <a:buClrTx/>
              <a:buFontTx/>
              <a:buNone/>
              <a:defRPr sz="2000">
                <a:solidFill>
                  <a:srgbClr val="FEFFFF"/>
                </a:solidFill>
                <a:latin typeface="Times New Roman" panose="02020603050405020304" pitchFamily="18" charset="0"/>
                <a:cs typeface="DejaVu Sans" panose="020B0603030804020204" pitchFamily="34" charset="0"/>
              </a:defRPr>
            </a:lvl1pPr>
          </a:lstStyle>
          <a:p>
            <a:fld id="{01A87FD4-1B8C-418C-AD14-E1C577E2D1F5}" type="slidenum">
              <a:rPr lang="pt-BR" altLang="pt-BR"/>
              <a:pPr/>
              <a:t>‹nº›</a:t>
            </a:fld>
            <a:endParaRPr lang="pt-BR" alt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5" r:id="rId1"/>
    <p:sldLayoutId id="2147483776" r:id="rId2"/>
    <p:sldLayoutId id="2147483777" r:id="rId3"/>
    <p:sldLayoutId id="2147483778" r:id="rId4"/>
    <p:sldLayoutId id="2147483779" r:id="rId5"/>
    <p:sldLayoutId id="2147483780" r:id="rId6"/>
    <p:sldLayoutId id="2147483781" r:id="rId7"/>
    <p:sldLayoutId id="2147483782" r:id="rId8"/>
    <p:sldLayoutId id="2147483783" r:id="rId9"/>
    <p:sldLayoutId id="2147483784" r:id="rId10"/>
    <p:sldLayoutId id="2147483785" r:id="rId11"/>
  </p:sldLayoutIdLst>
  <p:txStyles>
    <p:titleStyle>
      <a:lvl1pPr algn="l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3600" kern="1200">
          <a:solidFill>
            <a:srgbClr val="262626"/>
          </a:solidFill>
          <a:latin typeface="+mj-lt"/>
          <a:ea typeface="+mj-ea"/>
          <a:cs typeface="+mj-cs"/>
        </a:defRPr>
      </a:lvl1pPr>
      <a:lvl2pPr marL="742950" indent="-285750" algn="l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3600">
          <a:solidFill>
            <a:srgbClr val="262626"/>
          </a:solidFill>
          <a:latin typeface="Century Gothic" panose="020B0502020202020204" pitchFamily="34" charset="0"/>
          <a:ea typeface="WenQuanYi Micro Hei" charset="0"/>
          <a:cs typeface="WenQuanYi Micro Hei" charset="0"/>
        </a:defRPr>
      </a:lvl2pPr>
      <a:lvl3pPr marL="1143000" indent="-228600" algn="l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3600">
          <a:solidFill>
            <a:srgbClr val="262626"/>
          </a:solidFill>
          <a:latin typeface="Century Gothic" panose="020B0502020202020204" pitchFamily="34" charset="0"/>
          <a:ea typeface="WenQuanYi Micro Hei" charset="0"/>
          <a:cs typeface="WenQuanYi Micro Hei" charset="0"/>
        </a:defRPr>
      </a:lvl3pPr>
      <a:lvl4pPr marL="1600200" indent="-228600" algn="l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3600">
          <a:solidFill>
            <a:srgbClr val="262626"/>
          </a:solidFill>
          <a:latin typeface="Century Gothic" panose="020B0502020202020204" pitchFamily="34" charset="0"/>
          <a:ea typeface="WenQuanYi Micro Hei" charset="0"/>
          <a:cs typeface="WenQuanYi Micro Hei" charset="0"/>
        </a:defRPr>
      </a:lvl4pPr>
      <a:lvl5pPr marL="2057400" indent="-228600" algn="l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3600">
          <a:solidFill>
            <a:srgbClr val="262626"/>
          </a:solidFill>
          <a:latin typeface="Century Gothic" panose="020B0502020202020204" pitchFamily="34" charset="0"/>
          <a:ea typeface="WenQuanYi Micro Hei" charset="0"/>
          <a:cs typeface="WenQuanYi Micro Hei" charset="0"/>
        </a:defRPr>
      </a:lvl5pPr>
      <a:lvl6pPr marL="2514600" indent="-228600" algn="l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3600">
          <a:solidFill>
            <a:srgbClr val="262626"/>
          </a:solidFill>
          <a:latin typeface="Century Gothic" panose="020B0502020202020204" pitchFamily="34" charset="0"/>
          <a:ea typeface="WenQuanYi Micro Hei" charset="0"/>
          <a:cs typeface="WenQuanYi Micro Hei" charset="0"/>
        </a:defRPr>
      </a:lvl6pPr>
      <a:lvl7pPr marL="2971800" indent="-228600" algn="l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3600">
          <a:solidFill>
            <a:srgbClr val="262626"/>
          </a:solidFill>
          <a:latin typeface="Century Gothic" panose="020B0502020202020204" pitchFamily="34" charset="0"/>
          <a:ea typeface="WenQuanYi Micro Hei" charset="0"/>
          <a:cs typeface="WenQuanYi Micro Hei" charset="0"/>
        </a:defRPr>
      </a:lvl7pPr>
      <a:lvl8pPr marL="3429000" indent="-228600" algn="l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3600">
          <a:solidFill>
            <a:srgbClr val="262626"/>
          </a:solidFill>
          <a:latin typeface="Century Gothic" panose="020B0502020202020204" pitchFamily="34" charset="0"/>
          <a:ea typeface="WenQuanYi Micro Hei" charset="0"/>
          <a:cs typeface="WenQuanYi Micro Hei" charset="0"/>
        </a:defRPr>
      </a:lvl8pPr>
      <a:lvl9pPr marL="3886200" indent="-228600" algn="l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3600">
          <a:solidFill>
            <a:srgbClr val="262626"/>
          </a:solidFill>
          <a:latin typeface="Century Gothic" panose="020B0502020202020204" pitchFamily="34" charset="0"/>
          <a:ea typeface="WenQuanYi Micro Hei" charset="0"/>
          <a:cs typeface="WenQuanYi Micro Hei" charset="0"/>
        </a:defRPr>
      </a:lvl9pPr>
    </p:titleStyle>
    <p:bodyStyle>
      <a:lvl1pPr marL="342900" indent="-342900" algn="l" defTabSz="449263" rtl="0" eaLnBrk="0" fontAlgn="base" hangingPunct="0">
        <a:spcBef>
          <a:spcPts val="100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kern="1200">
          <a:solidFill>
            <a:srgbClr val="404040"/>
          </a:solidFill>
          <a:latin typeface="+mn-lt"/>
          <a:ea typeface="+mn-ea"/>
          <a:cs typeface="+mn-cs"/>
        </a:defRPr>
      </a:lvl1pPr>
      <a:lvl2pPr marL="742950" indent="-285750" algn="l" defTabSz="449263" rtl="0" eaLnBrk="0" fontAlgn="base" hangingPunct="0">
        <a:spcBef>
          <a:spcPts val="100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1600" kern="1200">
          <a:solidFill>
            <a:srgbClr val="404040"/>
          </a:solidFill>
          <a:latin typeface="+mn-lt"/>
          <a:ea typeface="+mn-ea"/>
          <a:cs typeface="+mn-cs"/>
        </a:defRPr>
      </a:lvl2pPr>
      <a:lvl3pPr marL="1143000" indent="-228600" algn="l" defTabSz="449263" rtl="0" eaLnBrk="0" fontAlgn="base" hangingPunct="0">
        <a:spcBef>
          <a:spcPts val="100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1400" kern="1200">
          <a:solidFill>
            <a:srgbClr val="404040"/>
          </a:solidFill>
          <a:latin typeface="+mn-lt"/>
          <a:ea typeface="+mn-ea"/>
          <a:cs typeface="+mn-cs"/>
        </a:defRPr>
      </a:lvl3pPr>
      <a:lvl4pPr marL="1600200" indent="-228600" algn="l" defTabSz="449263" rtl="0" eaLnBrk="0" fontAlgn="base" hangingPunct="0">
        <a:spcBef>
          <a:spcPts val="100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1200" kern="1200">
          <a:solidFill>
            <a:srgbClr val="404040"/>
          </a:solidFill>
          <a:latin typeface="+mn-lt"/>
          <a:ea typeface="+mn-ea"/>
          <a:cs typeface="+mn-cs"/>
        </a:defRPr>
      </a:lvl4pPr>
      <a:lvl5pPr marL="2057400" indent="-228600" algn="l" defTabSz="449263" rtl="0" eaLnBrk="0" fontAlgn="base" hangingPunct="0">
        <a:spcBef>
          <a:spcPts val="100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1200" kern="1200">
          <a:solidFill>
            <a:srgbClr val="404040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289" name="Group 1"/>
          <p:cNvGrpSpPr>
            <a:grpSpLocks/>
          </p:cNvGrpSpPr>
          <p:nvPr/>
        </p:nvGrpSpPr>
        <p:grpSpPr bwMode="auto">
          <a:xfrm>
            <a:off x="0" y="228600"/>
            <a:ext cx="1978025" cy="6635750"/>
            <a:chOff x="0" y="144"/>
            <a:chExt cx="1246" cy="4180"/>
          </a:xfrm>
        </p:grpSpPr>
        <p:sp>
          <p:nvSpPr>
            <p:cNvPr id="12290" name="Freeform 2"/>
            <p:cNvSpPr>
              <a:spLocks noChangeArrowheads="1"/>
            </p:cNvSpPr>
            <p:nvPr/>
          </p:nvSpPr>
          <p:spPr bwMode="auto">
            <a:xfrm>
              <a:off x="0" y="1622"/>
              <a:ext cx="42" cy="392"/>
            </a:xfrm>
            <a:custGeom>
              <a:avLst/>
              <a:gdLst>
                <a:gd name="T0" fmla="*/ 334035256 w 22"/>
                <a:gd name="T1" fmla="*/ 2092026176 h 136"/>
                <a:gd name="T2" fmla="*/ 258117975 w 22"/>
                <a:gd name="T3" fmla="*/ 1230604787 h 136"/>
                <a:gd name="T4" fmla="*/ 0 w 22"/>
                <a:gd name="T5" fmla="*/ 0 h 136"/>
                <a:gd name="T6" fmla="*/ 0 w 22"/>
                <a:gd name="T7" fmla="*/ 538388859 h 136"/>
                <a:gd name="T8" fmla="*/ 303669123 w 22"/>
                <a:gd name="T9" fmla="*/ 1907434478 h 136"/>
                <a:gd name="T10" fmla="*/ 334035256 w 22"/>
                <a:gd name="T11" fmla="*/ 2092026176 h 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rgbClr val="766F54">
                <a:alpha val="2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2291" name="Freeform 3"/>
            <p:cNvSpPr>
              <a:spLocks noChangeArrowheads="1"/>
            </p:cNvSpPr>
            <p:nvPr/>
          </p:nvSpPr>
          <p:spPr bwMode="auto">
            <a:xfrm>
              <a:off x="56" y="1988"/>
              <a:ext cx="281" cy="1461"/>
            </a:xfrm>
            <a:custGeom>
              <a:avLst/>
              <a:gdLst>
                <a:gd name="T0" fmla="*/ 1331463414 w 140"/>
                <a:gd name="T1" fmla="*/ 2147483646 h 504"/>
                <a:gd name="T2" fmla="*/ 2147483646 w 140"/>
                <a:gd name="T3" fmla="*/ 2147483646 h 504"/>
                <a:gd name="T4" fmla="*/ 2147483646 w 140"/>
                <a:gd name="T5" fmla="*/ 2147483646 h 504"/>
                <a:gd name="T6" fmla="*/ 1470804210 w 140"/>
                <a:gd name="T7" fmla="*/ 2147483646 h 504"/>
                <a:gd name="T8" fmla="*/ 0 w 140"/>
                <a:gd name="T9" fmla="*/ 0 h 504"/>
                <a:gd name="T10" fmla="*/ 92891241 w 140"/>
                <a:gd name="T11" fmla="*/ 939577574 h 504"/>
                <a:gd name="T12" fmla="*/ 1331463414 w 140"/>
                <a:gd name="T13" fmla="*/ 2147483646 h 5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rgbClr val="766F54">
                <a:alpha val="2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2292" name="Freeform 4"/>
            <p:cNvSpPr>
              <a:spLocks noChangeArrowheads="1"/>
            </p:cNvSpPr>
            <p:nvPr/>
          </p:nvSpPr>
          <p:spPr bwMode="auto">
            <a:xfrm>
              <a:off x="353" y="3431"/>
              <a:ext cx="265" cy="893"/>
            </a:xfrm>
            <a:custGeom>
              <a:avLst/>
              <a:gdLst>
                <a:gd name="T0" fmla="*/ 123725864 w 132"/>
                <a:gd name="T1" fmla="*/ 339357040 h 308"/>
                <a:gd name="T2" fmla="*/ 0 w 132"/>
                <a:gd name="T3" fmla="*/ 0 h 308"/>
                <a:gd name="T4" fmla="*/ 0 w 132"/>
                <a:gd name="T5" fmla="*/ 447336244 h 308"/>
                <a:gd name="T6" fmla="*/ 1051683611 w 132"/>
                <a:gd name="T7" fmla="*/ 2147483646 h 308"/>
                <a:gd name="T8" fmla="*/ 1902309252 w 132"/>
                <a:gd name="T9" fmla="*/ 2147483646 h 308"/>
                <a:gd name="T10" fmla="*/ 2041502324 w 132"/>
                <a:gd name="T11" fmla="*/ 2147483646 h 308"/>
                <a:gd name="T12" fmla="*/ 1190876683 w 132"/>
                <a:gd name="T13" fmla="*/ 2147483646 h 308"/>
                <a:gd name="T14" fmla="*/ 123725864 w 132"/>
                <a:gd name="T15" fmla="*/ 339357040 h 3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rgbClr val="766F54">
                <a:alpha val="2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2293" name="Freeform 5"/>
            <p:cNvSpPr>
              <a:spLocks noChangeArrowheads="1"/>
            </p:cNvSpPr>
            <p:nvPr/>
          </p:nvSpPr>
          <p:spPr bwMode="auto">
            <a:xfrm>
              <a:off x="420" y="4097"/>
              <a:ext cx="73" cy="227"/>
            </a:xfrm>
            <a:custGeom>
              <a:avLst/>
              <a:gdLst>
                <a:gd name="T0" fmla="*/ 436271086 w 37"/>
                <a:gd name="T1" fmla="*/ 1213028493 h 79"/>
                <a:gd name="T2" fmla="*/ 576502770 w 37"/>
                <a:gd name="T3" fmla="*/ 1213028493 h 79"/>
                <a:gd name="T4" fmla="*/ 0 w 37"/>
                <a:gd name="T5" fmla="*/ 0 h 79"/>
                <a:gd name="T6" fmla="*/ 436271086 w 37"/>
                <a:gd name="T7" fmla="*/ 1213028493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rgbClr val="766F54">
                <a:alpha val="2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2294" name="Freeform 6"/>
            <p:cNvSpPr>
              <a:spLocks noChangeArrowheads="1"/>
            </p:cNvSpPr>
            <p:nvPr/>
          </p:nvSpPr>
          <p:spPr bwMode="auto">
            <a:xfrm>
              <a:off x="44" y="2016"/>
              <a:ext cx="358" cy="2095"/>
            </a:xfrm>
            <a:custGeom>
              <a:avLst/>
              <a:gdLst>
                <a:gd name="T0" fmla="*/ 2147483646 w 178"/>
                <a:gd name="T1" fmla="*/ 2147483646 h 722"/>
                <a:gd name="T2" fmla="*/ 1794416005 w 178"/>
                <a:gd name="T3" fmla="*/ 2147483646 h 722"/>
                <a:gd name="T4" fmla="*/ 618763733 w 178"/>
                <a:gd name="T5" fmla="*/ 2147483646 h 722"/>
                <a:gd name="T6" fmla="*/ 185629513 w 178"/>
                <a:gd name="T7" fmla="*/ 786478582 h 722"/>
                <a:gd name="T8" fmla="*/ 0 w 178"/>
                <a:gd name="T9" fmla="*/ 0 h 722"/>
                <a:gd name="T10" fmla="*/ 510482144 w 178"/>
                <a:gd name="T11" fmla="*/ 2147483646 h 722"/>
                <a:gd name="T12" fmla="*/ 1655192887 w 178"/>
                <a:gd name="T13" fmla="*/ 2147483646 h 722"/>
                <a:gd name="T14" fmla="*/ 2147483646 w 178"/>
                <a:gd name="T15" fmla="*/ 2147483646 h 722"/>
                <a:gd name="T16" fmla="*/ 2147483646 w 178"/>
                <a:gd name="T17" fmla="*/ 2147483646 h 722"/>
                <a:gd name="T18" fmla="*/ 2147483646 w 178"/>
                <a:gd name="T19" fmla="*/ 2147483646 h 722"/>
                <a:gd name="T20" fmla="*/ 2147483646 w 178"/>
                <a:gd name="T21" fmla="*/ 2147483646 h 7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rgbClr val="766F54">
                <a:alpha val="2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2295" name="Freeform 7"/>
            <p:cNvSpPr>
              <a:spLocks noChangeArrowheads="1"/>
            </p:cNvSpPr>
            <p:nvPr/>
          </p:nvSpPr>
          <p:spPr bwMode="auto">
            <a:xfrm>
              <a:off x="10" y="144"/>
              <a:ext cx="44" cy="1842"/>
            </a:xfrm>
            <a:custGeom>
              <a:avLst/>
              <a:gdLst>
                <a:gd name="T0" fmla="*/ 170263008 w 23"/>
                <a:gd name="T1" fmla="*/ 2147483646 h 635"/>
                <a:gd name="T2" fmla="*/ 185740390 w 23"/>
                <a:gd name="T3" fmla="*/ 2147483646 h 635"/>
                <a:gd name="T4" fmla="*/ 340526015 w 23"/>
                <a:gd name="T5" fmla="*/ 2147483646 h 635"/>
                <a:gd name="T6" fmla="*/ 356003398 w 23"/>
                <a:gd name="T7" fmla="*/ 2147483646 h 635"/>
                <a:gd name="T8" fmla="*/ 263131235 w 23"/>
                <a:gd name="T9" fmla="*/ 2147483646 h 635"/>
                <a:gd name="T10" fmla="*/ 77390846 w 23"/>
                <a:gd name="T11" fmla="*/ 2147483646 h 635"/>
                <a:gd name="T12" fmla="*/ 232176471 w 23"/>
                <a:gd name="T13" fmla="*/ 0 h 635"/>
                <a:gd name="T14" fmla="*/ 185740390 w 23"/>
                <a:gd name="T15" fmla="*/ 0 h 635"/>
                <a:gd name="T16" fmla="*/ 15477382 w 23"/>
                <a:gd name="T17" fmla="*/ 2147483646 h 635"/>
                <a:gd name="T18" fmla="*/ 170263008 w 23"/>
                <a:gd name="T19" fmla="*/ 2147483646 h 6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rgbClr val="766F54">
                <a:alpha val="2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2296" name="Freeform 8"/>
            <p:cNvSpPr>
              <a:spLocks noChangeArrowheads="1"/>
            </p:cNvSpPr>
            <p:nvPr/>
          </p:nvSpPr>
          <p:spPr bwMode="auto">
            <a:xfrm>
              <a:off x="34" y="1855"/>
              <a:ext cx="32" cy="309"/>
            </a:xfrm>
            <a:custGeom>
              <a:avLst/>
              <a:gdLst>
                <a:gd name="T0" fmla="*/ 0 w 17"/>
                <a:gd name="T1" fmla="*/ 0 h 107"/>
                <a:gd name="T2" fmla="*/ 76911574 w 17"/>
                <a:gd name="T3" fmla="*/ 865646159 h 107"/>
                <a:gd name="T4" fmla="*/ 261503272 w 17"/>
                <a:gd name="T5" fmla="*/ 1654003676 h 107"/>
                <a:gd name="T6" fmla="*/ 169209384 w 17"/>
                <a:gd name="T7" fmla="*/ 711068875 h 107"/>
                <a:gd name="T8" fmla="*/ 153827069 w 17"/>
                <a:gd name="T9" fmla="*/ 664694903 h 107"/>
                <a:gd name="T10" fmla="*/ 0 w 17"/>
                <a:gd name="T11" fmla="*/ 0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rgbClr val="766F54">
                <a:alpha val="2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2297" name="Freeform 9"/>
            <p:cNvSpPr>
              <a:spLocks noChangeArrowheads="1"/>
            </p:cNvSpPr>
            <p:nvPr/>
          </p:nvSpPr>
          <p:spPr bwMode="auto">
            <a:xfrm>
              <a:off x="337" y="3451"/>
              <a:ext cx="81" cy="644"/>
            </a:xfrm>
            <a:custGeom>
              <a:avLst/>
              <a:gdLst>
                <a:gd name="T0" fmla="*/ 0 w 41"/>
                <a:gd name="T1" fmla="*/ 0 h 222"/>
                <a:gd name="T2" fmla="*/ 77988609 w 41"/>
                <a:gd name="T3" fmla="*/ 1438567829 h 222"/>
                <a:gd name="T4" fmla="*/ 265162061 w 41"/>
                <a:gd name="T5" fmla="*/ 2147483646 h 222"/>
                <a:gd name="T6" fmla="*/ 374342954 w 41"/>
                <a:gd name="T7" fmla="*/ 2147483646 h 222"/>
                <a:gd name="T8" fmla="*/ 639505015 w 41"/>
                <a:gd name="T9" fmla="*/ 2147483646 h 222"/>
                <a:gd name="T10" fmla="*/ 592712640 w 41"/>
                <a:gd name="T11" fmla="*/ 2147483646 h 222"/>
                <a:gd name="T12" fmla="*/ 202769594 w 41"/>
                <a:gd name="T13" fmla="*/ 1423099358 h 222"/>
                <a:gd name="T14" fmla="*/ 124780985 w 41"/>
                <a:gd name="T15" fmla="*/ 340306368 h 222"/>
                <a:gd name="T16" fmla="*/ 109184843 w 41"/>
                <a:gd name="T17" fmla="*/ 278432483 h 222"/>
                <a:gd name="T18" fmla="*/ 0 w 41"/>
                <a:gd name="T19" fmla="*/ 0 h 2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rgbClr val="766F54">
                <a:alpha val="2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2298" name="Freeform 10"/>
            <p:cNvSpPr>
              <a:spLocks noChangeArrowheads="1"/>
            </p:cNvSpPr>
            <p:nvPr/>
          </p:nvSpPr>
          <p:spPr bwMode="auto">
            <a:xfrm>
              <a:off x="339" y="881"/>
              <a:ext cx="907" cy="2548"/>
            </a:xfrm>
            <a:custGeom>
              <a:avLst/>
              <a:gdLst>
                <a:gd name="T0" fmla="*/ 108112772 w 450"/>
                <a:gd name="T1" fmla="*/ 2147483646 h 878"/>
                <a:gd name="T2" fmla="*/ 772222294 w 450"/>
                <a:gd name="T3" fmla="*/ 2147483646 h 878"/>
                <a:gd name="T4" fmla="*/ 2147483646 w 450"/>
                <a:gd name="T5" fmla="*/ 2147483646 h 878"/>
                <a:gd name="T6" fmla="*/ 2147483646 w 450"/>
                <a:gd name="T7" fmla="*/ 2147483646 h 878"/>
                <a:gd name="T8" fmla="*/ 2147483646 w 450"/>
                <a:gd name="T9" fmla="*/ 1372614510 h 878"/>
                <a:gd name="T10" fmla="*/ 2147483646 w 450"/>
                <a:gd name="T11" fmla="*/ 678594305 h 878"/>
                <a:gd name="T12" fmla="*/ 2147483646 w 450"/>
                <a:gd name="T13" fmla="*/ 15421973 h 878"/>
                <a:gd name="T14" fmla="*/ 2147483646 w 450"/>
                <a:gd name="T15" fmla="*/ 0 h 878"/>
                <a:gd name="T16" fmla="*/ 2147483646 w 450"/>
                <a:gd name="T17" fmla="*/ 663172332 h 878"/>
                <a:gd name="T18" fmla="*/ 2147483646 w 450"/>
                <a:gd name="T19" fmla="*/ 1357188610 h 878"/>
                <a:gd name="T20" fmla="*/ 2147483646 w 450"/>
                <a:gd name="T21" fmla="*/ 2147483646 h 878"/>
                <a:gd name="T22" fmla="*/ 2147483646 w 450"/>
                <a:gd name="T23" fmla="*/ 2147483646 h 878"/>
                <a:gd name="T24" fmla="*/ 695002815 w 450"/>
                <a:gd name="T25" fmla="*/ 2147483646 h 878"/>
                <a:gd name="T26" fmla="*/ 0 w 450"/>
                <a:gd name="T27" fmla="*/ 2147483646 h 878"/>
                <a:gd name="T28" fmla="*/ 0 w 450"/>
                <a:gd name="T29" fmla="*/ 2147483646 h 878"/>
                <a:gd name="T30" fmla="*/ 108112772 w 450"/>
                <a:gd name="T31" fmla="*/ 2147483646 h 878"/>
                <a:gd name="T32" fmla="*/ 108112772 w 450"/>
                <a:gd name="T33" fmla="*/ 2147483646 h 8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rgbClr val="766F54">
                <a:alpha val="2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2299" name="Freeform 11"/>
            <p:cNvSpPr>
              <a:spLocks noChangeArrowheads="1"/>
            </p:cNvSpPr>
            <p:nvPr/>
          </p:nvSpPr>
          <p:spPr bwMode="auto">
            <a:xfrm>
              <a:off x="404" y="4113"/>
              <a:ext cx="69" cy="210"/>
            </a:xfrm>
            <a:custGeom>
              <a:avLst/>
              <a:gdLst>
                <a:gd name="T0" fmla="*/ 0 w 35"/>
                <a:gd name="T1" fmla="*/ 0 h 73"/>
                <a:gd name="T2" fmla="*/ 404860502 w 35"/>
                <a:gd name="T3" fmla="*/ 1131001729 h 73"/>
                <a:gd name="T4" fmla="*/ 545005736 w 35"/>
                <a:gd name="T5" fmla="*/ 1131001729 h 73"/>
                <a:gd name="T6" fmla="*/ 0 w 35"/>
                <a:gd name="T7" fmla="*/ 0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rgbClr val="766F54">
                <a:alpha val="2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2300" name="Freeform 12"/>
            <p:cNvSpPr>
              <a:spLocks noChangeArrowheads="1"/>
            </p:cNvSpPr>
            <p:nvPr/>
          </p:nvSpPr>
          <p:spPr bwMode="auto">
            <a:xfrm>
              <a:off x="337" y="3376"/>
              <a:ext cx="14" cy="138"/>
            </a:xfrm>
            <a:custGeom>
              <a:avLst/>
              <a:gdLst>
                <a:gd name="T0" fmla="*/ 110255844 w 8"/>
                <a:gd name="T1" fmla="*/ 681543004 h 48"/>
                <a:gd name="T2" fmla="*/ 126007813 w 8"/>
                <a:gd name="T3" fmla="*/ 743502533 h 48"/>
                <a:gd name="T4" fmla="*/ 126007813 w 8"/>
                <a:gd name="T5" fmla="*/ 294302840 h 48"/>
                <a:gd name="T6" fmla="*/ 15751969 w 8"/>
                <a:gd name="T7" fmla="*/ 0 h 48"/>
                <a:gd name="T8" fmla="*/ 0 w 8"/>
                <a:gd name="T9" fmla="*/ 402731031 h 48"/>
                <a:gd name="T10" fmla="*/ 110255844 w 8"/>
                <a:gd name="T11" fmla="*/ 681543004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rgbClr val="766F54">
                <a:alpha val="2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2301" name="Freeform 13"/>
            <p:cNvSpPr>
              <a:spLocks noChangeArrowheads="1"/>
            </p:cNvSpPr>
            <p:nvPr/>
          </p:nvSpPr>
          <p:spPr bwMode="auto">
            <a:xfrm>
              <a:off x="372" y="3934"/>
              <a:ext cx="102" cy="390"/>
            </a:xfrm>
            <a:custGeom>
              <a:avLst/>
              <a:gdLst>
                <a:gd name="T0" fmla="*/ 106891015 w 52"/>
                <a:gd name="T1" fmla="*/ 277669014 h 135"/>
                <a:gd name="T2" fmla="*/ 0 w 52"/>
                <a:gd name="T3" fmla="*/ 0 h 135"/>
                <a:gd name="T4" fmla="*/ 183239508 w 52"/>
                <a:gd name="T5" fmla="*/ 740445466 h 135"/>
                <a:gd name="T6" fmla="*/ 244320646 w 52"/>
                <a:gd name="T7" fmla="*/ 956412000 h 135"/>
                <a:gd name="T8" fmla="*/ 778771815 w 52"/>
                <a:gd name="T9" fmla="*/ 2082507782 h 135"/>
                <a:gd name="T10" fmla="*/ 794043077 w 52"/>
                <a:gd name="T11" fmla="*/ 2082507782 h 135"/>
                <a:gd name="T12" fmla="*/ 366482923 w 52"/>
                <a:gd name="T13" fmla="*/ 863854353 h 135"/>
                <a:gd name="T14" fmla="*/ 106891015 w 52"/>
                <a:gd name="T15" fmla="*/ 277669014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rgbClr val="766F54">
                <a:alpha val="2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</p:grpSp>
      <p:grpSp>
        <p:nvGrpSpPr>
          <p:cNvPr id="12302" name="Group 14"/>
          <p:cNvGrpSpPr>
            <a:grpSpLocks/>
          </p:cNvGrpSpPr>
          <p:nvPr/>
        </p:nvGrpSpPr>
        <p:grpSpPr bwMode="auto">
          <a:xfrm>
            <a:off x="20638" y="0"/>
            <a:ext cx="1949450" cy="6850063"/>
            <a:chOff x="13" y="0"/>
            <a:chExt cx="1228" cy="4315"/>
          </a:xfrm>
        </p:grpSpPr>
        <p:sp>
          <p:nvSpPr>
            <p:cNvPr id="12303" name="Freeform 15"/>
            <p:cNvSpPr>
              <a:spLocks noChangeArrowheads="1"/>
            </p:cNvSpPr>
            <p:nvPr/>
          </p:nvSpPr>
          <p:spPr bwMode="auto">
            <a:xfrm>
              <a:off x="13" y="0"/>
              <a:ext cx="256" cy="2771"/>
            </a:xfrm>
            <a:custGeom>
              <a:avLst/>
              <a:gdLst>
                <a:gd name="T0" fmla="*/ 110684661 w 103"/>
                <a:gd name="T1" fmla="*/ 2147483646 h 920"/>
                <a:gd name="T2" fmla="*/ 411117865 w 103"/>
                <a:gd name="T3" fmla="*/ 2147483646 h 920"/>
                <a:gd name="T4" fmla="*/ 901295634 w 103"/>
                <a:gd name="T5" fmla="*/ 2147483646 h 920"/>
                <a:gd name="T6" fmla="*/ 1597032336 w 103"/>
                <a:gd name="T7" fmla="*/ 2147483646 h 920"/>
                <a:gd name="T8" fmla="*/ 1628657093 w 103"/>
                <a:gd name="T9" fmla="*/ 2147483646 h 920"/>
                <a:gd name="T10" fmla="*/ 1565407579 w 103"/>
                <a:gd name="T11" fmla="*/ 2147483646 h 920"/>
                <a:gd name="T12" fmla="*/ 1565407579 w 103"/>
                <a:gd name="T13" fmla="*/ 2147483646 h 920"/>
                <a:gd name="T14" fmla="*/ 996169906 w 103"/>
                <a:gd name="T15" fmla="*/ 2147483646 h 920"/>
                <a:gd name="T16" fmla="*/ 474367379 w 103"/>
                <a:gd name="T17" fmla="*/ 2147483646 h 920"/>
                <a:gd name="T18" fmla="*/ 142309418 w 103"/>
                <a:gd name="T19" fmla="*/ 2147483646 h 920"/>
                <a:gd name="T20" fmla="*/ 47435147 w 103"/>
                <a:gd name="T21" fmla="*/ 1445313264 h 920"/>
                <a:gd name="T22" fmla="*/ 15810390 w 103"/>
                <a:gd name="T23" fmla="*/ 0 h 920"/>
                <a:gd name="T24" fmla="*/ 0 w 103"/>
                <a:gd name="T25" fmla="*/ 0 h 920"/>
                <a:gd name="T26" fmla="*/ 15810390 w 103"/>
                <a:gd name="T27" fmla="*/ 1445313264 h 920"/>
                <a:gd name="T28" fmla="*/ 110684661 w 103"/>
                <a:gd name="T29" fmla="*/ 2147483646 h 9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rgbClr val="766F54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2304" name="Freeform 16"/>
            <p:cNvSpPr>
              <a:spLocks noChangeArrowheads="1"/>
            </p:cNvSpPr>
            <p:nvPr/>
          </p:nvSpPr>
          <p:spPr bwMode="auto">
            <a:xfrm>
              <a:off x="286" y="2719"/>
              <a:ext cx="219" cy="994"/>
            </a:xfrm>
            <a:custGeom>
              <a:avLst/>
              <a:gdLst>
                <a:gd name="T0" fmla="*/ 842409880 w 88"/>
                <a:gd name="T1" fmla="*/ 2147483646 h 330"/>
                <a:gd name="T2" fmla="*/ 1398719344 w 88"/>
                <a:gd name="T3" fmla="*/ 2147483646 h 330"/>
                <a:gd name="T4" fmla="*/ 1398719344 w 88"/>
                <a:gd name="T5" fmla="*/ 2147483646 h 330"/>
                <a:gd name="T6" fmla="*/ 1398719344 w 88"/>
                <a:gd name="T7" fmla="*/ 2147483646 h 330"/>
                <a:gd name="T8" fmla="*/ 985460087 w 88"/>
                <a:gd name="T9" fmla="*/ 2147483646 h 330"/>
                <a:gd name="T10" fmla="*/ 0 w 88"/>
                <a:gd name="T11" fmla="*/ 0 h 330"/>
                <a:gd name="T12" fmla="*/ 111263488 w 88"/>
                <a:gd name="T13" fmla="*/ 992310910 h 330"/>
                <a:gd name="T14" fmla="*/ 842409880 w 88"/>
                <a:gd name="T15" fmla="*/ 2147483646 h 3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rgbClr val="766F54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2305" name="Freeform 17"/>
            <p:cNvSpPr>
              <a:spLocks noChangeArrowheads="1"/>
            </p:cNvSpPr>
            <p:nvPr/>
          </p:nvSpPr>
          <p:spPr bwMode="auto">
            <a:xfrm>
              <a:off x="524" y="3693"/>
              <a:ext cx="223" cy="622"/>
            </a:xfrm>
            <a:custGeom>
              <a:avLst/>
              <a:gdLst>
                <a:gd name="T0" fmla="*/ 94507976 w 90"/>
                <a:gd name="T1" fmla="*/ 235809526 h 207"/>
                <a:gd name="T2" fmla="*/ 0 w 90"/>
                <a:gd name="T3" fmla="*/ 0 h 207"/>
                <a:gd name="T4" fmla="*/ 15751991 w 90"/>
                <a:gd name="T5" fmla="*/ 455898152 h 207"/>
                <a:gd name="T6" fmla="*/ 661543926 w 90"/>
                <a:gd name="T7" fmla="*/ 1996514571 h 207"/>
                <a:gd name="T8" fmla="*/ 1260079889 w 90"/>
                <a:gd name="T9" fmla="*/ 2147483646 h 207"/>
                <a:gd name="T10" fmla="*/ 1417591859 w 90"/>
                <a:gd name="T11" fmla="*/ 2147483646 h 207"/>
                <a:gd name="T12" fmla="*/ 787551915 w 90"/>
                <a:gd name="T13" fmla="*/ 1933630974 h 207"/>
                <a:gd name="T14" fmla="*/ 94507976 w 90"/>
                <a:gd name="T15" fmla="*/ 235809526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rgbClr val="766F54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2306" name="Freeform 18"/>
            <p:cNvSpPr>
              <a:spLocks noChangeArrowheads="1"/>
            </p:cNvSpPr>
            <p:nvPr/>
          </p:nvSpPr>
          <p:spPr bwMode="auto">
            <a:xfrm>
              <a:off x="271" y="2749"/>
              <a:ext cx="286" cy="1406"/>
            </a:xfrm>
            <a:custGeom>
              <a:avLst/>
              <a:gdLst>
                <a:gd name="T0" fmla="*/ 1596387350 w 115"/>
                <a:gd name="T1" fmla="*/ 2147483646 h 467"/>
                <a:gd name="T2" fmla="*/ 1232853715 w 115"/>
                <a:gd name="T3" fmla="*/ 2147483646 h 467"/>
                <a:gd name="T4" fmla="*/ 458368842 w 115"/>
                <a:gd name="T5" fmla="*/ 2147483646 h 467"/>
                <a:gd name="T6" fmla="*/ 205473631 w 115"/>
                <a:gd name="T7" fmla="*/ 834088423 h 467"/>
                <a:gd name="T8" fmla="*/ 0 w 115"/>
                <a:gd name="T9" fmla="*/ 0 h 467"/>
                <a:gd name="T10" fmla="*/ 331923224 w 115"/>
                <a:gd name="T11" fmla="*/ 2147483646 h 467"/>
                <a:gd name="T12" fmla="*/ 1090600904 w 115"/>
                <a:gd name="T13" fmla="*/ 2147483646 h 467"/>
                <a:gd name="T14" fmla="*/ 1627997760 w 115"/>
                <a:gd name="T15" fmla="*/ 2147483646 h 467"/>
                <a:gd name="T16" fmla="*/ 1817668174 w 115"/>
                <a:gd name="T17" fmla="*/ 2147483646 h 467"/>
                <a:gd name="T18" fmla="*/ 1770250570 w 115"/>
                <a:gd name="T19" fmla="*/ 2147483646 h 467"/>
                <a:gd name="T20" fmla="*/ 1596387350 w 115"/>
                <a:gd name="T21" fmla="*/ 2147483646 h 4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rgbClr val="766F54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2307" name="Freeform 19"/>
            <p:cNvSpPr>
              <a:spLocks noChangeArrowheads="1"/>
            </p:cNvSpPr>
            <p:nvPr/>
          </p:nvSpPr>
          <p:spPr bwMode="auto">
            <a:xfrm>
              <a:off x="243" y="812"/>
              <a:ext cx="89" cy="1905"/>
            </a:xfrm>
            <a:custGeom>
              <a:avLst/>
              <a:gdLst>
                <a:gd name="T0" fmla="*/ 273753372 w 36"/>
                <a:gd name="T1" fmla="*/ 2147483646 h 633"/>
                <a:gd name="T2" fmla="*/ 209338926 w 36"/>
                <a:gd name="T3" fmla="*/ 2147483646 h 633"/>
                <a:gd name="T4" fmla="*/ 80514045 w 36"/>
                <a:gd name="T5" fmla="*/ 2147483646 h 633"/>
                <a:gd name="T6" fmla="*/ 209338926 w 36"/>
                <a:gd name="T7" fmla="*/ 2147483646 h 633"/>
                <a:gd name="T8" fmla="*/ 354267417 w 36"/>
                <a:gd name="T9" fmla="*/ 1554425528 h 633"/>
                <a:gd name="T10" fmla="*/ 579709955 w 36"/>
                <a:gd name="T11" fmla="*/ 0 h 633"/>
                <a:gd name="T12" fmla="*/ 563606343 w 36"/>
                <a:gd name="T13" fmla="*/ 0 h 633"/>
                <a:gd name="T14" fmla="*/ 322060194 w 36"/>
                <a:gd name="T15" fmla="*/ 1554425528 h 633"/>
                <a:gd name="T16" fmla="*/ 161032104 w 36"/>
                <a:gd name="T17" fmla="*/ 2147483646 h 633"/>
                <a:gd name="T18" fmla="*/ 16103612 w 36"/>
                <a:gd name="T19" fmla="*/ 2147483646 h 633"/>
                <a:gd name="T20" fmla="*/ 112721269 w 36"/>
                <a:gd name="T21" fmla="*/ 2147483646 h 633"/>
                <a:gd name="T22" fmla="*/ 257649761 w 36"/>
                <a:gd name="T23" fmla="*/ 2147483646 h 633"/>
                <a:gd name="T24" fmla="*/ 273753372 w 36"/>
                <a:gd name="T25" fmla="*/ 2147483646 h 6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rgbClr val="766F54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2308" name="Freeform 20"/>
            <p:cNvSpPr>
              <a:spLocks noChangeArrowheads="1"/>
            </p:cNvSpPr>
            <p:nvPr/>
          </p:nvSpPr>
          <p:spPr bwMode="auto">
            <a:xfrm>
              <a:off x="579" y="4140"/>
              <a:ext cx="68" cy="175"/>
            </a:xfrm>
            <a:custGeom>
              <a:avLst/>
              <a:gdLst>
                <a:gd name="T0" fmla="*/ 346523469 w 28"/>
                <a:gd name="T1" fmla="*/ 923021860 h 59"/>
                <a:gd name="T2" fmla="*/ 441027344 w 28"/>
                <a:gd name="T3" fmla="*/ 923021860 h 59"/>
                <a:gd name="T4" fmla="*/ 0 w 28"/>
                <a:gd name="T5" fmla="*/ 0 h 59"/>
                <a:gd name="T6" fmla="*/ 346523469 w 28"/>
                <a:gd name="T7" fmla="*/ 923021860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rgbClr val="766F54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2309" name="Freeform 21"/>
            <p:cNvSpPr>
              <a:spLocks noChangeArrowheads="1"/>
            </p:cNvSpPr>
            <p:nvPr/>
          </p:nvSpPr>
          <p:spPr bwMode="auto">
            <a:xfrm>
              <a:off x="261" y="2587"/>
              <a:ext cx="41" cy="320"/>
            </a:xfrm>
            <a:custGeom>
              <a:avLst/>
              <a:gdLst>
                <a:gd name="T0" fmla="*/ 64496489 w 17"/>
                <a:gd name="T1" fmla="*/ 847377402 h 107"/>
                <a:gd name="T2" fmla="*/ 274108069 w 17"/>
                <a:gd name="T3" fmla="*/ 1679063951 h 107"/>
                <a:gd name="T4" fmla="*/ 161241221 w 17"/>
                <a:gd name="T5" fmla="*/ 690456982 h 107"/>
                <a:gd name="T6" fmla="*/ 145115092 w 17"/>
                <a:gd name="T7" fmla="*/ 674762167 h 107"/>
                <a:gd name="T8" fmla="*/ 0 w 17"/>
                <a:gd name="T9" fmla="*/ 0 h 107"/>
                <a:gd name="T10" fmla="*/ 0 w 17"/>
                <a:gd name="T11" fmla="*/ 125538713 h 107"/>
                <a:gd name="T12" fmla="*/ 64496489 w 17"/>
                <a:gd name="T13" fmla="*/ 847377402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rgbClr val="766F54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2310" name="Freeform 22"/>
            <p:cNvSpPr>
              <a:spLocks noChangeArrowheads="1"/>
            </p:cNvSpPr>
            <p:nvPr/>
          </p:nvSpPr>
          <p:spPr bwMode="auto">
            <a:xfrm>
              <a:off x="507" y="1982"/>
              <a:ext cx="734" cy="1709"/>
            </a:xfrm>
            <a:custGeom>
              <a:avLst/>
              <a:gdLst>
                <a:gd name="T0" fmla="*/ 126350140 w 294"/>
                <a:gd name="T1" fmla="*/ 2147483646 h 568"/>
                <a:gd name="T2" fmla="*/ 552784347 w 294"/>
                <a:gd name="T3" fmla="*/ 2147483646 h 568"/>
                <a:gd name="T4" fmla="*/ 1563593416 w 294"/>
                <a:gd name="T5" fmla="*/ 2147483646 h 568"/>
                <a:gd name="T6" fmla="*/ 2147483646 w 294"/>
                <a:gd name="T7" fmla="*/ 1869089766 h 568"/>
                <a:gd name="T8" fmla="*/ 2147483646 w 294"/>
                <a:gd name="T9" fmla="*/ 910983896 h 568"/>
                <a:gd name="T10" fmla="*/ 2147483646 w 294"/>
                <a:gd name="T11" fmla="*/ 439783962 h 568"/>
                <a:gd name="T12" fmla="*/ 2147483646 w 294"/>
                <a:gd name="T13" fmla="*/ 0 h 568"/>
                <a:gd name="T14" fmla="*/ 2147483646 w 294"/>
                <a:gd name="T15" fmla="*/ 0 h 568"/>
                <a:gd name="T16" fmla="*/ 2147483646 w 294"/>
                <a:gd name="T17" fmla="*/ 424077958 h 568"/>
                <a:gd name="T18" fmla="*/ 2147483646 w 294"/>
                <a:gd name="T19" fmla="*/ 879571888 h 568"/>
                <a:gd name="T20" fmla="*/ 2147483646 w 294"/>
                <a:gd name="T21" fmla="*/ 1837677758 h 568"/>
                <a:gd name="T22" fmla="*/ 1500416359 w 294"/>
                <a:gd name="T23" fmla="*/ 2147483646 h 568"/>
                <a:gd name="T24" fmla="*/ 473814019 w 294"/>
                <a:gd name="T25" fmla="*/ 2147483646 h 568"/>
                <a:gd name="T26" fmla="*/ 0 w 294"/>
                <a:gd name="T27" fmla="*/ 2147483646 h 568"/>
                <a:gd name="T28" fmla="*/ 110556869 w 294"/>
                <a:gd name="T29" fmla="*/ 2147483646 h 568"/>
                <a:gd name="T30" fmla="*/ 126350140 w 294"/>
                <a:gd name="T31" fmla="*/ 2147483646 h 5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rgbClr val="766F54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2311" name="Freeform 23"/>
            <p:cNvSpPr>
              <a:spLocks noChangeArrowheads="1"/>
            </p:cNvSpPr>
            <p:nvPr/>
          </p:nvSpPr>
          <p:spPr bwMode="auto">
            <a:xfrm>
              <a:off x="559" y="4158"/>
              <a:ext cx="61" cy="157"/>
            </a:xfrm>
            <a:custGeom>
              <a:avLst/>
              <a:gdLst>
                <a:gd name="T0" fmla="*/ 0 w 25"/>
                <a:gd name="T1" fmla="*/ 0 h 53"/>
                <a:gd name="T2" fmla="*/ 304079525 w 25"/>
                <a:gd name="T3" fmla="*/ 828513255 h 53"/>
                <a:gd name="T4" fmla="*/ 400104007 w 25"/>
                <a:gd name="T5" fmla="*/ 828513255 h 53"/>
                <a:gd name="T6" fmla="*/ 0 w 25"/>
                <a:gd name="T7" fmla="*/ 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rgbClr val="766F54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2312" name="Freeform 24"/>
            <p:cNvSpPr>
              <a:spLocks noChangeArrowheads="1"/>
            </p:cNvSpPr>
            <p:nvPr/>
          </p:nvSpPr>
          <p:spPr bwMode="auto">
            <a:xfrm>
              <a:off x="507" y="3715"/>
              <a:ext cx="70" cy="423"/>
            </a:xfrm>
            <a:custGeom>
              <a:avLst/>
              <a:gdLst>
                <a:gd name="T0" fmla="*/ 0 w 29"/>
                <a:gd name="T1" fmla="*/ 0 h 141"/>
                <a:gd name="T2" fmla="*/ 108742655 w 29"/>
                <a:gd name="T3" fmla="*/ 1397863960 h 141"/>
                <a:gd name="T4" fmla="*/ 279621155 w 29"/>
                <a:gd name="T5" fmla="*/ 1837639560 h 141"/>
                <a:gd name="T6" fmla="*/ 450499655 w 29"/>
                <a:gd name="T7" fmla="*/ 2147483646 h 141"/>
                <a:gd name="T8" fmla="*/ 419429762 w 29"/>
                <a:gd name="T9" fmla="*/ 2120352729 h 141"/>
                <a:gd name="T10" fmla="*/ 124275631 w 29"/>
                <a:gd name="T11" fmla="*/ 345540519 h 141"/>
                <a:gd name="T12" fmla="*/ 62139786 w 29"/>
                <a:gd name="T13" fmla="*/ 172768278 h 141"/>
                <a:gd name="T14" fmla="*/ 0 w 29"/>
                <a:gd name="T15" fmla="*/ 0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rgbClr val="766F54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2313" name="Freeform 25"/>
            <p:cNvSpPr>
              <a:spLocks noChangeArrowheads="1"/>
            </p:cNvSpPr>
            <p:nvPr/>
          </p:nvSpPr>
          <p:spPr bwMode="auto">
            <a:xfrm>
              <a:off x="507" y="3636"/>
              <a:ext cx="18" cy="142"/>
            </a:xfrm>
            <a:custGeom>
              <a:avLst/>
              <a:gdLst>
                <a:gd name="T0" fmla="*/ 0 w 8"/>
                <a:gd name="T1" fmla="*/ 402731031 h 48"/>
                <a:gd name="T2" fmla="*/ 63003906 w 8"/>
                <a:gd name="T3" fmla="*/ 573114814 h 48"/>
                <a:gd name="T4" fmla="*/ 126007813 w 8"/>
                <a:gd name="T5" fmla="*/ 743502533 h 48"/>
                <a:gd name="T6" fmla="*/ 110255844 w 8"/>
                <a:gd name="T7" fmla="*/ 294302840 h 48"/>
                <a:gd name="T8" fmla="*/ 0 w 8"/>
                <a:gd name="T9" fmla="*/ 0 h 48"/>
                <a:gd name="T10" fmla="*/ 0 w 8"/>
                <a:gd name="T11" fmla="*/ 61959528 h 48"/>
                <a:gd name="T12" fmla="*/ 0 w 8"/>
                <a:gd name="T13" fmla="*/ 402731031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rgbClr val="766F54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2314" name="Freeform 26"/>
            <p:cNvSpPr>
              <a:spLocks noChangeArrowheads="1"/>
            </p:cNvSpPr>
            <p:nvPr/>
          </p:nvSpPr>
          <p:spPr bwMode="auto">
            <a:xfrm>
              <a:off x="524" y="3983"/>
              <a:ext cx="108" cy="332"/>
            </a:xfrm>
            <a:custGeom>
              <a:avLst/>
              <a:gdLst>
                <a:gd name="T0" fmla="*/ 173259750 w 44"/>
                <a:gd name="T1" fmla="*/ 439440880 h 111"/>
                <a:gd name="T2" fmla="*/ 0 w 44"/>
                <a:gd name="T3" fmla="*/ 0 h 111"/>
                <a:gd name="T4" fmla="*/ 173259750 w 44"/>
                <a:gd name="T5" fmla="*/ 769022530 h 111"/>
                <a:gd name="T6" fmla="*/ 220515656 w 44"/>
                <a:gd name="T7" fmla="*/ 910269545 h 111"/>
                <a:gd name="T8" fmla="*/ 614287094 w 44"/>
                <a:gd name="T9" fmla="*/ 1742067645 h 111"/>
                <a:gd name="T10" fmla="*/ 693042969 w 44"/>
                <a:gd name="T11" fmla="*/ 1742067645 h 111"/>
                <a:gd name="T12" fmla="*/ 346523469 w 44"/>
                <a:gd name="T13" fmla="*/ 816102227 h 111"/>
                <a:gd name="T14" fmla="*/ 173259750 w 44"/>
                <a:gd name="T15" fmla="*/ 439440880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rgbClr val="766F54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</p:grpSp>
      <p:sp>
        <p:nvSpPr>
          <p:cNvPr id="12315" name="Rectangle 27"/>
          <p:cNvSpPr>
            <a:spLocks noChangeArrowheads="1"/>
          </p:cNvSpPr>
          <p:nvPr/>
        </p:nvSpPr>
        <p:spPr bwMode="auto">
          <a:xfrm>
            <a:off x="0" y="0"/>
            <a:ext cx="182563" cy="6858000"/>
          </a:xfrm>
          <a:prstGeom prst="rect">
            <a:avLst/>
          </a:prstGeom>
          <a:solidFill>
            <a:srgbClr val="766F54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t-BR"/>
          </a:p>
        </p:txBody>
      </p:sp>
      <p:sp>
        <p:nvSpPr>
          <p:cNvPr id="12316" name="Freeform 28"/>
          <p:cNvSpPr>
            <a:spLocks noChangeArrowheads="1"/>
          </p:cNvSpPr>
          <p:nvPr/>
        </p:nvSpPr>
        <p:spPr bwMode="auto">
          <a:xfrm flipV="1">
            <a:off x="0" y="3167063"/>
            <a:ext cx="1358900" cy="508000"/>
          </a:xfrm>
          <a:custGeom>
            <a:avLst/>
            <a:gdLst>
              <a:gd name="T0" fmla="*/ 233511534 w 7908"/>
              <a:gd name="T1" fmla="*/ 12113514 h 10000"/>
              <a:gd name="T2" fmla="*/ 194150002 w 7908"/>
              <a:gd name="T3" fmla="*/ 485140 h 10000"/>
              <a:gd name="T4" fmla="*/ 193293730 w 7908"/>
              <a:gd name="T5" fmla="*/ 242570 h 10000"/>
              <a:gd name="T6" fmla="*/ 190842796 w 7908"/>
              <a:gd name="T7" fmla="*/ 0 h 10000"/>
              <a:gd name="T8" fmla="*/ 175251704 w 7908"/>
              <a:gd name="T9" fmla="*/ 0 h 10000"/>
              <a:gd name="T10" fmla="*/ 0 w 7908"/>
              <a:gd name="T11" fmla="*/ 160020 h 10000"/>
              <a:gd name="T12" fmla="*/ 0 w 7908"/>
              <a:gd name="T13" fmla="*/ 25806400 h 10000"/>
              <a:gd name="T14" fmla="*/ 175251704 w 7908"/>
              <a:gd name="T15" fmla="*/ 25682550 h 10000"/>
              <a:gd name="T16" fmla="*/ 190842796 w 7908"/>
              <a:gd name="T17" fmla="*/ 25682550 h 10000"/>
              <a:gd name="T18" fmla="*/ 193293730 w 7908"/>
              <a:gd name="T19" fmla="*/ 25442520 h 10000"/>
              <a:gd name="T20" fmla="*/ 194150002 w 7908"/>
              <a:gd name="T21" fmla="*/ 25197359 h 10000"/>
              <a:gd name="T22" fmla="*/ 233511534 w 7908"/>
              <a:gd name="T23" fmla="*/ 13568985 h 10000"/>
              <a:gd name="T24" fmla="*/ 233511534 w 7908"/>
              <a:gd name="T25" fmla="*/ 12113514 h 100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rgbClr val="A5301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t-BR"/>
          </a:p>
        </p:txBody>
      </p:sp>
      <p:sp>
        <p:nvSpPr>
          <p:cNvPr id="12317" name="Text Box 29"/>
          <p:cNvSpPr txBox="1">
            <a:spLocks noChangeArrowheads="1"/>
          </p:cNvSpPr>
          <p:nvPr/>
        </p:nvSpPr>
        <p:spPr bwMode="auto">
          <a:xfrm>
            <a:off x="1808163" y="647700"/>
            <a:ext cx="457200" cy="5857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 anchor="ctr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9pPr>
          </a:lstStyle>
          <a:p>
            <a:pPr>
              <a:buClrTx/>
              <a:buFontTx/>
              <a:buNone/>
            </a:pPr>
            <a:r>
              <a:rPr lang="pt-BR" altLang="pt-BR" sz="8000">
                <a:solidFill>
                  <a:srgbClr val="A53010"/>
                </a:solidFill>
              </a:rPr>
              <a:t>“</a:t>
            </a:r>
          </a:p>
        </p:txBody>
      </p:sp>
      <p:sp>
        <p:nvSpPr>
          <p:cNvPr id="12318" name="Text Box 30"/>
          <p:cNvSpPr txBox="1">
            <a:spLocks noChangeArrowheads="1"/>
          </p:cNvSpPr>
          <p:nvPr/>
        </p:nvSpPr>
        <p:spPr bwMode="auto">
          <a:xfrm>
            <a:off x="8169275" y="2905125"/>
            <a:ext cx="457200" cy="584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 anchor="ctr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9pPr>
          </a:lstStyle>
          <a:p>
            <a:pPr>
              <a:buClrTx/>
              <a:buFontTx/>
              <a:buNone/>
            </a:pPr>
            <a:r>
              <a:rPr lang="pt-BR" altLang="pt-BR" sz="8000">
                <a:solidFill>
                  <a:srgbClr val="A53010"/>
                </a:solidFill>
              </a:rPr>
              <a:t>”</a:t>
            </a:r>
          </a:p>
        </p:txBody>
      </p:sp>
      <p:sp>
        <p:nvSpPr>
          <p:cNvPr id="12319" name="Rectangle 31"/>
          <p:cNvSpPr>
            <a:spLocks noGrp="1" noChangeArrowheads="1"/>
          </p:cNvSpPr>
          <p:nvPr>
            <p:ph type="title"/>
          </p:nvPr>
        </p:nvSpPr>
        <p:spPr bwMode="auto">
          <a:xfrm>
            <a:off x="1944688" y="623888"/>
            <a:ext cx="6586537" cy="12779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pt-BR" smtClean="0"/>
              <a:t>Clique para editar o formato do texto do título</a:t>
            </a:r>
          </a:p>
        </p:txBody>
      </p:sp>
      <p:sp>
        <p:nvSpPr>
          <p:cNvPr id="12320" name="Rectangle 32"/>
          <p:cNvSpPr>
            <a:spLocks noGrp="1" noChangeArrowheads="1"/>
          </p:cNvSpPr>
          <p:nvPr>
            <p:ph type="body" idx="1"/>
          </p:nvPr>
        </p:nvSpPr>
        <p:spPr bwMode="auto">
          <a:xfrm>
            <a:off x="1943100" y="2133600"/>
            <a:ext cx="6588125" cy="3883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pt-BR" smtClean="0"/>
              <a:t>Clique para editar o formato do texto da estrutura de tópicos</a:t>
            </a:r>
          </a:p>
          <a:p>
            <a:pPr lvl="1"/>
            <a:r>
              <a:rPr lang="en-GB" altLang="pt-BR" smtClean="0"/>
              <a:t>2.º Nível da estrutura de tópicos</a:t>
            </a:r>
          </a:p>
          <a:p>
            <a:pPr lvl="2"/>
            <a:r>
              <a:rPr lang="en-GB" altLang="pt-BR" smtClean="0"/>
              <a:t>3.º Nível da estrutura de tópicos</a:t>
            </a:r>
          </a:p>
          <a:p>
            <a:pPr lvl="3"/>
            <a:r>
              <a:rPr lang="en-GB" altLang="pt-BR" smtClean="0"/>
              <a:t>4.º Nível da estrutura de tópicos</a:t>
            </a:r>
          </a:p>
          <a:p>
            <a:pPr lvl="4"/>
            <a:r>
              <a:rPr lang="en-GB" altLang="pt-BR" smtClean="0"/>
              <a:t>5.º Nível da estrutura de tópicos</a:t>
            </a:r>
          </a:p>
          <a:p>
            <a:pPr lvl="4"/>
            <a:r>
              <a:rPr lang="en-GB" altLang="pt-BR" smtClean="0"/>
              <a:t>6.º Nível da estrutura de tópicos</a:t>
            </a:r>
          </a:p>
          <a:p>
            <a:pPr lvl="4"/>
            <a:r>
              <a:rPr lang="en-GB" altLang="pt-BR" smtClean="0"/>
              <a:t>7.º Nível da estrutura de tópicos</a:t>
            </a:r>
          </a:p>
        </p:txBody>
      </p:sp>
      <p:sp>
        <p:nvSpPr>
          <p:cNvPr id="12321" name="Text Box 33"/>
          <p:cNvSpPr txBox="1">
            <a:spLocks noChangeArrowheads="1"/>
          </p:cNvSpPr>
          <p:nvPr/>
        </p:nvSpPr>
        <p:spPr bwMode="auto">
          <a:xfrm>
            <a:off x="7772400" y="6135688"/>
            <a:ext cx="766763" cy="369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t-BR"/>
          </a:p>
        </p:txBody>
      </p:sp>
      <p:sp>
        <p:nvSpPr>
          <p:cNvPr id="12322" name="Text Box 34"/>
          <p:cNvSpPr txBox="1">
            <a:spLocks noChangeArrowheads="1"/>
          </p:cNvSpPr>
          <p:nvPr/>
        </p:nvSpPr>
        <p:spPr bwMode="auto">
          <a:xfrm>
            <a:off x="1943100" y="6135688"/>
            <a:ext cx="5716588" cy="365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t-BR"/>
          </a:p>
        </p:txBody>
      </p:sp>
      <p:sp>
        <p:nvSpPr>
          <p:cNvPr id="12323" name="Rectangle 35"/>
          <p:cNvSpPr>
            <a:spLocks noGrp="1" noChangeArrowheads="1"/>
          </p:cNvSpPr>
          <p:nvPr>
            <p:ph type="sldNum"/>
          </p:nvPr>
        </p:nvSpPr>
        <p:spPr bwMode="auto">
          <a:xfrm>
            <a:off x="511175" y="3225800"/>
            <a:ext cx="582613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000" tIns="46800" rIns="90000" bIns="46800" numCol="1" anchor="ctr" anchorCtr="0" compatLnSpc="1">
            <a:prstTxWarp prst="textNoShape">
              <a:avLst/>
            </a:prstTxWarp>
          </a:bodyPr>
          <a:lstStyle>
            <a:lvl1pPr algn="r" eaLnBrk="1">
              <a:buClrTx/>
              <a:buFontTx/>
              <a:buNone/>
              <a:defRPr sz="2000">
                <a:solidFill>
                  <a:srgbClr val="FEFFFF"/>
                </a:solidFill>
                <a:latin typeface="Times New Roman" panose="02020603050405020304" pitchFamily="18" charset="0"/>
                <a:cs typeface="DejaVu Sans" panose="020B0603030804020204" pitchFamily="34" charset="0"/>
              </a:defRPr>
            </a:lvl1pPr>
          </a:lstStyle>
          <a:p>
            <a:fld id="{79F56714-791A-405C-ADB0-1454C02B6939}" type="slidenum">
              <a:rPr lang="pt-BR" altLang="pt-BR"/>
              <a:pPr/>
              <a:t>‹nº›</a:t>
            </a:fld>
            <a:endParaRPr lang="pt-BR" alt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86" r:id="rId1"/>
    <p:sldLayoutId id="2147483787" r:id="rId2"/>
    <p:sldLayoutId id="2147483788" r:id="rId3"/>
    <p:sldLayoutId id="2147483789" r:id="rId4"/>
    <p:sldLayoutId id="2147483790" r:id="rId5"/>
    <p:sldLayoutId id="2147483791" r:id="rId6"/>
    <p:sldLayoutId id="2147483792" r:id="rId7"/>
    <p:sldLayoutId id="2147483793" r:id="rId8"/>
    <p:sldLayoutId id="2147483794" r:id="rId9"/>
    <p:sldLayoutId id="2147483795" r:id="rId10"/>
    <p:sldLayoutId id="2147483796" r:id="rId11"/>
  </p:sldLayoutIdLst>
  <p:txStyles>
    <p:titleStyle>
      <a:lvl1pPr algn="l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3600" kern="1200">
          <a:solidFill>
            <a:srgbClr val="262626"/>
          </a:solidFill>
          <a:latin typeface="+mj-lt"/>
          <a:ea typeface="+mj-ea"/>
          <a:cs typeface="+mj-cs"/>
        </a:defRPr>
      </a:lvl1pPr>
      <a:lvl2pPr marL="742950" indent="-285750" algn="l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3600">
          <a:solidFill>
            <a:srgbClr val="262626"/>
          </a:solidFill>
          <a:latin typeface="Century Gothic" panose="020B0502020202020204" pitchFamily="34" charset="0"/>
          <a:ea typeface="WenQuanYi Micro Hei" charset="0"/>
          <a:cs typeface="WenQuanYi Micro Hei" charset="0"/>
        </a:defRPr>
      </a:lvl2pPr>
      <a:lvl3pPr marL="1143000" indent="-228600" algn="l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3600">
          <a:solidFill>
            <a:srgbClr val="262626"/>
          </a:solidFill>
          <a:latin typeface="Century Gothic" panose="020B0502020202020204" pitchFamily="34" charset="0"/>
          <a:ea typeface="WenQuanYi Micro Hei" charset="0"/>
          <a:cs typeface="WenQuanYi Micro Hei" charset="0"/>
        </a:defRPr>
      </a:lvl3pPr>
      <a:lvl4pPr marL="1600200" indent="-228600" algn="l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3600">
          <a:solidFill>
            <a:srgbClr val="262626"/>
          </a:solidFill>
          <a:latin typeface="Century Gothic" panose="020B0502020202020204" pitchFamily="34" charset="0"/>
          <a:ea typeface="WenQuanYi Micro Hei" charset="0"/>
          <a:cs typeface="WenQuanYi Micro Hei" charset="0"/>
        </a:defRPr>
      </a:lvl4pPr>
      <a:lvl5pPr marL="2057400" indent="-228600" algn="l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3600">
          <a:solidFill>
            <a:srgbClr val="262626"/>
          </a:solidFill>
          <a:latin typeface="Century Gothic" panose="020B0502020202020204" pitchFamily="34" charset="0"/>
          <a:ea typeface="WenQuanYi Micro Hei" charset="0"/>
          <a:cs typeface="WenQuanYi Micro Hei" charset="0"/>
        </a:defRPr>
      </a:lvl5pPr>
      <a:lvl6pPr marL="2514600" indent="-228600" algn="l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3600">
          <a:solidFill>
            <a:srgbClr val="262626"/>
          </a:solidFill>
          <a:latin typeface="Century Gothic" panose="020B0502020202020204" pitchFamily="34" charset="0"/>
          <a:ea typeface="WenQuanYi Micro Hei" charset="0"/>
          <a:cs typeface="WenQuanYi Micro Hei" charset="0"/>
        </a:defRPr>
      </a:lvl6pPr>
      <a:lvl7pPr marL="2971800" indent="-228600" algn="l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3600">
          <a:solidFill>
            <a:srgbClr val="262626"/>
          </a:solidFill>
          <a:latin typeface="Century Gothic" panose="020B0502020202020204" pitchFamily="34" charset="0"/>
          <a:ea typeface="WenQuanYi Micro Hei" charset="0"/>
          <a:cs typeface="WenQuanYi Micro Hei" charset="0"/>
        </a:defRPr>
      </a:lvl7pPr>
      <a:lvl8pPr marL="3429000" indent="-228600" algn="l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3600">
          <a:solidFill>
            <a:srgbClr val="262626"/>
          </a:solidFill>
          <a:latin typeface="Century Gothic" panose="020B0502020202020204" pitchFamily="34" charset="0"/>
          <a:ea typeface="WenQuanYi Micro Hei" charset="0"/>
          <a:cs typeface="WenQuanYi Micro Hei" charset="0"/>
        </a:defRPr>
      </a:lvl8pPr>
      <a:lvl9pPr marL="3886200" indent="-228600" algn="l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3600">
          <a:solidFill>
            <a:srgbClr val="262626"/>
          </a:solidFill>
          <a:latin typeface="Century Gothic" panose="020B0502020202020204" pitchFamily="34" charset="0"/>
          <a:ea typeface="WenQuanYi Micro Hei" charset="0"/>
          <a:cs typeface="WenQuanYi Micro Hei" charset="0"/>
        </a:defRPr>
      </a:lvl9pPr>
    </p:titleStyle>
    <p:bodyStyle>
      <a:lvl1pPr marL="342900" indent="-342900" algn="l" defTabSz="449263" rtl="0" eaLnBrk="0" fontAlgn="base" hangingPunct="0">
        <a:spcBef>
          <a:spcPts val="100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kern="1200">
          <a:solidFill>
            <a:srgbClr val="404040"/>
          </a:solidFill>
          <a:latin typeface="+mn-lt"/>
          <a:ea typeface="+mn-ea"/>
          <a:cs typeface="+mn-cs"/>
        </a:defRPr>
      </a:lvl1pPr>
      <a:lvl2pPr marL="742950" indent="-285750" algn="l" defTabSz="449263" rtl="0" eaLnBrk="0" fontAlgn="base" hangingPunct="0">
        <a:spcBef>
          <a:spcPts val="100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1600" kern="1200">
          <a:solidFill>
            <a:srgbClr val="404040"/>
          </a:solidFill>
          <a:latin typeface="+mn-lt"/>
          <a:ea typeface="+mn-ea"/>
          <a:cs typeface="+mn-cs"/>
        </a:defRPr>
      </a:lvl2pPr>
      <a:lvl3pPr marL="1143000" indent="-228600" algn="l" defTabSz="449263" rtl="0" eaLnBrk="0" fontAlgn="base" hangingPunct="0">
        <a:spcBef>
          <a:spcPts val="100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1400" kern="1200">
          <a:solidFill>
            <a:srgbClr val="404040"/>
          </a:solidFill>
          <a:latin typeface="+mn-lt"/>
          <a:ea typeface="+mn-ea"/>
          <a:cs typeface="+mn-cs"/>
        </a:defRPr>
      </a:lvl3pPr>
      <a:lvl4pPr marL="1600200" indent="-228600" algn="l" defTabSz="449263" rtl="0" eaLnBrk="0" fontAlgn="base" hangingPunct="0">
        <a:spcBef>
          <a:spcPts val="100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1200" kern="1200">
          <a:solidFill>
            <a:srgbClr val="404040"/>
          </a:solidFill>
          <a:latin typeface="+mn-lt"/>
          <a:ea typeface="+mn-ea"/>
          <a:cs typeface="+mn-cs"/>
        </a:defRPr>
      </a:lvl4pPr>
      <a:lvl5pPr marL="2057400" indent="-228600" algn="l" defTabSz="449263" rtl="0" eaLnBrk="0" fontAlgn="base" hangingPunct="0">
        <a:spcBef>
          <a:spcPts val="100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1200" kern="1200">
          <a:solidFill>
            <a:srgbClr val="404040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313" name="Group 1"/>
          <p:cNvGrpSpPr>
            <a:grpSpLocks/>
          </p:cNvGrpSpPr>
          <p:nvPr/>
        </p:nvGrpSpPr>
        <p:grpSpPr bwMode="auto">
          <a:xfrm>
            <a:off x="0" y="228600"/>
            <a:ext cx="1978025" cy="6635750"/>
            <a:chOff x="0" y="144"/>
            <a:chExt cx="1246" cy="4180"/>
          </a:xfrm>
        </p:grpSpPr>
        <p:sp>
          <p:nvSpPr>
            <p:cNvPr id="13314" name="Freeform 2"/>
            <p:cNvSpPr>
              <a:spLocks noChangeArrowheads="1"/>
            </p:cNvSpPr>
            <p:nvPr/>
          </p:nvSpPr>
          <p:spPr bwMode="auto">
            <a:xfrm>
              <a:off x="0" y="1622"/>
              <a:ext cx="42" cy="392"/>
            </a:xfrm>
            <a:custGeom>
              <a:avLst/>
              <a:gdLst>
                <a:gd name="T0" fmla="*/ 334035256 w 22"/>
                <a:gd name="T1" fmla="*/ 2092026176 h 136"/>
                <a:gd name="T2" fmla="*/ 258117975 w 22"/>
                <a:gd name="T3" fmla="*/ 1230604787 h 136"/>
                <a:gd name="T4" fmla="*/ 0 w 22"/>
                <a:gd name="T5" fmla="*/ 0 h 136"/>
                <a:gd name="T6" fmla="*/ 0 w 22"/>
                <a:gd name="T7" fmla="*/ 538388859 h 136"/>
                <a:gd name="T8" fmla="*/ 303669123 w 22"/>
                <a:gd name="T9" fmla="*/ 1907434478 h 136"/>
                <a:gd name="T10" fmla="*/ 334035256 w 22"/>
                <a:gd name="T11" fmla="*/ 2092026176 h 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rgbClr val="766F54">
                <a:alpha val="2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3315" name="Freeform 3"/>
            <p:cNvSpPr>
              <a:spLocks noChangeArrowheads="1"/>
            </p:cNvSpPr>
            <p:nvPr/>
          </p:nvSpPr>
          <p:spPr bwMode="auto">
            <a:xfrm>
              <a:off x="56" y="1988"/>
              <a:ext cx="281" cy="1461"/>
            </a:xfrm>
            <a:custGeom>
              <a:avLst/>
              <a:gdLst>
                <a:gd name="T0" fmla="*/ 1331463414 w 140"/>
                <a:gd name="T1" fmla="*/ 2147483646 h 504"/>
                <a:gd name="T2" fmla="*/ 2147483646 w 140"/>
                <a:gd name="T3" fmla="*/ 2147483646 h 504"/>
                <a:gd name="T4" fmla="*/ 2147483646 w 140"/>
                <a:gd name="T5" fmla="*/ 2147483646 h 504"/>
                <a:gd name="T6" fmla="*/ 1470804210 w 140"/>
                <a:gd name="T7" fmla="*/ 2147483646 h 504"/>
                <a:gd name="T8" fmla="*/ 0 w 140"/>
                <a:gd name="T9" fmla="*/ 0 h 504"/>
                <a:gd name="T10" fmla="*/ 92891241 w 140"/>
                <a:gd name="T11" fmla="*/ 939577574 h 504"/>
                <a:gd name="T12" fmla="*/ 1331463414 w 140"/>
                <a:gd name="T13" fmla="*/ 2147483646 h 5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rgbClr val="766F54">
                <a:alpha val="2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3316" name="Freeform 4"/>
            <p:cNvSpPr>
              <a:spLocks noChangeArrowheads="1"/>
            </p:cNvSpPr>
            <p:nvPr/>
          </p:nvSpPr>
          <p:spPr bwMode="auto">
            <a:xfrm>
              <a:off x="353" y="3431"/>
              <a:ext cx="265" cy="893"/>
            </a:xfrm>
            <a:custGeom>
              <a:avLst/>
              <a:gdLst>
                <a:gd name="T0" fmla="*/ 123725864 w 132"/>
                <a:gd name="T1" fmla="*/ 339357040 h 308"/>
                <a:gd name="T2" fmla="*/ 0 w 132"/>
                <a:gd name="T3" fmla="*/ 0 h 308"/>
                <a:gd name="T4" fmla="*/ 0 w 132"/>
                <a:gd name="T5" fmla="*/ 447336244 h 308"/>
                <a:gd name="T6" fmla="*/ 1051683611 w 132"/>
                <a:gd name="T7" fmla="*/ 2147483646 h 308"/>
                <a:gd name="T8" fmla="*/ 1902309252 w 132"/>
                <a:gd name="T9" fmla="*/ 2147483646 h 308"/>
                <a:gd name="T10" fmla="*/ 2041502324 w 132"/>
                <a:gd name="T11" fmla="*/ 2147483646 h 308"/>
                <a:gd name="T12" fmla="*/ 1190876683 w 132"/>
                <a:gd name="T13" fmla="*/ 2147483646 h 308"/>
                <a:gd name="T14" fmla="*/ 123725864 w 132"/>
                <a:gd name="T15" fmla="*/ 339357040 h 3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rgbClr val="766F54">
                <a:alpha val="2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3317" name="Freeform 5"/>
            <p:cNvSpPr>
              <a:spLocks noChangeArrowheads="1"/>
            </p:cNvSpPr>
            <p:nvPr/>
          </p:nvSpPr>
          <p:spPr bwMode="auto">
            <a:xfrm>
              <a:off x="420" y="4097"/>
              <a:ext cx="73" cy="227"/>
            </a:xfrm>
            <a:custGeom>
              <a:avLst/>
              <a:gdLst>
                <a:gd name="T0" fmla="*/ 436271086 w 37"/>
                <a:gd name="T1" fmla="*/ 1213028493 h 79"/>
                <a:gd name="T2" fmla="*/ 576502770 w 37"/>
                <a:gd name="T3" fmla="*/ 1213028493 h 79"/>
                <a:gd name="T4" fmla="*/ 0 w 37"/>
                <a:gd name="T5" fmla="*/ 0 h 79"/>
                <a:gd name="T6" fmla="*/ 436271086 w 37"/>
                <a:gd name="T7" fmla="*/ 1213028493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rgbClr val="766F54">
                <a:alpha val="2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3318" name="Freeform 6"/>
            <p:cNvSpPr>
              <a:spLocks noChangeArrowheads="1"/>
            </p:cNvSpPr>
            <p:nvPr/>
          </p:nvSpPr>
          <p:spPr bwMode="auto">
            <a:xfrm>
              <a:off x="44" y="2016"/>
              <a:ext cx="358" cy="2095"/>
            </a:xfrm>
            <a:custGeom>
              <a:avLst/>
              <a:gdLst>
                <a:gd name="T0" fmla="*/ 2147483646 w 178"/>
                <a:gd name="T1" fmla="*/ 2147483646 h 722"/>
                <a:gd name="T2" fmla="*/ 1794416005 w 178"/>
                <a:gd name="T3" fmla="*/ 2147483646 h 722"/>
                <a:gd name="T4" fmla="*/ 618763733 w 178"/>
                <a:gd name="T5" fmla="*/ 2147483646 h 722"/>
                <a:gd name="T6" fmla="*/ 185629513 w 178"/>
                <a:gd name="T7" fmla="*/ 786478582 h 722"/>
                <a:gd name="T8" fmla="*/ 0 w 178"/>
                <a:gd name="T9" fmla="*/ 0 h 722"/>
                <a:gd name="T10" fmla="*/ 510482144 w 178"/>
                <a:gd name="T11" fmla="*/ 2147483646 h 722"/>
                <a:gd name="T12" fmla="*/ 1655192887 w 178"/>
                <a:gd name="T13" fmla="*/ 2147483646 h 722"/>
                <a:gd name="T14" fmla="*/ 2147483646 w 178"/>
                <a:gd name="T15" fmla="*/ 2147483646 h 722"/>
                <a:gd name="T16" fmla="*/ 2147483646 w 178"/>
                <a:gd name="T17" fmla="*/ 2147483646 h 722"/>
                <a:gd name="T18" fmla="*/ 2147483646 w 178"/>
                <a:gd name="T19" fmla="*/ 2147483646 h 722"/>
                <a:gd name="T20" fmla="*/ 2147483646 w 178"/>
                <a:gd name="T21" fmla="*/ 2147483646 h 7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rgbClr val="766F54">
                <a:alpha val="2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3319" name="Freeform 7"/>
            <p:cNvSpPr>
              <a:spLocks noChangeArrowheads="1"/>
            </p:cNvSpPr>
            <p:nvPr/>
          </p:nvSpPr>
          <p:spPr bwMode="auto">
            <a:xfrm>
              <a:off x="10" y="144"/>
              <a:ext cx="44" cy="1842"/>
            </a:xfrm>
            <a:custGeom>
              <a:avLst/>
              <a:gdLst>
                <a:gd name="T0" fmla="*/ 170263008 w 23"/>
                <a:gd name="T1" fmla="*/ 2147483646 h 635"/>
                <a:gd name="T2" fmla="*/ 185740390 w 23"/>
                <a:gd name="T3" fmla="*/ 2147483646 h 635"/>
                <a:gd name="T4" fmla="*/ 340526015 w 23"/>
                <a:gd name="T5" fmla="*/ 2147483646 h 635"/>
                <a:gd name="T6" fmla="*/ 356003398 w 23"/>
                <a:gd name="T7" fmla="*/ 2147483646 h 635"/>
                <a:gd name="T8" fmla="*/ 263131235 w 23"/>
                <a:gd name="T9" fmla="*/ 2147483646 h 635"/>
                <a:gd name="T10" fmla="*/ 77390846 w 23"/>
                <a:gd name="T11" fmla="*/ 2147483646 h 635"/>
                <a:gd name="T12" fmla="*/ 232176471 w 23"/>
                <a:gd name="T13" fmla="*/ 0 h 635"/>
                <a:gd name="T14" fmla="*/ 185740390 w 23"/>
                <a:gd name="T15" fmla="*/ 0 h 635"/>
                <a:gd name="T16" fmla="*/ 15477382 w 23"/>
                <a:gd name="T17" fmla="*/ 2147483646 h 635"/>
                <a:gd name="T18" fmla="*/ 170263008 w 23"/>
                <a:gd name="T19" fmla="*/ 2147483646 h 6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rgbClr val="766F54">
                <a:alpha val="2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3320" name="Freeform 8"/>
            <p:cNvSpPr>
              <a:spLocks noChangeArrowheads="1"/>
            </p:cNvSpPr>
            <p:nvPr/>
          </p:nvSpPr>
          <p:spPr bwMode="auto">
            <a:xfrm>
              <a:off x="34" y="1855"/>
              <a:ext cx="32" cy="309"/>
            </a:xfrm>
            <a:custGeom>
              <a:avLst/>
              <a:gdLst>
                <a:gd name="T0" fmla="*/ 0 w 17"/>
                <a:gd name="T1" fmla="*/ 0 h 107"/>
                <a:gd name="T2" fmla="*/ 76911574 w 17"/>
                <a:gd name="T3" fmla="*/ 865646159 h 107"/>
                <a:gd name="T4" fmla="*/ 261503272 w 17"/>
                <a:gd name="T5" fmla="*/ 1654003676 h 107"/>
                <a:gd name="T6" fmla="*/ 169209384 w 17"/>
                <a:gd name="T7" fmla="*/ 711068875 h 107"/>
                <a:gd name="T8" fmla="*/ 153827069 w 17"/>
                <a:gd name="T9" fmla="*/ 664694903 h 107"/>
                <a:gd name="T10" fmla="*/ 0 w 17"/>
                <a:gd name="T11" fmla="*/ 0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rgbClr val="766F54">
                <a:alpha val="2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3321" name="Freeform 9"/>
            <p:cNvSpPr>
              <a:spLocks noChangeArrowheads="1"/>
            </p:cNvSpPr>
            <p:nvPr/>
          </p:nvSpPr>
          <p:spPr bwMode="auto">
            <a:xfrm>
              <a:off x="337" y="3451"/>
              <a:ext cx="81" cy="644"/>
            </a:xfrm>
            <a:custGeom>
              <a:avLst/>
              <a:gdLst>
                <a:gd name="T0" fmla="*/ 0 w 41"/>
                <a:gd name="T1" fmla="*/ 0 h 222"/>
                <a:gd name="T2" fmla="*/ 77988609 w 41"/>
                <a:gd name="T3" fmla="*/ 1438567829 h 222"/>
                <a:gd name="T4" fmla="*/ 265162061 w 41"/>
                <a:gd name="T5" fmla="*/ 2147483646 h 222"/>
                <a:gd name="T6" fmla="*/ 374342954 w 41"/>
                <a:gd name="T7" fmla="*/ 2147483646 h 222"/>
                <a:gd name="T8" fmla="*/ 639505015 w 41"/>
                <a:gd name="T9" fmla="*/ 2147483646 h 222"/>
                <a:gd name="T10" fmla="*/ 592712640 w 41"/>
                <a:gd name="T11" fmla="*/ 2147483646 h 222"/>
                <a:gd name="T12" fmla="*/ 202769594 w 41"/>
                <a:gd name="T13" fmla="*/ 1423099358 h 222"/>
                <a:gd name="T14" fmla="*/ 124780985 w 41"/>
                <a:gd name="T15" fmla="*/ 340306368 h 222"/>
                <a:gd name="T16" fmla="*/ 109184843 w 41"/>
                <a:gd name="T17" fmla="*/ 278432483 h 222"/>
                <a:gd name="T18" fmla="*/ 0 w 41"/>
                <a:gd name="T19" fmla="*/ 0 h 2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rgbClr val="766F54">
                <a:alpha val="2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3322" name="Freeform 10"/>
            <p:cNvSpPr>
              <a:spLocks noChangeArrowheads="1"/>
            </p:cNvSpPr>
            <p:nvPr/>
          </p:nvSpPr>
          <p:spPr bwMode="auto">
            <a:xfrm>
              <a:off x="339" y="881"/>
              <a:ext cx="907" cy="2548"/>
            </a:xfrm>
            <a:custGeom>
              <a:avLst/>
              <a:gdLst>
                <a:gd name="T0" fmla="*/ 108112772 w 450"/>
                <a:gd name="T1" fmla="*/ 2147483646 h 878"/>
                <a:gd name="T2" fmla="*/ 772222294 w 450"/>
                <a:gd name="T3" fmla="*/ 2147483646 h 878"/>
                <a:gd name="T4" fmla="*/ 2147483646 w 450"/>
                <a:gd name="T5" fmla="*/ 2147483646 h 878"/>
                <a:gd name="T6" fmla="*/ 2147483646 w 450"/>
                <a:gd name="T7" fmla="*/ 2147483646 h 878"/>
                <a:gd name="T8" fmla="*/ 2147483646 w 450"/>
                <a:gd name="T9" fmla="*/ 1372614510 h 878"/>
                <a:gd name="T10" fmla="*/ 2147483646 w 450"/>
                <a:gd name="T11" fmla="*/ 678594305 h 878"/>
                <a:gd name="T12" fmla="*/ 2147483646 w 450"/>
                <a:gd name="T13" fmla="*/ 15421973 h 878"/>
                <a:gd name="T14" fmla="*/ 2147483646 w 450"/>
                <a:gd name="T15" fmla="*/ 0 h 878"/>
                <a:gd name="T16" fmla="*/ 2147483646 w 450"/>
                <a:gd name="T17" fmla="*/ 663172332 h 878"/>
                <a:gd name="T18" fmla="*/ 2147483646 w 450"/>
                <a:gd name="T19" fmla="*/ 1357188610 h 878"/>
                <a:gd name="T20" fmla="*/ 2147483646 w 450"/>
                <a:gd name="T21" fmla="*/ 2147483646 h 878"/>
                <a:gd name="T22" fmla="*/ 2147483646 w 450"/>
                <a:gd name="T23" fmla="*/ 2147483646 h 878"/>
                <a:gd name="T24" fmla="*/ 695002815 w 450"/>
                <a:gd name="T25" fmla="*/ 2147483646 h 878"/>
                <a:gd name="T26" fmla="*/ 0 w 450"/>
                <a:gd name="T27" fmla="*/ 2147483646 h 878"/>
                <a:gd name="T28" fmla="*/ 0 w 450"/>
                <a:gd name="T29" fmla="*/ 2147483646 h 878"/>
                <a:gd name="T30" fmla="*/ 108112772 w 450"/>
                <a:gd name="T31" fmla="*/ 2147483646 h 878"/>
                <a:gd name="T32" fmla="*/ 108112772 w 450"/>
                <a:gd name="T33" fmla="*/ 2147483646 h 8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rgbClr val="766F54">
                <a:alpha val="2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3323" name="Freeform 11"/>
            <p:cNvSpPr>
              <a:spLocks noChangeArrowheads="1"/>
            </p:cNvSpPr>
            <p:nvPr/>
          </p:nvSpPr>
          <p:spPr bwMode="auto">
            <a:xfrm>
              <a:off x="404" y="4113"/>
              <a:ext cx="69" cy="210"/>
            </a:xfrm>
            <a:custGeom>
              <a:avLst/>
              <a:gdLst>
                <a:gd name="T0" fmla="*/ 0 w 35"/>
                <a:gd name="T1" fmla="*/ 0 h 73"/>
                <a:gd name="T2" fmla="*/ 404860502 w 35"/>
                <a:gd name="T3" fmla="*/ 1131001729 h 73"/>
                <a:gd name="T4" fmla="*/ 545005736 w 35"/>
                <a:gd name="T5" fmla="*/ 1131001729 h 73"/>
                <a:gd name="T6" fmla="*/ 0 w 35"/>
                <a:gd name="T7" fmla="*/ 0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rgbClr val="766F54">
                <a:alpha val="2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3324" name="Freeform 12"/>
            <p:cNvSpPr>
              <a:spLocks noChangeArrowheads="1"/>
            </p:cNvSpPr>
            <p:nvPr/>
          </p:nvSpPr>
          <p:spPr bwMode="auto">
            <a:xfrm>
              <a:off x="337" y="3376"/>
              <a:ext cx="14" cy="138"/>
            </a:xfrm>
            <a:custGeom>
              <a:avLst/>
              <a:gdLst>
                <a:gd name="T0" fmla="*/ 110255844 w 8"/>
                <a:gd name="T1" fmla="*/ 681543004 h 48"/>
                <a:gd name="T2" fmla="*/ 126007813 w 8"/>
                <a:gd name="T3" fmla="*/ 743502533 h 48"/>
                <a:gd name="T4" fmla="*/ 126007813 w 8"/>
                <a:gd name="T5" fmla="*/ 294302840 h 48"/>
                <a:gd name="T6" fmla="*/ 15751969 w 8"/>
                <a:gd name="T7" fmla="*/ 0 h 48"/>
                <a:gd name="T8" fmla="*/ 0 w 8"/>
                <a:gd name="T9" fmla="*/ 402731031 h 48"/>
                <a:gd name="T10" fmla="*/ 110255844 w 8"/>
                <a:gd name="T11" fmla="*/ 681543004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rgbClr val="766F54">
                <a:alpha val="2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3325" name="Freeform 13"/>
            <p:cNvSpPr>
              <a:spLocks noChangeArrowheads="1"/>
            </p:cNvSpPr>
            <p:nvPr/>
          </p:nvSpPr>
          <p:spPr bwMode="auto">
            <a:xfrm>
              <a:off x="372" y="3934"/>
              <a:ext cx="102" cy="390"/>
            </a:xfrm>
            <a:custGeom>
              <a:avLst/>
              <a:gdLst>
                <a:gd name="T0" fmla="*/ 106891015 w 52"/>
                <a:gd name="T1" fmla="*/ 277669014 h 135"/>
                <a:gd name="T2" fmla="*/ 0 w 52"/>
                <a:gd name="T3" fmla="*/ 0 h 135"/>
                <a:gd name="T4" fmla="*/ 183239508 w 52"/>
                <a:gd name="T5" fmla="*/ 740445466 h 135"/>
                <a:gd name="T6" fmla="*/ 244320646 w 52"/>
                <a:gd name="T7" fmla="*/ 956412000 h 135"/>
                <a:gd name="T8" fmla="*/ 778771815 w 52"/>
                <a:gd name="T9" fmla="*/ 2082507782 h 135"/>
                <a:gd name="T10" fmla="*/ 794043077 w 52"/>
                <a:gd name="T11" fmla="*/ 2082507782 h 135"/>
                <a:gd name="T12" fmla="*/ 366482923 w 52"/>
                <a:gd name="T13" fmla="*/ 863854353 h 135"/>
                <a:gd name="T14" fmla="*/ 106891015 w 52"/>
                <a:gd name="T15" fmla="*/ 277669014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rgbClr val="766F54">
                <a:alpha val="2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</p:grpSp>
      <p:grpSp>
        <p:nvGrpSpPr>
          <p:cNvPr id="13326" name="Group 14"/>
          <p:cNvGrpSpPr>
            <a:grpSpLocks/>
          </p:cNvGrpSpPr>
          <p:nvPr/>
        </p:nvGrpSpPr>
        <p:grpSpPr bwMode="auto">
          <a:xfrm>
            <a:off x="20638" y="0"/>
            <a:ext cx="1949450" cy="6850063"/>
            <a:chOff x="13" y="0"/>
            <a:chExt cx="1228" cy="4315"/>
          </a:xfrm>
        </p:grpSpPr>
        <p:sp>
          <p:nvSpPr>
            <p:cNvPr id="13327" name="Freeform 15"/>
            <p:cNvSpPr>
              <a:spLocks noChangeArrowheads="1"/>
            </p:cNvSpPr>
            <p:nvPr/>
          </p:nvSpPr>
          <p:spPr bwMode="auto">
            <a:xfrm>
              <a:off x="13" y="0"/>
              <a:ext cx="256" cy="2771"/>
            </a:xfrm>
            <a:custGeom>
              <a:avLst/>
              <a:gdLst>
                <a:gd name="T0" fmla="*/ 110684661 w 103"/>
                <a:gd name="T1" fmla="*/ 2147483646 h 920"/>
                <a:gd name="T2" fmla="*/ 411117865 w 103"/>
                <a:gd name="T3" fmla="*/ 2147483646 h 920"/>
                <a:gd name="T4" fmla="*/ 901295634 w 103"/>
                <a:gd name="T5" fmla="*/ 2147483646 h 920"/>
                <a:gd name="T6" fmla="*/ 1597032336 w 103"/>
                <a:gd name="T7" fmla="*/ 2147483646 h 920"/>
                <a:gd name="T8" fmla="*/ 1628657093 w 103"/>
                <a:gd name="T9" fmla="*/ 2147483646 h 920"/>
                <a:gd name="T10" fmla="*/ 1565407579 w 103"/>
                <a:gd name="T11" fmla="*/ 2147483646 h 920"/>
                <a:gd name="T12" fmla="*/ 1565407579 w 103"/>
                <a:gd name="T13" fmla="*/ 2147483646 h 920"/>
                <a:gd name="T14" fmla="*/ 996169906 w 103"/>
                <a:gd name="T15" fmla="*/ 2147483646 h 920"/>
                <a:gd name="T16" fmla="*/ 474367379 w 103"/>
                <a:gd name="T17" fmla="*/ 2147483646 h 920"/>
                <a:gd name="T18" fmla="*/ 142309418 w 103"/>
                <a:gd name="T19" fmla="*/ 2147483646 h 920"/>
                <a:gd name="T20" fmla="*/ 47435147 w 103"/>
                <a:gd name="T21" fmla="*/ 1445313264 h 920"/>
                <a:gd name="T22" fmla="*/ 15810390 w 103"/>
                <a:gd name="T23" fmla="*/ 0 h 920"/>
                <a:gd name="T24" fmla="*/ 0 w 103"/>
                <a:gd name="T25" fmla="*/ 0 h 920"/>
                <a:gd name="T26" fmla="*/ 15810390 w 103"/>
                <a:gd name="T27" fmla="*/ 1445313264 h 920"/>
                <a:gd name="T28" fmla="*/ 110684661 w 103"/>
                <a:gd name="T29" fmla="*/ 2147483646 h 9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rgbClr val="766F54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3328" name="Freeform 16"/>
            <p:cNvSpPr>
              <a:spLocks noChangeArrowheads="1"/>
            </p:cNvSpPr>
            <p:nvPr/>
          </p:nvSpPr>
          <p:spPr bwMode="auto">
            <a:xfrm>
              <a:off x="286" y="2719"/>
              <a:ext cx="219" cy="994"/>
            </a:xfrm>
            <a:custGeom>
              <a:avLst/>
              <a:gdLst>
                <a:gd name="T0" fmla="*/ 842409880 w 88"/>
                <a:gd name="T1" fmla="*/ 2147483646 h 330"/>
                <a:gd name="T2" fmla="*/ 1398719344 w 88"/>
                <a:gd name="T3" fmla="*/ 2147483646 h 330"/>
                <a:gd name="T4" fmla="*/ 1398719344 w 88"/>
                <a:gd name="T5" fmla="*/ 2147483646 h 330"/>
                <a:gd name="T6" fmla="*/ 1398719344 w 88"/>
                <a:gd name="T7" fmla="*/ 2147483646 h 330"/>
                <a:gd name="T8" fmla="*/ 985460087 w 88"/>
                <a:gd name="T9" fmla="*/ 2147483646 h 330"/>
                <a:gd name="T10" fmla="*/ 0 w 88"/>
                <a:gd name="T11" fmla="*/ 0 h 330"/>
                <a:gd name="T12" fmla="*/ 111263488 w 88"/>
                <a:gd name="T13" fmla="*/ 992310910 h 330"/>
                <a:gd name="T14" fmla="*/ 842409880 w 88"/>
                <a:gd name="T15" fmla="*/ 2147483646 h 3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rgbClr val="766F54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3329" name="Freeform 17"/>
            <p:cNvSpPr>
              <a:spLocks noChangeArrowheads="1"/>
            </p:cNvSpPr>
            <p:nvPr/>
          </p:nvSpPr>
          <p:spPr bwMode="auto">
            <a:xfrm>
              <a:off x="524" y="3693"/>
              <a:ext cx="223" cy="622"/>
            </a:xfrm>
            <a:custGeom>
              <a:avLst/>
              <a:gdLst>
                <a:gd name="T0" fmla="*/ 94507976 w 90"/>
                <a:gd name="T1" fmla="*/ 235809526 h 207"/>
                <a:gd name="T2" fmla="*/ 0 w 90"/>
                <a:gd name="T3" fmla="*/ 0 h 207"/>
                <a:gd name="T4" fmla="*/ 15751991 w 90"/>
                <a:gd name="T5" fmla="*/ 455898152 h 207"/>
                <a:gd name="T6" fmla="*/ 661543926 w 90"/>
                <a:gd name="T7" fmla="*/ 1996514571 h 207"/>
                <a:gd name="T8" fmla="*/ 1260079889 w 90"/>
                <a:gd name="T9" fmla="*/ 2147483646 h 207"/>
                <a:gd name="T10" fmla="*/ 1417591859 w 90"/>
                <a:gd name="T11" fmla="*/ 2147483646 h 207"/>
                <a:gd name="T12" fmla="*/ 787551915 w 90"/>
                <a:gd name="T13" fmla="*/ 1933630974 h 207"/>
                <a:gd name="T14" fmla="*/ 94507976 w 90"/>
                <a:gd name="T15" fmla="*/ 235809526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rgbClr val="766F54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3330" name="Freeform 18"/>
            <p:cNvSpPr>
              <a:spLocks noChangeArrowheads="1"/>
            </p:cNvSpPr>
            <p:nvPr/>
          </p:nvSpPr>
          <p:spPr bwMode="auto">
            <a:xfrm>
              <a:off x="271" y="2749"/>
              <a:ext cx="286" cy="1406"/>
            </a:xfrm>
            <a:custGeom>
              <a:avLst/>
              <a:gdLst>
                <a:gd name="T0" fmla="*/ 1596387350 w 115"/>
                <a:gd name="T1" fmla="*/ 2147483646 h 467"/>
                <a:gd name="T2" fmla="*/ 1232853715 w 115"/>
                <a:gd name="T3" fmla="*/ 2147483646 h 467"/>
                <a:gd name="T4" fmla="*/ 458368842 w 115"/>
                <a:gd name="T5" fmla="*/ 2147483646 h 467"/>
                <a:gd name="T6" fmla="*/ 205473631 w 115"/>
                <a:gd name="T7" fmla="*/ 834088423 h 467"/>
                <a:gd name="T8" fmla="*/ 0 w 115"/>
                <a:gd name="T9" fmla="*/ 0 h 467"/>
                <a:gd name="T10" fmla="*/ 331923224 w 115"/>
                <a:gd name="T11" fmla="*/ 2147483646 h 467"/>
                <a:gd name="T12" fmla="*/ 1090600904 w 115"/>
                <a:gd name="T13" fmla="*/ 2147483646 h 467"/>
                <a:gd name="T14" fmla="*/ 1627997760 w 115"/>
                <a:gd name="T15" fmla="*/ 2147483646 h 467"/>
                <a:gd name="T16" fmla="*/ 1817668174 w 115"/>
                <a:gd name="T17" fmla="*/ 2147483646 h 467"/>
                <a:gd name="T18" fmla="*/ 1770250570 w 115"/>
                <a:gd name="T19" fmla="*/ 2147483646 h 467"/>
                <a:gd name="T20" fmla="*/ 1596387350 w 115"/>
                <a:gd name="T21" fmla="*/ 2147483646 h 4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rgbClr val="766F54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3331" name="Freeform 19"/>
            <p:cNvSpPr>
              <a:spLocks noChangeArrowheads="1"/>
            </p:cNvSpPr>
            <p:nvPr/>
          </p:nvSpPr>
          <p:spPr bwMode="auto">
            <a:xfrm>
              <a:off x="243" y="812"/>
              <a:ext cx="89" cy="1905"/>
            </a:xfrm>
            <a:custGeom>
              <a:avLst/>
              <a:gdLst>
                <a:gd name="T0" fmla="*/ 273753372 w 36"/>
                <a:gd name="T1" fmla="*/ 2147483646 h 633"/>
                <a:gd name="T2" fmla="*/ 209338926 w 36"/>
                <a:gd name="T3" fmla="*/ 2147483646 h 633"/>
                <a:gd name="T4" fmla="*/ 80514045 w 36"/>
                <a:gd name="T5" fmla="*/ 2147483646 h 633"/>
                <a:gd name="T6" fmla="*/ 209338926 w 36"/>
                <a:gd name="T7" fmla="*/ 2147483646 h 633"/>
                <a:gd name="T8" fmla="*/ 354267417 w 36"/>
                <a:gd name="T9" fmla="*/ 1554425528 h 633"/>
                <a:gd name="T10" fmla="*/ 579709955 w 36"/>
                <a:gd name="T11" fmla="*/ 0 h 633"/>
                <a:gd name="T12" fmla="*/ 563606343 w 36"/>
                <a:gd name="T13" fmla="*/ 0 h 633"/>
                <a:gd name="T14" fmla="*/ 322060194 w 36"/>
                <a:gd name="T15" fmla="*/ 1554425528 h 633"/>
                <a:gd name="T16" fmla="*/ 161032104 w 36"/>
                <a:gd name="T17" fmla="*/ 2147483646 h 633"/>
                <a:gd name="T18" fmla="*/ 16103612 w 36"/>
                <a:gd name="T19" fmla="*/ 2147483646 h 633"/>
                <a:gd name="T20" fmla="*/ 112721269 w 36"/>
                <a:gd name="T21" fmla="*/ 2147483646 h 633"/>
                <a:gd name="T22" fmla="*/ 257649761 w 36"/>
                <a:gd name="T23" fmla="*/ 2147483646 h 633"/>
                <a:gd name="T24" fmla="*/ 273753372 w 36"/>
                <a:gd name="T25" fmla="*/ 2147483646 h 6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rgbClr val="766F54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3332" name="Freeform 20"/>
            <p:cNvSpPr>
              <a:spLocks noChangeArrowheads="1"/>
            </p:cNvSpPr>
            <p:nvPr/>
          </p:nvSpPr>
          <p:spPr bwMode="auto">
            <a:xfrm>
              <a:off x="579" y="4140"/>
              <a:ext cx="68" cy="175"/>
            </a:xfrm>
            <a:custGeom>
              <a:avLst/>
              <a:gdLst>
                <a:gd name="T0" fmla="*/ 346523469 w 28"/>
                <a:gd name="T1" fmla="*/ 923021860 h 59"/>
                <a:gd name="T2" fmla="*/ 441027344 w 28"/>
                <a:gd name="T3" fmla="*/ 923021860 h 59"/>
                <a:gd name="T4" fmla="*/ 0 w 28"/>
                <a:gd name="T5" fmla="*/ 0 h 59"/>
                <a:gd name="T6" fmla="*/ 346523469 w 28"/>
                <a:gd name="T7" fmla="*/ 923021860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rgbClr val="766F54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3333" name="Freeform 21"/>
            <p:cNvSpPr>
              <a:spLocks noChangeArrowheads="1"/>
            </p:cNvSpPr>
            <p:nvPr/>
          </p:nvSpPr>
          <p:spPr bwMode="auto">
            <a:xfrm>
              <a:off x="261" y="2587"/>
              <a:ext cx="41" cy="320"/>
            </a:xfrm>
            <a:custGeom>
              <a:avLst/>
              <a:gdLst>
                <a:gd name="T0" fmla="*/ 64496489 w 17"/>
                <a:gd name="T1" fmla="*/ 847377402 h 107"/>
                <a:gd name="T2" fmla="*/ 274108069 w 17"/>
                <a:gd name="T3" fmla="*/ 1679063951 h 107"/>
                <a:gd name="T4" fmla="*/ 161241221 w 17"/>
                <a:gd name="T5" fmla="*/ 690456982 h 107"/>
                <a:gd name="T6" fmla="*/ 145115092 w 17"/>
                <a:gd name="T7" fmla="*/ 674762167 h 107"/>
                <a:gd name="T8" fmla="*/ 0 w 17"/>
                <a:gd name="T9" fmla="*/ 0 h 107"/>
                <a:gd name="T10" fmla="*/ 0 w 17"/>
                <a:gd name="T11" fmla="*/ 125538713 h 107"/>
                <a:gd name="T12" fmla="*/ 64496489 w 17"/>
                <a:gd name="T13" fmla="*/ 847377402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rgbClr val="766F54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3334" name="Freeform 22"/>
            <p:cNvSpPr>
              <a:spLocks noChangeArrowheads="1"/>
            </p:cNvSpPr>
            <p:nvPr/>
          </p:nvSpPr>
          <p:spPr bwMode="auto">
            <a:xfrm>
              <a:off x="507" y="1982"/>
              <a:ext cx="734" cy="1709"/>
            </a:xfrm>
            <a:custGeom>
              <a:avLst/>
              <a:gdLst>
                <a:gd name="T0" fmla="*/ 126350140 w 294"/>
                <a:gd name="T1" fmla="*/ 2147483646 h 568"/>
                <a:gd name="T2" fmla="*/ 552784347 w 294"/>
                <a:gd name="T3" fmla="*/ 2147483646 h 568"/>
                <a:gd name="T4" fmla="*/ 1563593416 w 294"/>
                <a:gd name="T5" fmla="*/ 2147483646 h 568"/>
                <a:gd name="T6" fmla="*/ 2147483646 w 294"/>
                <a:gd name="T7" fmla="*/ 1869089766 h 568"/>
                <a:gd name="T8" fmla="*/ 2147483646 w 294"/>
                <a:gd name="T9" fmla="*/ 910983896 h 568"/>
                <a:gd name="T10" fmla="*/ 2147483646 w 294"/>
                <a:gd name="T11" fmla="*/ 439783962 h 568"/>
                <a:gd name="T12" fmla="*/ 2147483646 w 294"/>
                <a:gd name="T13" fmla="*/ 0 h 568"/>
                <a:gd name="T14" fmla="*/ 2147483646 w 294"/>
                <a:gd name="T15" fmla="*/ 0 h 568"/>
                <a:gd name="T16" fmla="*/ 2147483646 w 294"/>
                <a:gd name="T17" fmla="*/ 424077958 h 568"/>
                <a:gd name="T18" fmla="*/ 2147483646 w 294"/>
                <a:gd name="T19" fmla="*/ 879571888 h 568"/>
                <a:gd name="T20" fmla="*/ 2147483646 w 294"/>
                <a:gd name="T21" fmla="*/ 1837677758 h 568"/>
                <a:gd name="T22" fmla="*/ 1500416359 w 294"/>
                <a:gd name="T23" fmla="*/ 2147483646 h 568"/>
                <a:gd name="T24" fmla="*/ 473814019 w 294"/>
                <a:gd name="T25" fmla="*/ 2147483646 h 568"/>
                <a:gd name="T26" fmla="*/ 0 w 294"/>
                <a:gd name="T27" fmla="*/ 2147483646 h 568"/>
                <a:gd name="T28" fmla="*/ 110556869 w 294"/>
                <a:gd name="T29" fmla="*/ 2147483646 h 568"/>
                <a:gd name="T30" fmla="*/ 126350140 w 294"/>
                <a:gd name="T31" fmla="*/ 2147483646 h 5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rgbClr val="766F54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3335" name="Freeform 23"/>
            <p:cNvSpPr>
              <a:spLocks noChangeArrowheads="1"/>
            </p:cNvSpPr>
            <p:nvPr/>
          </p:nvSpPr>
          <p:spPr bwMode="auto">
            <a:xfrm>
              <a:off x="559" y="4158"/>
              <a:ext cx="61" cy="157"/>
            </a:xfrm>
            <a:custGeom>
              <a:avLst/>
              <a:gdLst>
                <a:gd name="T0" fmla="*/ 0 w 25"/>
                <a:gd name="T1" fmla="*/ 0 h 53"/>
                <a:gd name="T2" fmla="*/ 304079525 w 25"/>
                <a:gd name="T3" fmla="*/ 828513255 h 53"/>
                <a:gd name="T4" fmla="*/ 400104007 w 25"/>
                <a:gd name="T5" fmla="*/ 828513255 h 53"/>
                <a:gd name="T6" fmla="*/ 0 w 25"/>
                <a:gd name="T7" fmla="*/ 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rgbClr val="766F54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3336" name="Freeform 24"/>
            <p:cNvSpPr>
              <a:spLocks noChangeArrowheads="1"/>
            </p:cNvSpPr>
            <p:nvPr/>
          </p:nvSpPr>
          <p:spPr bwMode="auto">
            <a:xfrm>
              <a:off x="507" y="3715"/>
              <a:ext cx="70" cy="423"/>
            </a:xfrm>
            <a:custGeom>
              <a:avLst/>
              <a:gdLst>
                <a:gd name="T0" fmla="*/ 0 w 29"/>
                <a:gd name="T1" fmla="*/ 0 h 141"/>
                <a:gd name="T2" fmla="*/ 108742655 w 29"/>
                <a:gd name="T3" fmla="*/ 1397863960 h 141"/>
                <a:gd name="T4" fmla="*/ 279621155 w 29"/>
                <a:gd name="T5" fmla="*/ 1837639560 h 141"/>
                <a:gd name="T6" fmla="*/ 450499655 w 29"/>
                <a:gd name="T7" fmla="*/ 2147483646 h 141"/>
                <a:gd name="T8" fmla="*/ 419429762 w 29"/>
                <a:gd name="T9" fmla="*/ 2120352729 h 141"/>
                <a:gd name="T10" fmla="*/ 124275631 w 29"/>
                <a:gd name="T11" fmla="*/ 345540519 h 141"/>
                <a:gd name="T12" fmla="*/ 62139786 w 29"/>
                <a:gd name="T13" fmla="*/ 172768278 h 141"/>
                <a:gd name="T14" fmla="*/ 0 w 29"/>
                <a:gd name="T15" fmla="*/ 0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rgbClr val="766F54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3337" name="Freeform 25"/>
            <p:cNvSpPr>
              <a:spLocks noChangeArrowheads="1"/>
            </p:cNvSpPr>
            <p:nvPr/>
          </p:nvSpPr>
          <p:spPr bwMode="auto">
            <a:xfrm>
              <a:off x="507" y="3636"/>
              <a:ext cx="18" cy="142"/>
            </a:xfrm>
            <a:custGeom>
              <a:avLst/>
              <a:gdLst>
                <a:gd name="T0" fmla="*/ 0 w 8"/>
                <a:gd name="T1" fmla="*/ 402731031 h 48"/>
                <a:gd name="T2" fmla="*/ 63003906 w 8"/>
                <a:gd name="T3" fmla="*/ 573114814 h 48"/>
                <a:gd name="T4" fmla="*/ 126007813 w 8"/>
                <a:gd name="T5" fmla="*/ 743502533 h 48"/>
                <a:gd name="T6" fmla="*/ 110255844 w 8"/>
                <a:gd name="T7" fmla="*/ 294302840 h 48"/>
                <a:gd name="T8" fmla="*/ 0 w 8"/>
                <a:gd name="T9" fmla="*/ 0 h 48"/>
                <a:gd name="T10" fmla="*/ 0 w 8"/>
                <a:gd name="T11" fmla="*/ 61959528 h 48"/>
                <a:gd name="T12" fmla="*/ 0 w 8"/>
                <a:gd name="T13" fmla="*/ 402731031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rgbClr val="766F54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3338" name="Freeform 26"/>
            <p:cNvSpPr>
              <a:spLocks noChangeArrowheads="1"/>
            </p:cNvSpPr>
            <p:nvPr/>
          </p:nvSpPr>
          <p:spPr bwMode="auto">
            <a:xfrm>
              <a:off x="524" y="3983"/>
              <a:ext cx="108" cy="332"/>
            </a:xfrm>
            <a:custGeom>
              <a:avLst/>
              <a:gdLst>
                <a:gd name="T0" fmla="*/ 173259750 w 44"/>
                <a:gd name="T1" fmla="*/ 439440880 h 111"/>
                <a:gd name="T2" fmla="*/ 0 w 44"/>
                <a:gd name="T3" fmla="*/ 0 h 111"/>
                <a:gd name="T4" fmla="*/ 173259750 w 44"/>
                <a:gd name="T5" fmla="*/ 769022530 h 111"/>
                <a:gd name="T6" fmla="*/ 220515656 w 44"/>
                <a:gd name="T7" fmla="*/ 910269545 h 111"/>
                <a:gd name="T8" fmla="*/ 614287094 w 44"/>
                <a:gd name="T9" fmla="*/ 1742067645 h 111"/>
                <a:gd name="T10" fmla="*/ 693042969 w 44"/>
                <a:gd name="T11" fmla="*/ 1742067645 h 111"/>
                <a:gd name="T12" fmla="*/ 346523469 w 44"/>
                <a:gd name="T13" fmla="*/ 816102227 h 111"/>
                <a:gd name="T14" fmla="*/ 173259750 w 44"/>
                <a:gd name="T15" fmla="*/ 439440880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rgbClr val="766F54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</p:grpSp>
      <p:sp>
        <p:nvSpPr>
          <p:cNvPr id="13339" name="Rectangle 27"/>
          <p:cNvSpPr>
            <a:spLocks noChangeArrowheads="1"/>
          </p:cNvSpPr>
          <p:nvPr/>
        </p:nvSpPr>
        <p:spPr bwMode="auto">
          <a:xfrm>
            <a:off x="0" y="0"/>
            <a:ext cx="182563" cy="6858000"/>
          </a:xfrm>
          <a:prstGeom prst="rect">
            <a:avLst/>
          </a:prstGeom>
          <a:solidFill>
            <a:srgbClr val="766F54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t-BR"/>
          </a:p>
        </p:txBody>
      </p:sp>
      <p:sp>
        <p:nvSpPr>
          <p:cNvPr id="13340" name="Freeform 28"/>
          <p:cNvSpPr>
            <a:spLocks noChangeArrowheads="1"/>
          </p:cNvSpPr>
          <p:nvPr/>
        </p:nvSpPr>
        <p:spPr bwMode="auto">
          <a:xfrm flipV="1">
            <a:off x="0" y="4908550"/>
            <a:ext cx="1358900" cy="508000"/>
          </a:xfrm>
          <a:custGeom>
            <a:avLst/>
            <a:gdLst>
              <a:gd name="T0" fmla="*/ 233511534 w 7908"/>
              <a:gd name="T1" fmla="*/ 12113514 h 10000"/>
              <a:gd name="T2" fmla="*/ 194150002 w 7908"/>
              <a:gd name="T3" fmla="*/ 485140 h 10000"/>
              <a:gd name="T4" fmla="*/ 193293730 w 7908"/>
              <a:gd name="T5" fmla="*/ 242570 h 10000"/>
              <a:gd name="T6" fmla="*/ 190842796 w 7908"/>
              <a:gd name="T7" fmla="*/ 0 h 10000"/>
              <a:gd name="T8" fmla="*/ 175251704 w 7908"/>
              <a:gd name="T9" fmla="*/ 0 h 10000"/>
              <a:gd name="T10" fmla="*/ 0 w 7908"/>
              <a:gd name="T11" fmla="*/ 160020 h 10000"/>
              <a:gd name="T12" fmla="*/ 0 w 7908"/>
              <a:gd name="T13" fmla="*/ 25806400 h 10000"/>
              <a:gd name="T14" fmla="*/ 175251704 w 7908"/>
              <a:gd name="T15" fmla="*/ 25682550 h 10000"/>
              <a:gd name="T16" fmla="*/ 190842796 w 7908"/>
              <a:gd name="T17" fmla="*/ 25682550 h 10000"/>
              <a:gd name="T18" fmla="*/ 193293730 w 7908"/>
              <a:gd name="T19" fmla="*/ 25442520 h 10000"/>
              <a:gd name="T20" fmla="*/ 194150002 w 7908"/>
              <a:gd name="T21" fmla="*/ 25197359 h 10000"/>
              <a:gd name="T22" fmla="*/ 233511534 w 7908"/>
              <a:gd name="T23" fmla="*/ 13568985 h 10000"/>
              <a:gd name="T24" fmla="*/ 233511534 w 7908"/>
              <a:gd name="T25" fmla="*/ 12113514 h 100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rgbClr val="A5301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t-BR"/>
          </a:p>
        </p:txBody>
      </p:sp>
      <p:sp>
        <p:nvSpPr>
          <p:cNvPr id="13341" name="Rectangle 29"/>
          <p:cNvSpPr>
            <a:spLocks noGrp="1" noChangeArrowheads="1"/>
          </p:cNvSpPr>
          <p:nvPr>
            <p:ph type="title"/>
          </p:nvPr>
        </p:nvSpPr>
        <p:spPr bwMode="auto">
          <a:xfrm>
            <a:off x="1944688" y="623888"/>
            <a:ext cx="6586537" cy="12779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pt-BR" smtClean="0"/>
              <a:t>Clique para editar o formato do texto do título</a:t>
            </a:r>
          </a:p>
        </p:txBody>
      </p:sp>
      <p:sp>
        <p:nvSpPr>
          <p:cNvPr id="13342" name="Rectangle 30"/>
          <p:cNvSpPr>
            <a:spLocks noGrp="1" noChangeArrowheads="1"/>
          </p:cNvSpPr>
          <p:nvPr>
            <p:ph type="body" idx="1"/>
          </p:nvPr>
        </p:nvSpPr>
        <p:spPr bwMode="auto">
          <a:xfrm>
            <a:off x="1943100" y="2133600"/>
            <a:ext cx="6588125" cy="3883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pt-BR" smtClean="0"/>
              <a:t>Clique para editar o formato do texto da estrutura de tópicos</a:t>
            </a:r>
          </a:p>
          <a:p>
            <a:pPr lvl="1"/>
            <a:r>
              <a:rPr lang="en-GB" altLang="pt-BR" smtClean="0"/>
              <a:t>2.º Nível da estrutura de tópicos</a:t>
            </a:r>
          </a:p>
          <a:p>
            <a:pPr lvl="2"/>
            <a:r>
              <a:rPr lang="en-GB" altLang="pt-BR" smtClean="0"/>
              <a:t>3.º Nível da estrutura de tópicos</a:t>
            </a:r>
          </a:p>
          <a:p>
            <a:pPr lvl="3"/>
            <a:r>
              <a:rPr lang="en-GB" altLang="pt-BR" smtClean="0"/>
              <a:t>4.º Nível da estrutura de tópicos</a:t>
            </a:r>
          </a:p>
          <a:p>
            <a:pPr lvl="4"/>
            <a:r>
              <a:rPr lang="en-GB" altLang="pt-BR" smtClean="0"/>
              <a:t>5.º Nível da estrutura de tópicos</a:t>
            </a:r>
          </a:p>
          <a:p>
            <a:pPr lvl="4"/>
            <a:r>
              <a:rPr lang="en-GB" altLang="pt-BR" smtClean="0"/>
              <a:t>6.º Nível da estrutura de tópicos</a:t>
            </a:r>
          </a:p>
          <a:p>
            <a:pPr lvl="4"/>
            <a:r>
              <a:rPr lang="en-GB" altLang="pt-BR" smtClean="0"/>
              <a:t>7.º Nível da estrutura de tópicos</a:t>
            </a:r>
          </a:p>
        </p:txBody>
      </p:sp>
      <p:sp>
        <p:nvSpPr>
          <p:cNvPr id="13343" name="Text Box 31"/>
          <p:cNvSpPr txBox="1">
            <a:spLocks noChangeArrowheads="1"/>
          </p:cNvSpPr>
          <p:nvPr/>
        </p:nvSpPr>
        <p:spPr bwMode="auto">
          <a:xfrm>
            <a:off x="7772400" y="6135688"/>
            <a:ext cx="766763" cy="369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t-BR"/>
          </a:p>
        </p:txBody>
      </p:sp>
      <p:sp>
        <p:nvSpPr>
          <p:cNvPr id="13344" name="Text Box 32"/>
          <p:cNvSpPr txBox="1">
            <a:spLocks noChangeArrowheads="1"/>
          </p:cNvSpPr>
          <p:nvPr/>
        </p:nvSpPr>
        <p:spPr bwMode="auto">
          <a:xfrm>
            <a:off x="1943100" y="6135688"/>
            <a:ext cx="5716588" cy="365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t-BR"/>
          </a:p>
        </p:txBody>
      </p:sp>
      <p:sp>
        <p:nvSpPr>
          <p:cNvPr id="13345" name="Rectangle 33"/>
          <p:cNvSpPr>
            <a:spLocks noGrp="1" noChangeArrowheads="1"/>
          </p:cNvSpPr>
          <p:nvPr>
            <p:ph type="sldNum"/>
          </p:nvPr>
        </p:nvSpPr>
        <p:spPr bwMode="auto">
          <a:xfrm>
            <a:off x="511175" y="4964113"/>
            <a:ext cx="582613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000" tIns="46800" rIns="90000" bIns="46800" numCol="1" anchor="ctr" anchorCtr="0" compatLnSpc="1">
            <a:prstTxWarp prst="textNoShape">
              <a:avLst/>
            </a:prstTxWarp>
          </a:bodyPr>
          <a:lstStyle>
            <a:lvl1pPr algn="r" eaLnBrk="1">
              <a:buClrTx/>
              <a:buFontTx/>
              <a:buNone/>
              <a:defRPr sz="2000">
                <a:solidFill>
                  <a:srgbClr val="FEFFFF"/>
                </a:solidFill>
                <a:latin typeface="Times New Roman" panose="02020603050405020304" pitchFamily="18" charset="0"/>
                <a:cs typeface="DejaVu Sans" panose="020B0603030804020204" pitchFamily="34" charset="0"/>
              </a:defRPr>
            </a:lvl1pPr>
          </a:lstStyle>
          <a:p>
            <a:fld id="{8F93A5CF-10A1-4860-9E7D-23154302BFD6}" type="slidenum">
              <a:rPr lang="pt-BR" altLang="pt-BR"/>
              <a:pPr/>
              <a:t>‹nº›</a:t>
            </a:fld>
            <a:endParaRPr lang="pt-BR" alt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97" r:id="rId1"/>
    <p:sldLayoutId id="2147483798" r:id="rId2"/>
    <p:sldLayoutId id="2147483799" r:id="rId3"/>
    <p:sldLayoutId id="2147483800" r:id="rId4"/>
    <p:sldLayoutId id="2147483801" r:id="rId5"/>
    <p:sldLayoutId id="2147483802" r:id="rId6"/>
    <p:sldLayoutId id="2147483803" r:id="rId7"/>
    <p:sldLayoutId id="2147483804" r:id="rId8"/>
    <p:sldLayoutId id="2147483805" r:id="rId9"/>
    <p:sldLayoutId id="2147483806" r:id="rId10"/>
    <p:sldLayoutId id="2147483807" r:id="rId11"/>
  </p:sldLayoutIdLst>
  <p:txStyles>
    <p:titleStyle>
      <a:lvl1pPr algn="l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3600" kern="1200">
          <a:solidFill>
            <a:srgbClr val="262626"/>
          </a:solidFill>
          <a:latin typeface="+mj-lt"/>
          <a:ea typeface="+mj-ea"/>
          <a:cs typeface="+mj-cs"/>
        </a:defRPr>
      </a:lvl1pPr>
      <a:lvl2pPr marL="742950" indent="-285750" algn="l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3600">
          <a:solidFill>
            <a:srgbClr val="262626"/>
          </a:solidFill>
          <a:latin typeface="Century Gothic" panose="020B0502020202020204" pitchFamily="34" charset="0"/>
          <a:ea typeface="WenQuanYi Micro Hei" charset="0"/>
          <a:cs typeface="WenQuanYi Micro Hei" charset="0"/>
        </a:defRPr>
      </a:lvl2pPr>
      <a:lvl3pPr marL="1143000" indent="-228600" algn="l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3600">
          <a:solidFill>
            <a:srgbClr val="262626"/>
          </a:solidFill>
          <a:latin typeface="Century Gothic" panose="020B0502020202020204" pitchFamily="34" charset="0"/>
          <a:ea typeface="WenQuanYi Micro Hei" charset="0"/>
          <a:cs typeface="WenQuanYi Micro Hei" charset="0"/>
        </a:defRPr>
      </a:lvl3pPr>
      <a:lvl4pPr marL="1600200" indent="-228600" algn="l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3600">
          <a:solidFill>
            <a:srgbClr val="262626"/>
          </a:solidFill>
          <a:latin typeface="Century Gothic" panose="020B0502020202020204" pitchFamily="34" charset="0"/>
          <a:ea typeface="WenQuanYi Micro Hei" charset="0"/>
          <a:cs typeface="WenQuanYi Micro Hei" charset="0"/>
        </a:defRPr>
      </a:lvl4pPr>
      <a:lvl5pPr marL="2057400" indent="-228600" algn="l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3600">
          <a:solidFill>
            <a:srgbClr val="262626"/>
          </a:solidFill>
          <a:latin typeface="Century Gothic" panose="020B0502020202020204" pitchFamily="34" charset="0"/>
          <a:ea typeface="WenQuanYi Micro Hei" charset="0"/>
          <a:cs typeface="WenQuanYi Micro Hei" charset="0"/>
        </a:defRPr>
      </a:lvl5pPr>
      <a:lvl6pPr marL="2514600" indent="-228600" algn="l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3600">
          <a:solidFill>
            <a:srgbClr val="262626"/>
          </a:solidFill>
          <a:latin typeface="Century Gothic" panose="020B0502020202020204" pitchFamily="34" charset="0"/>
          <a:ea typeface="WenQuanYi Micro Hei" charset="0"/>
          <a:cs typeface="WenQuanYi Micro Hei" charset="0"/>
        </a:defRPr>
      </a:lvl6pPr>
      <a:lvl7pPr marL="2971800" indent="-228600" algn="l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3600">
          <a:solidFill>
            <a:srgbClr val="262626"/>
          </a:solidFill>
          <a:latin typeface="Century Gothic" panose="020B0502020202020204" pitchFamily="34" charset="0"/>
          <a:ea typeface="WenQuanYi Micro Hei" charset="0"/>
          <a:cs typeface="WenQuanYi Micro Hei" charset="0"/>
        </a:defRPr>
      </a:lvl7pPr>
      <a:lvl8pPr marL="3429000" indent="-228600" algn="l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3600">
          <a:solidFill>
            <a:srgbClr val="262626"/>
          </a:solidFill>
          <a:latin typeface="Century Gothic" panose="020B0502020202020204" pitchFamily="34" charset="0"/>
          <a:ea typeface="WenQuanYi Micro Hei" charset="0"/>
          <a:cs typeface="WenQuanYi Micro Hei" charset="0"/>
        </a:defRPr>
      </a:lvl8pPr>
      <a:lvl9pPr marL="3886200" indent="-228600" algn="l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3600">
          <a:solidFill>
            <a:srgbClr val="262626"/>
          </a:solidFill>
          <a:latin typeface="Century Gothic" panose="020B0502020202020204" pitchFamily="34" charset="0"/>
          <a:ea typeface="WenQuanYi Micro Hei" charset="0"/>
          <a:cs typeface="WenQuanYi Micro Hei" charset="0"/>
        </a:defRPr>
      </a:lvl9pPr>
    </p:titleStyle>
    <p:bodyStyle>
      <a:lvl1pPr marL="342900" indent="-342900" algn="l" defTabSz="449263" rtl="0" eaLnBrk="0" fontAlgn="base" hangingPunct="0">
        <a:spcBef>
          <a:spcPts val="100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kern="1200">
          <a:solidFill>
            <a:srgbClr val="404040"/>
          </a:solidFill>
          <a:latin typeface="+mn-lt"/>
          <a:ea typeface="+mn-ea"/>
          <a:cs typeface="+mn-cs"/>
        </a:defRPr>
      </a:lvl1pPr>
      <a:lvl2pPr marL="742950" indent="-285750" algn="l" defTabSz="449263" rtl="0" eaLnBrk="0" fontAlgn="base" hangingPunct="0">
        <a:spcBef>
          <a:spcPts val="100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1600" kern="1200">
          <a:solidFill>
            <a:srgbClr val="404040"/>
          </a:solidFill>
          <a:latin typeface="+mn-lt"/>
          <a:ea typeface="+mn-ea"/>
          <a:cs typeface="+mn-cs"/>
        </a:defRPr>
      </a:lvl2pPr>
      <a:lvl3pPr marL="1143000" indent="-228600" algn="l" defTabSz="449263" rtl="0" eaLnBrk="0" fontAlgn="base" hangingPunct="0">
        <a:spcBef>
          <a:spcPts val="100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1400" kern="1200">
          <a:solidFill>
            <a:srgbClr val="404040"/>
          </a:solidFill>
          <a:latin typeface="+mn-lt"/>
          <a:ea typeface="+mn-ea"/>
          <a:cs typeface="+mn-cs"/>
        </a:defRPr>
      </a:lvl3pPr>
      <a:lvl4pPr marL="1600200" indent="-228600" algn="l" defTabSz="449263" rtl="0" eaLnBrk="0" fontAlgn="base" hangingPunct="0">
        <a:spcBef>
          <a:spcPts val="100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1200" kern="1200">
          <a:solidFill>
            <a:srgbClr val="404040"/>
          </a:solidFill>
          <a:latin typeface="+mn-lt"/>
          <a:ea typeface="+mn-ea"/>
          <a:cs typeface="+mn-cs"/>
        </a:defRPr>
      </a:lvl4pPr>
      <a:lvl5pPr marL="2057400" indent="-228600" algn="l" defTabSz="449263" rtl="0" eaLnBrk="0" fontAlgn="base" hangingPunct="0">
        <a:spcBef>
          <a:spcPts val="100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1200" kern="1200">
          <a:solidFill>
            <a:srgbClr val="404040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337" name="Group 1"/>
          <p:cNvGrpSpPr>
            <a:grpSpLocks/>
          </p:cNvGrpSpPr>
          <p:nvPr/>
        </p:nvGrpSpPr>
        <p:grpSpPr bwMode="auto">
          <a:xfrm>
            <a:off x="0" y="228600"/>
            <a:ext cx="1978025" cy="6635750"/>
            <a:chOff x="0" y="144"/>
            <a:chExt cx="1246" cy="4180"/>
          </a:xfrm>
        </p:grpSpPr>
        <p:sp>
          <p:nvSpPr>
            <p:cNvPr id="14338" name="Freeform 2"/>
            <p:cNvSpPr>
              <a:spLocks noChangeArrowheads="1"/>
            </p:cNvSpPr>
            <p:nvPr/>
          </p:nvSpPr>
          <p:spPr bwMode="auto">
            <a:xfrm>
              <a:off x="0" y="1622"/>
              <a:ext cx="42" cy="392"/>
            </a:xfrm>
            <a:custGeom>
              <a:avLst/>
              <a:gdLst>
                <a:gd name="T0" fmla="*/ 334035256 w 22"/>
                <a:gd name="T1" fmla="*/ 2092026176 h 136"/>
                <a:gd name="T2" fmla="*/ 258117975 w 22"/>
                <a:gd name="T3" fmla="*/ 1230604787 h 136"/>
                <a:gd name="T4" fmla="*/ 0 w 22"/>
                <a:gd name="T5" fmla="*/ 0 h 136"/>
                <a:gd name="T6" fmla="*/ 0 w 22"/>
                <a:gd name="T7" fmla="*/ 538388859 h 136"/>
                <a:gd name="T8" fmla="*/ 303669123 w 22"/>
                <a:gd name="T9" fmla="*/ 1907434478 h 136"/>
                <a:gd name="T10" fmla="*/ 334035256 w 22"/>
                <a:gd name="T11" fmla="*/ 2092026176 h 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rgbClr val="766F54">
                <a:alpha val="2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4339" name="Freeform 3"/>
            <p:cNvSpPr>
              <a:spLocks noChangeArrowheads="1"/>
            </p:cNvSpPr>
            <p:nvPr/>
          </p:nvSpPr>
          <p:spPr bwMode="auto">
            <a:xfrm>
              <a:off x="56" y="1988"/>
              <a:ext cx="281" cy="1461"/>
            </a:xfrm>
            <a:custGeom>
              <a:avLst/>
              <a:gdLst>
                <a:gd name="T0" fmla="*/ 1331463414 w 140"/>
                <a:gd name="T1" fmla="*/ 2147483646 h 504"/>
                <a:gd name="T2" fmla="*/ 2147483646 w 140"/>
                <a:gd name="T3" fmla="*/ 2147483646 h 504"/>
                <a:gd name="T4" fmla="*/ 2147483646 w 140"/>
                <a:gd name="T5" fmla="*/ 2147483646 h 504"/>
                <a:gd name="T6" fmla="*/ 1470804210 w 140"/>
                <a:gd name="T7" fmla="*/ 2147483646 h 504"/>
                <a:gd name="T8" fmla="*/ 0 w 140"/>
                <a:gd name="T9" fmla="*/ 0 h 504"/>
                <a:gd name="T10" fmla="*/ 92891241 w 140"/>
                <a:gd name="T11" fmla="*/ 939577574 h 504"/>
                <a:gd name="T12" fmla="*/ 1331463414 w 140"/>
                <a:gd name="T13" fmla="*/ 2147483646 h 5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rgbClr val="766F54">
                <a:alpha val="2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4340" name="Freeform 4"/>
            <p:cNvSpPr>
              <a:spLocks noChangeArrowheads="1"/>
            </p:cNvSpPr>
            <p:nvPr/>
          </p:nvSpPr>
          <p:spPr bwMode="auto">
            <a:xfrm>
              <a:off x="353" y="3431"/>
              <a:ext cx="265" cy="893"/>
            </a:xfrm>
            <a:custGeom>
              <a:avLst/>
              <a:gdLst>
                <a:gd name="T0" fmla="*/ 123725864 w 132"/>
                <a:gd name="T1" fmla="*/ 339357040 h 308"/>
                <a:gd name="T2" fmla="*/ 0 w 132"/>
                <a:gd name="T3" fmla="*/ 0 h 308"/>
                <a:gd name="T4" fmla="*/ 0 w 132"/>
                <a:gd name="T5" fmla="*/ 447336244 h 308"/>
                <a:gd name="T6" fmla="*/ 1051683611 w 132"/>
                <a:gd name="T7" fmla="*/ 2147483646 h 308"/>
                <a:gd name="T8" fmla="*/ 1902309252 w 132"/>
                <a:gd name="T9" fmla="*/ 2147483646 h 308"/>
                <a:gd name="T10" fmla="*/ 2041502324 w 132"/>
                <a:gd name="T11" fmla="*/ 2147483646 h 308"/>
                <a:gd name="T12" fmla="*/ 1190876683 w 132"/>
                <a:gd name="T13" fmla="*/ 2147483646 h 308"/>
                <a:gd name="T14" fmla="*/ 123725864 w 132"/>
                <a:gd name="T15" fmla="*/ 339357040 h 3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rgbClr val="766F54">
                <a:alpha val="2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4341" name="Freeform 5"/>
            <p:cNvSpPr>
              <a:spLocks noChangeArrowheads="1"/>
            </p:cNvSpPr>
            <p:nvPr/>
          </p:nvSpPr>
          <p:spPr bwMode="auto">
            <a:xfrm>
              <a:off x="420" y="4097"/>
              <a:ext cx="73" cy="227"/>
            </a:xfrm>
            <a:custGeom>
              <a:avLst/>
              <a:gdLst>
                <a:gd name="T0" fmla="*/ 436271086 w 37"/>
                <a:gd name="T1" fmla="*/ 1213028493 h 79"/>
                <a:gd name="T2" fmla="*/ 576502770 w 37"/>
                <a:gd name="T3" fmla="*/ 1213028493 h 79"/>
                <a:gd name="T4" fmla="*/ 0 w 37"/>
                <a:gd name="T5" fmla="*/ 0 h 79"/>
                <a:gd name="T6" fmla="*/ 436271086 w 37"/>
                <a:gd name="T7" fmla="*/ 1213028493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rgbClr val="766F54">
                <a:alpha val="2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4342" name="Freeform 6"/>
            <p:cNvSpPr>
              <a:spLocks noChangeArrowheads="1"/>
            </p:cNvSpPr>
            <p:nvPr/>
          </p:nvSpPr>
          <p:spPr bwMode="auto">
            <a:xfrm>
              <a:off x="44" y="2016"/>
              <a:ext cx="358" cy="2095"/>
            </a:xfrm>
            <a:custGeom>
              <a:avLst/>
              <a:gdLst>
                <a:gd name="T0" fmla="*/ 2147483646 w 178"/>
                <a:gd name="T1" fmla="*/ 2147483646 h 722"/>
                <a:gd name="T2" fmla="*/ 1794416005 w 178"/>
                <a:gd name="T3" fmla="*/ 2147483646 h 722"/>
                <a:gd name="T4" fmla="*/ 618763733 w 178"/>
                <a:gd name="T5" fmla="*/ 2147483646 h 722"/>
                <a:gd name="T6" fmla="*/ 185629513 w 178"/>
                <a:gd name="T7" fmla="*/ 786478582 h 722"/>
                <a:gd name="T8" fmla="*/ 0 w 178"/>
                <a:gd name="T9" fmla="*/ 0 h 722"/>
                <a:gd name="T10" fmla="*/ 510482144 w 178"/>
                <a:gd name="T11" fmla="*/ 2147483646 h 722"/>
                <a:gd name="T12" fmla="*/ 1655192887 w 178"/>
                <a:gd name="T13" fmla="*/ 2147483646 h 722"/>
                <a:gd name="T14" fmla="*/ 2147483646 w 178"/>
                <a:gd name="T15" fmla="*/ 2147483646 h 722"/>
                <a:gd name="T16" fmla="*/ 2147483646 w 178"/>
                <a:gd name="T17" fmla="*/ 2147483646 h 722"/>
                <a:gd name="T18" fmla="*/ 2147483646 w 178"/>
                <a:gd name="T19" fmla="*/ 2147483646 h 722"/>
                <a:gd name="T20" fmla="*/ 2147483646 w 178"/>
                <a:gd name="T21" fmla="*/ 2147483646 h 7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rgbClr val="766F54">
                <a:alpha val="2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4343" name="Freeform 7"/>
            <p:cNvSpPr>
              <a:spLocks noChangeArrowheads="1"/>
            </p:cNvSpPr>
            <p:nvPr/>
          </p:nvSpPr>
          <p:spPr bwMode="auto">
            <a:xfrm>
              <a:off x="10" y="144"/>
              <a:ext cx="44" cy="1842"/>
            </a:xfrm>
            <a:custGeom>
              <a:avLst/>
              <a:gdLst>
                <a:gd name="T0" fmla="*/ 170263008 w 23"/>
                <a:gd name="T1" fmla="*/ 2147483646 h 635"/>
                <a:gd name="T2" fmla="*/ 185740390 w 23"/>
                <a:gd name="T3" fmla="*/ 2147483646 h 635"/>
                <a:gd name="T4" fmla="*/ 340526015 w 23"/>
                <a:gd name="T5" fmla="*/ 2147483646 h 635"/>
                <a:gd name="T6" fmla="*/ 356003398 w 23"/>
                <a:gd name="T7" fmla="*/ 2147483646 h 635"/>
                <a:gd name="T8" fmla="*/ 263131235 w 23"/>
                <a:gd name="T9" fmla="*/ 2147483646 h 635"/>
                <a:gd name="T10" fmla="*/ 77390846 w 23"/>
                <a:gd name="T11" fmla="*/ 2147483646 h 635"/>
                <a:gd name="T12" fmla="*/ 232176471 w 23"/>
                <a:gd name="T13" fmla="*/ 0 h 635"/>
                <a:gd name="T14" fmla="*/ 185740390 w 23"/>
                <a:gd name="T15" fmla="*/ 0 h 635"/>
                <a:gd name="T16" fmla="*/ 15477382 w 23"/>
                <a:gd name="T17" fmla="*/ 2147483646 h 635"/>
                <a:gd name="T18" fmla="*/ 170263008 w 23"/>
                <a:gd name="T19" fmla="*/ 2147483646 h 6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rgbClr val="766F54">
                <a:alpha val="2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4344" name="Freeform 8"/>
            <p:cNvSpPr>
              <a:spLocks noChangeArrowheads="1"/>
            </p:cNvSpPr>
            <p:nvPr/>
          </p:nvSpPr>
          <p:spPr bwMode="auto">
            <a:xfrm>
              <a:off x="34" y="1855"/>
              <a:ext cx="32" cy="309"/>
            </a:xfrm>
            <a:custGeom>
              <a:avLst/>
              <a:gdLst>
                <a:gd name="T0" fmla="*/ 0 w 17"/>
                <a:gd name="T1" fmla="*/ 0 h 107"/>
                <a:gd name="T2" fmla="*/ 76911574 w 17"/>
                <a:gd name="T3" fmla="*/ 865646159 h 107"/>
                <a:gd name="T4" fmla="*/ 261503272 w 17"/>
                <a:gd name="T5" fmla="*/ 1654003676 h 107"/>
                <a:gd name="T6" fmla="*/ 169209384 w 17"/>
                <a:gd name="T7" fmla="*/ 711068875 h 107"/>
                <a:gd name="T8" fmla="*/ 153827069 w 17"/>
                <a:gd name="T9" fmla="*/ 664694903 h 107"/>
                <a:gd name="T10" fmla="*/ 0 w 17"/>
                <a:gd name="T11" fmla="*/ 0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rgbClr val="766F54">
                <a:alpha val="2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4345" name="Freeform 9"/>
            <p:cNvSpPr>
              <a:spLocks noChangeArrowheads="1"/>
            </p:cNvSpPr>
            <p:nvPr/>
          </p:nvSpPr>
          <p:spPr bwMode="auto">
            <a:xfrm>
              <a:off x="337" y="3451"/>
              <a:ext cx="81" cy="644"/>
            </a:xfrm>
            <a:custGeom>
              <a:avLst/>
              <a:gdLst>
                <a:gd name="T0" fmla="*/ 0 w 41"/>
                <a:gd name="T1" fmla="*/ 0 h 222"/>
                <a:gd name="T2" fmla="*/ 77988609 w 41"/>
                <a:gd name="T3" fmla="*/ 1438567829 h 222"/>
                <a:gd name="T4" fmla="*/ 265162061 w 41"/>
                <a:gd name="T5" fmla="*/ 2147483646 h 222"/>
                <a:gd name="T6" fmla="*/ 374342954 w 41"/>
                <a:gd name="T7" fmla="*/ 2147483646 h 222"/>
                <a:gd name="T8" fmla="*/ 639505015 w 41"/>
                <a:gd name="T9" fmla="*/ 2147483646 h 222"/>
                <a:gd name="T10" fmla="*/ 592712640 w 41"/>
                <a:gd name="T11" fmla="*/ 2147483646 h 222"/>
                <a:gd name="T12" fmla="*/ 202769594 w 41"/>
                <a:gd name="T13" fmla="*/ 1423099358 h 222"/>
                <a:gd name="T14" fmla="*/ 124780985 w 41"/>
                <a:gd name="T15" fmla="*/ 340306368 h 222"/>
                <a:gd name="T16" fmla="*/ 109184843 w 41"/>
                <a:gd name="T17" fmla="*/ 278432483 h 222"/>
                <a:gd name="T18" fmla="*/ 0 w 41"/>
                <a:gd name="T19" fmla="*/ 0 h 2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rgbClr val="766F54">
                <a:alpha val="2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4346" name="Freeform 10"/>
            <p:cNvSpPr>
              <a:spLocks noChangeArrowheads="1"/>
            </p:cNvSpPr>
            <p:nvPr/>
          </p:nvSpPr>
          <p:spPr bwMode="auto">
            <a:xfrm>
              <a:off x="339" y="881"/>
              <a:ext cx="907" cy="2548"/>
            </a:xfrm>
            <a:custGeom>
              <a:avLst/>
              <a:gdLst>
                <a:gd name="T0" fmla="*/ 108112772 w 450"/>
                <a:gd name="T1" fmla="*/ 2147483646 h 878"/>
                <a:gd name="T2" fmla="*/ 772222294 w 450"/>
                <a:gd name="T3" fmla="*/ 2147483646 h 878"/>
                <a:gd name="T4" fmla="*/ 2147483646 w 450"/>
                <a:gd name="T5" fmla="*/ 2147483646 h 878"/>
                <a:gd name="T6" fmla="*/ 2147483646 w 450"/>
                <a:gd name="T7" fmla="*/ 2147483646 h 878"/>
                <a:gd name="T8" fmla="*/ 2147483646 w 450"/>
                <a:gd name="T9" fmla="*/ 1372614510 h 878"/>
                <a:gd name="T10" fmla="*/ 2147483646 w 450"/>
                <a:gd name="T11" fmla="*/ 678594305 h 878"/>
                <a:gd name="T12" fmla="*/ 2147483646 w 450"/>
                <a:gd name="T13" fmla="*/ 15421973 h 878"/>
                <a:gd name="T14" fmla="*/ 2147483646 w 450"/>
                <a:gd name="T15" fmla="*/ 0 h 878"/>
                <a:gd name="T16" fmla="*/ 2147483646 w 450"/>
                <a:gd name="T17" fmla="*/ 663172332 h 878"/>
                <a:gd name="T18" fmla="*/ 2147483646 w 450"/>
                <a:gd name="T19" fmla="*/ 1357188610 h 878"/>
                <a:gd name="T20" fmla="*/ 2147483646 w 450"/>
                <a:gd name="T21" fmla="*/ 2147483646 h 878"/>
                <a:gd name="T22" fmla="*/ 2147483646 w 450"/>
                <a:gd name="T23" fmla="*/ 2147483646 h 878"/>
                <a:gd name="T24" fmla="*/ 695002815 w 450"/>
                <a:gd name="T25" fmla="*/ 2147483646 h 878"/>
                <a:gd name="T26" fmla="*/ 0 w 450"/>
                <a:gd name="T27" fmla="*/ 2147483646 h 878"/>
                <a:gd name="T28" fmla="*/ 0 w 450"/>
                <a:gd name="T29" fmla="*/ 2147483646 h 878"/>
                <a:gd name="T30" fmla="*/ 108112772 w 450"/>
                <a:gd name="T31" fmla="*/ 2147483646 h 878"/>
                <a:gd name="T32" fmla="*/ 108112772 w 450"/>
                <a:gd name="T33" fmla="*/ 2147483646 h 8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rgbClr val="766F54">
                <a:alpha val="2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4347" name="Freeform 11"/>
            <p:cNvSpPr>
              <a:spLocks noChangeArrowheads="1"/>
            </p:cNvSpPr>
            <p:nvPr/>
          </p:nvSpPr>
          <p:spPr bwMode="auto">
            <a:xfrm>
              <a:off x="404" y="4113"/>
              <a:ext cx="69" cy="210"/>
            </a:xfrm>
            <a:custGeom>
              <a:avLst/>
              <a:gdLst>
                <a:gd name="T0" fmla="*/ 0 w 35"/>
                <a:gd name="T1" fmla="*/ 0 h 73"/>
                <a:gd name="T2" fmla="*/ 404860502 w 35"/>
                <a:gd name="T3" fmla="*/ 1131001729 h 73"/>
                <a:gd name="T4" fmla="*/ 545005736 w 35"/>
                <a:gd name="T5" fmla="*/ 1131001729 h 73"/>
                <a:gd name="T6" fmla="*/ 0 w 35"/>
                <a:gd name="T7" fmla="*/ 0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rgbClr val="766F54">
                <a:alpha val="2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4348" name="Freeform 12"/>
            <p:cNvSpPr>
              <a:spLocks noChangeArrowheads="1"/>
            </p:cNvSpPr>
            <p:nvPr/>
          </p:nvSpPr>
          <p:spPr bwMode="auto">
            <a:xfrm>
              <a:off x="337" y="3376"/>
              <a:ext cx="14" cy="138"/>
            </a:xfrm>
            <a:custGeom>
              <a:avLst/>
              <a:gdLst>
                <a:gd name="T0" fmla="*/ 110255844 w 8"/>
                <a:gd name="T1" fmla="*/ 681543004 h 48"/>
                <a:gd name="T2" fmla="*/ 126007813 w 8"/>
                <a:gd name="T3" fmla="*/ 743502533 h 48"/>
                <a:gd name="T4" fmla="*/ 126007813 w 8"/>
                <a:gd name="T5" fmla="*/ 294302840 h 48"/>
                <a:gd name="T6" fmla="*/ 15751969 w 8"/>
                <a:gd name="T7" fmla="*/ 0 h 48"/>
                <a:gd name="T8" fmla="*/ 0 w 8"/>
                <a:gd name="T9" fmla="*/ 402731031 h 48"/>
                <a:gd name="T10" fmla="*/ 110255844 w 8"/>
                <a:gd name="T11" fmla="*/ 681543004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rgbClr val="766F54">
                <a:alpha val="2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4349" name="Freeform 13"/>
            <p:cNvSpPr>
              <a:spLocks noChangeArrowheads="1"/>
            </p:cNvSpPr>
            <p:nvPr/>
          </p:nvSpPr>
          <p:spPr bwMode="auto">
            <a:xfrm>
              <a:off x="372" y="3934"/>
              <a:ext cx="102" cy="390"/>
            </a:xfrm>
            <a:custGeom>
              <a:avLst/>
              <a:gdLst>
                <a:gd name="T0" fmla="*/ 106891015 w 52"/>
                <a:gd name="T1" fmla="*/ 277669014 h 135"/>
                <a:gd name="T2" fmla="*/ 0 w 52"/>
                <a:gd name="T3" fmla="*/ 0 h 135"/>
                <a:gd name="T4" fmla="*/ 183239508 w 52"/>
                <a:gd name="T5" fmla="*/ 740445466 h 135"/>
                <a:gd name="T6" fmla="*/ 244320646 w 52"/>
                <a:gd name="T7" fmla="*/ 956412000 h 135"/>
                <a:gd name="T8" fmla="*/ 778771815 w 52"/>
                <a:gd name="T9" fmla="*/ 2082507782 h 135"/>
                <a:gd name="T10" fmla="*/ 794043077 w 52"/>
                <a:gd name="T11" fmla="*/ 2082507782 h 135"/>
                <a:gd name="T12" fmla="*/ 366482923 w 52"/>
                <a:gd name="T13" fmla="*/ 863854353 h 135"/>
                <a:gd name="T14" fmla="*/ 106891015 w 52"/>
                <a:gd name="T15" fmla="*/ 277669014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rgbClr val="766F54">
                <a:alpha val="2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</p:grpSp>
      <p:grpSp>
        <p:nvGrpSpPr>
          <p:cNvPr id="14350" name="Group 14"/>
          <p:cNvGrpSpPr>
            <a:grpSpLocks/>
          </p:cNvGrpSpPr>
          <p:nvPr/>
        </p:nvGrpSpPr>
        <p:grpSpPr bwMode="auto">
          <a:xfrm>
            <a:off x="20638" y="0"/>
            <a:ext cx="1949450" cy="6850063"/>
            <a:chOff x="13" y="0"/>
            <a:chExt cx="1228" cy="4315"/>
          </a:xfrm>
        </p:grpSpPr>
        <p:sp>
          <p:nvSpPr>
            <p:cNvPr id="14351" name="Freeform 15"/>
            <p:cNvSpPr>
              <a:spLocks noChangeArrowheads="1"/>
            </p:cNvSpPr>
            <p:nvPr/>
          </p:nvSpPr>
          <p:spPr bwMode="auto">
            <a:xfrm>
              <a:off x="13" y="0"/>
              <a:ext cx="256" cy="2771"/>
            </a:xfrm>
            <a:custGeom>
              <a:avLst/>
              <a:gdLst>
                <a:gd name="T0" fmla="*/ 110684661 w 103"/>
                <a:gd name="T1" fmla="*/ 2147483646 h 920"/>
                <a:gd name="T2" fmla="*/ 411117865 w 103"/>
                <a:gd name="T3" fmla="*/ 2147483646 h 920"/>
                <a:gd name="T4" fmla="*/ 901295634 w 103"/>
                <a:gd name="T5" fmla="*/ 2147483646 h 920"/>
                <a:gd name="T6" fmla="*/ 1597032336 w 103"/>
                <a:gd name="T7" fmla="*/ 2147483646 h 920"/>
                <a:gd name="T8" fmla="*/ 1628657093 w 103"/>
                <a:gd name="T9" fmla="*/ 2147483646 h 920"/>
                <a:gd name="T10" fmla="*/ 1565407579 w 103"/>
                <a:gd name="T11" fmla="*/ 2147483646 h 920"/>
                <a:gd name="T12" fmla="*/ 1565407579 w 103"/>
                <a:gd name="T13" fmla="*/ 2147483646 h 920"/>
                <a:gd name="T14" fmla="*/ 996169906 w 103"/>
                <a:gd name="T15" fmla="*/ 2147483646 h 920"/>
                <a:gd name="T16" fmla="*/ 474367379 w 103"/>
                <a:gd name="T17" fmla="*/ 2147483646 h 920"/>
                <a:gd name="T18" fmla="*/ 142309418 w 103"/>
                <a:gd name="T19" fmla="*/ 2147483646 h 920"/>
                <a:gd name="T20" fmla="*/ 47435147 w 103"/>
                <a:gd name="T21" fmla="*/ 1445313264 h 920"/>
                <a:gd name="T22" fmla="*/ 15810390 w 103"/>
                <a:gd name="T23" fmla="*/ 0 h 920"/>
                <a:gd name="T24" fmla="*/ 0 w 103"/>
                <a:gd name="T25" fmla="*/ 0 h 920"/>
                <a:gd name="T26" fmla="*/ 15810390 w 103"/>
                <a:gd name="T27" fmla="*/ 1445313264 h 920"/>
                <a:gd name="T28" fmla="*/ 110684661 w 103"/>
                <a:gd name="T29" fmla="*/ 2147483646 h 9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rgbClr val="766F54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4352" name="Freeform 16"/>
            <p:cNvSpPr>
              <a:spLocks noChangeArrowheads="1"/>
            </p:cNvSpPr>
            <p:nvPr/>
          </p:nvSpPr>
          <p:spPr bwMode="auto">
            <a:xfrm>
              <a:off x="286" y="2719"/>
              <a:ext cx="219" cy="994"/>
            </a:xfrm>
            <a:custGeom>
              <a:avLst/>
              <a:gdLst>
                <a:gd name="T0" fmla="*/ 842409880 w 88"/>
                <a:gd name="T1" fmla="*/ 2147483646 h 330"/>
                <a:gd name="T2" fmla="*/ 1398719344 w 88"/>
                <a:gd name="T3" fmla="*/ 2147483646 h 330"/>
                <a:gd name="T4" fmla="*/ 1398719344 w 88"/>
                <a:gd name="T5" fmla="*/ 2147483646 h 330"/>
                <a:gd name="T6" fmla="*/ 1398719344 w 88"/>
                <a:gd name="T7" fmla="*/ 2147483646 h 330"/>
                <a:gd name="T8" fmla="*/ 985460087 w 88"/>
                <a:gd name="T9" fmla="*/ 2147483646 h 330"/>
                <a:gd name="T10" fmla="*/ 0 w 88"/>
                <a:gd name="T11" fmla="*/ 0 h 330"/>
                <a:gd name="T12" fmla="*/ 111263488 w 88"/>
                <a:gd name="T13" fmla="*/ 992310910 h 330"/>
                <a:gd name="T14" fmla="*/ 842409880 w 88"/>
                <a:gd name="T15" fmla="*/ 2147483646 h 3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rgbClr val="766F54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4353" name="Freeform 17"/>
            <p:cNvSpPr>
              <a:spLocks noChangeArrowheads="1"/>
            </p:cNvSpPr>
            <p:nvPr/>
          </p:nvSpPr>
          <p:spPr bwMode="auto">
            <a:xfrm>
              <a:off x="524" y="3693"/>
              <a:ext cx="223" cy="622"/>
            </a:xfrm>
            <a:custGeom>
              <a:avLst/>
              <a:gdLst>
                <a:gd name="T0" fmla="*/ 94507976 w 90"/>
                <a:gd name="T1" fmla="*/ 235809526 h 207"/>
                <a:gd name="T2" fmla="*/ 0 w 90"/>
                <a:gd name="T3" fmla="*/ 0 h 207"/>
                <a:gd name="T4" fmla="*/ 15751991 w 90"/>
                <a:gd name="T5" fmla="*/ 455898152 h 207"/>
                <a:gd name="T6" fmla="*/ 661543926 w 90"/>
                <a:gd name="T7" fmla="*/ 1996514571 h 207"/>
                <a:gd name="T8" fmla="*/ 1260079889 w 90"/>
                <a:gd name="T9" fmla="*/ 2147483646 h 207"/>
                <a:gd name="T10" fmla="*/ 1417591859 w 90"/>
                <a:gd name="T11" fmla="*/ 2147483646 h 207"/>
                <a:gd name="T12" fmla="*/ 787551915 w 90"/>
                <a:gd name="T13" fmla="*/ 1933630974 h 207"/>
                <a:gd name="T14" fmla="*/ 94507976 w 90"/>
                <a:gd name="T15" fmla="*/ 235809526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rgbClr val="766F54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4354" name="Freeform 18"/>
            <p:cNvSpPr>
              <a:spLocks noChangeArrowheads="1"/>
            </p:cNvSpPr>
            <p:nvPr/>
          </p:nvSpPr>
          <p:spPr bwMode="auto">
            <a:xfrm>
              <a:off x="271" y="2749"/>
              <a:ext cx="286" cy="1406"/>
            </a:xfrm>
            <a:custGeom>
              <a:avLst/>
              <a:gdLst>
                <a:gd name="T0" fmla="*/ 1596387350 w 115"/>
                <a:gd name="T1" fmla="*/ 2147483646 h 467"/>
                <a:gd name="T2" fmla="*/ 1232853715 w 115"/>
                <a:gd name="T3" fmla="*/ 2147483646 h 467"/>
                <a:gd name="T4" fmla="*/ 458368842 w 115"/>
                <a:gd name="T5" fmla="*/ 2147483646 h 467"/>
                <a:gd name="T6" fmla="*/ 205473631 w 115"/>
                <a:gd name="T7" fmla="*/ 834088423 h 467"/>
                <a:gd name="T8" fmla="*/ 0 w 115"/>
                <a:gd name="T9" fmla="*/ 0 h 467"/>
                <a:gd name="T10" fmla="*/ 331923224 w 115"/>
                <a:gd name="T11" fmla="*/ 2147483646 h 467"/>
                <a:gd name="T12" fmla="*/ 1090600904 w 115"/>
                <a:gd name="T13" fmla="*/ 2147483646 h 467"/>
                <a:gd name="T14" fmla="*/ 1627997760 w 115"/>
                <a:gd name="T15" fmla="*/ 2147483646 h 467"/>
                <a:gd name="T16" fmla="*/ 1817668174 w 115"/>
                <a:gd name="T17" fmla="*/ 2147483646 h 467"/>
                <a:gd name="T18" fmla="*/ 1770250570 w 115"/>
                <a:gd name="T19" fmla="*/ 2147483646 h 467"/>
                <a:gd name="T20" fmla="*/ 1596387350 w 115"/>
                <a:gd name="T21" fmla="*/ 2147483646 h 4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rgbClr val="766F54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4355" name="Freeform 19"/>
            <p:cNvSpPr>
              <a:spLocks noChangeArrowheads="1"/>
            </p:cNvSpPr>
            <p:nvPr/>
          </p:nvSpPr>
          <p:spPr bwMode="auto">
            <a:xfrm>
              <a:off x="243" y="812"/>
              <a:ext cx="89" cy="1905"/>
            </a:xfrm>
            <a:custGeom>
              <a:avLst/>
              <a:gdLst>
                <a:gd name="T0" fmla="*/ 273753372 w 36"/>
                <a:gd name="T1" fmla="*/ 2147483646 h 633"/>
                <a:gd name="T2" fmla="*/ 209338926 w 36"/>
                <a:gd name="T3" fmla="*/ 2147483646 h 633"/>
                <a:gd name="T4" fmla="*/ 80514045 w 36"/>
                <a:gd name="T5" fmla="*/ 2147483646 h 633"/>
                <a:gd name="T6" fmla="*/ 209338926 w 36"/>
                <a:gd name="T7" fmla="*/ 2147483646 h 633"/>
                <a:gd name="T8" fmla="*/ 354267417 w 36"/>
                <a:gd name="T9" fmla="*/ 1554425528 h 633"/>
                <a:gd name="T10" fmla="*/ 579709955 w 36"/>
                <a:gd name="T11" fmla="*/ 0 h 633"/>
                <a:gd name="T12" fmla="*/ 563606343 w 36"/>
                <a:gd name="T13" fmla="*/ 0 h 633"/>
                <a:gd name="T14" fmla="*/ 322060194 w 36"/>
                <a:gd name="T15" fmla="*/ 1554425528 h 633"/>
                <a:gd name="T16" fmla="*/ 161032104 w 36"/>
                <a:gd name="T17" fmla="*/ 2147483646 h 633"/>
                <a:gd name="T18" fmla="*/ 16103612 w 36"/>
                <a:gd name="T19" fmla="*/ 2147483646 h 633"/>
                <a:gd name="T20" fmla="*/ 112721269 w 36"/>
                <a:gd name="T21" fmla="*/ 2147483646 h 633"/>
                <a:gd name="T22" fmla="*/ 257649761 w 36"/>
                <a:gd name="T23" fmla="*/ 2147483646 h 633"/>
                <a:gd name="T24" fmla="*/ 273753372 w 36"/>
                <a:gd name="T25" fmla="*/ 2147483646 h 6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rgbClr val="766F54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4356" name="Freeform 20"/>
            <p:cNvSpPr>
              <a:spLocks noChangeArrowheads="1"/>
            </p:cNvSpPr>
            <p:nvPr/>
          </p:nvSpPr>
          <p:spPr bwMode="auto">
            <a:xfrm>
              <a:off x="579" y="4140"/>
              <a:ext cx="68" cy="175"/>
            </a:xfrm>
            <a:custGeom>
              <a:avLst/>
              <a:gdLst>
                <a:gd name="T0" fmla="*/ 346523469 w 28"/>
                <a:gd name="T1" fmla="*/ 923021860 h 59"/>
                <a:gd name="T2" fmla="*/ 441027344 w 28"/>
                <a:gd name="T3" fmla="*/ 923021860 h 59"/>
                <a:gd name="T4" fmla="*/ 0 w 28"/>
                <a:gd name="T5" fmla="*/ 0 h 59"/>
                <a:gd name="T6" fmla="*/ 346523469 w 28"/>
                <a:gd name="T7" fmla="*/ 923021860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rgbClr val="766F54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4357" name="Freeform 21"/>
            <p:cNvSpPr>
              <a:spLocks noChangeArrowheads="1"/>
            </p:cNvSpPr>
            <p:nvPr/>
          </p:nvSpPr>
          <p:spPr bwMode="auto">
            <a:xfrm>
              <a:off x="261" y="2587"/>
              <a:ext cx="41" cy="320"/>
            </a:xfrm>
            <a:custGeom>
              <a:avLst/>
              <a:gdLst>
                <a:gd name="T0" fmla="*/ 64496489 w 17"/>
                <a:gd name="T1" fmla="*/ 847377402 h 107"/>
                <a:gd name="T2" fmla="*/ 274108069 w 17"/>
                <a:gd name="T3" fmla="*/ 1679063951 h 107"/>
                <a:gd name="T4" fmla="*/ 161241221 w 17"/>
                <a:gd name="T5" fmla="*/ 690456982 h 107"/>
                <a:gd name="T6" fmla="*/ 145115092 w 17"/>
                <a:gd name="T7" fmla="*/ 674762167 h 107"/>
                <a:gd name="T8" fmla="*/ 0 w 17"/>
                <a:gd name="T9" fmla="*/ 0 h 107"/>
                <a:gd name="T10" fmla="*/ 0 w 17"/>
                <a:gd name="T11" fmla="*/ 125538713 h 107"/>
                <a:gd name="T12" fmla="*/ 64496489 w 17"/>
                <a:gd name="T13" fmla="*/ 847377402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rgbClr val="766F54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4358" name="Freeform 22"/>
            <p:cNvSpPr>
              <a:spLocks noChangeArrowheads="1"/>
            </p:cNvSpPr>
            <p:nvPr/>
          </p:nvSpPr>
          <p:spPr bwMode="auto">
            <a:xfrm>
              <a:off x="507" y="1982"/>
              <a:ext cx="734" cy="1709"/>
            </a:xfrm>
            <a:custGeom>
              <a:avLst/>
              <a:gdLst>
                <a:gd name="T0" fmla="*/ 126350140 w 294"/>
                <a:gd name="T1" fmla="*/ 2147483646 h 568"/>
                <a:gd name="T2" fmla="*/ 552784347 w 294"/>
                <a:gd name="T3" fmla="*/ 2147483646 h 568"/>
                <a:gd name="T4" fmla="*/ 1563593416 w 294"/>
                <a:gd name="T5" fmla="*/ 2147483646 h 568"/>
                <a:gd name="T6" fmla="*/ 2147483646 w 294"/>
                <a:gd name="T7" fmla="*/ 1869089766 h 568"/>
                <a:gd name="T8" fmla="*/ 2147483646 w 294"/>
                <a:gd name="T9" fmla="*/ 910983896 h 568"/>
                <a:gd name="T10" fmla="*/ 2147483646 w 294"/>
                <a:gd name="T11" fmla="*/ 439783962 h 568"/>
                <a:gd name="T12" fmla="*/ 2147483646 w 294"/>
                <a:gd name="T13" fmla="*/ 0 h 568"/>
                <a:gd name="T14" fmla="*/ 2147483646 w 294"/>
                <a:gd name="T15" fmla="*/ 0 h 568"/>
                <a:gd name="T16" fmla="*/ 2147483646 w 294"/>
                <a:gd name="T17" fmla="*/ 424077958 h 568"/>
                <a:gd name="T18" fmla="*/ 2147483646 w 294"/>
                <a:gd name="T19" fmla="*/ 879571888 h 568"/>
                <a:gd name="T20" fmla="*/ 2147483646 w 294"/>
                <a:gd name="T21" fmla="*/ 1837677758 h 568"/>
                <a:gd name="T22" fmla="*/ 1500416359 w 294"/>
                <a:gd name="T23" fmla="*/ 2147483646 h 568"/>
                <a:gd name="T24" fmla="*/ 473814019 w 294"/>
                <a:gd name="T25" fmla="*/ 2147483646 h 568"/>
                <a:gd name="T26" fmla="*/ 0 w 294"/>
                <a:gd name="T27" fmla="*/ 2147483646 h 568"/>
                <a:gd name="T28" fmla="*/ 110556869 w 294"/>
                <a:gd name="T29" fmla="*/ 2147483646 h 568"/>
                <a:gd name="T30" fmla="*/ 126350140 w 294"/>
                <a:gd name="T31" fmla="*/ 2147483646 h 5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rgbClr val="766F54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4359" name="Freeform 23"/>
            <p:cNvSpPr>
              <a:spLocks noChangeArrowheads="1"/>
            </p:cNvSpPr>
            <p:nvPr/>
          </p:nvSpPr>
          <p:spPr bwMode="auto">
            <a:xfrm>
              <a:off x="559" y="4158"/>
              <a:ext cx="61" cy="157"/>
            </a:xfrm>
            <a:custGeom>
              <a:avLst/>
              <a:gdLst>
                <a:gd name="T0" fmla="*/ 0 w 25"/>
                <a:gd name="T1" fmla="*/ 0 h 53"/>
                <a:gd name="T2" fmla="*/ 304079525 w 25"/>
                <a:gd name="T3" fmla="*/ 828513255 h 53"/>
                <a:gd name="T4" fmla="*/ 400104007 w 25"/>
                <a:gd name="T5" fmla="*/ 828513255 h 53"/>
                <a:gd name="T6" fmla="*/ 0 w 25"/>
                <a:gd name="T7" fmla="*/ 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rgbClr val="766F54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4360" name="Freeform 24"/>
            <p:cNvSpPr>
              <a:spLocks noChangeArrowheads="1"/>
            </p:cNvSpPr>
            <p:nvPr/>
          </p:nvSpPr>
          <p:spPr bwMode="auto">
            <a:xfrm>
              <a:off x="507" y="3715"/>
              <a:ext cx="70" cy="423"/>
            </a:xfrm>
            <a:custGeom>
              <a:avLst/>
              <a:gdLst>
                <a:gd name="T0" fmla="*/ 0 w 29"/>
                <a:gd name="T1" fmla="*/ 0 h 141"/>
                <a:gd name="T2" fmla="*/ 108742655 w 29"/>
                <a:gd name="T3" fmla="*/ 1397863960 h 141"/>
                <a:gd name="T4" fmla="*/ 279621155 w 29"/>
                <a:gd name="T5" fmla="*/ 1837639560 h 141"/>
                <a:gd name="T6" fmla="*/ 450499655 w 29"/>
                <a:gd name="T7" fmla="*/ 2147483646 h 141"/>
                <a:gd name="T8" fmla="*/ 419429762 w 29"/>
                <a:gd name="T9" fmla="*/ 2120352729 h 141"/>
                <a:gd name="T10" fmla="*/ 124275631 w 29"/>
                <a:gd name="T11" fmla="*/ 345540519 h 141"/>
                <a:gd name="T12" fmla="*/ 62139786 w 29"/>
                <a:gd name="T13" fmla="*/ 172768278 h 141"/>
                <a:gd name="T14" fmla="*/ 0 w 29"/>
                <a:gd name="T15" fmla="*/ 0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rgbClr val="766F54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4361" name="Freeform 25"/>
            <p:cNvSpPr>
              <a:spLocks noChangeArrowheads="1"/>
            </p:cNvSpPr>
            <p:nvPr/>
          </p:nvSpPr>
          <p:spPr bwMode="auto">
            <a:xfrm>
              <a:off x="507" y="3636"/>
              <a:ext cx="18" cy="142"/>
            </a:xfrm>
            <a:custGeom>
              <a:avLst/>
              <a:gdLst>
                <a:gd name="T0" fmla="*/ 0 w 8"/>
                <a:gd name="T1" fmla="*/ 402731031 h 48"/>
                <a:gd name="T2" fmla="*/ 63003906 w 8"/>
                <a:gd name="T3" fmla="*/ 573114814 h 48"/>
                <a:gd name="T4" fmla="*/ 126007813 w 8"/>
                <a:gd name="T5" fmla="*/ 743502533 h 48"/>
                <a:gd name="T6" fmla="*/ 110255844 w 8"/>
                <a:gd name="T7" fmla="*/ 294302840 h 48"/>
                <a:gd name="T8" fmla="*/ 0 w 8"/>
                <a:gd name="T9" fmla="*/ 0 h 48"/>
                <a:gd name="T10" fmla="*/ 0 w 8"/>
                <a:gd name="T11" fmla="*/ 61959528 h 48"/>
                <a:gd name="T12" fmla="*/ 0 w 8"/>
                <a:gd name="T13" fmla="*/ 402731031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rgbClr val="766F54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4362" name="Freeform 26"/>
            <p:cNvSpPr>
              <a:spLocks noChangeArrowheads="1"/>
            </p:cNvSpPr>
            <p:nvPr/>
          </p:nvSpPr>
          <p:spPr bwMode="auto">
            <a:xfrm>
              <a:off x="524" y="3983"/>
              <a:ext cx="108" cy="332"/>
            </a:xfrm>
            <a:custGeom>
              <a:avLst/>
              <a:gdLst>
                <a:gd name="T0" fmla="*/ 173259750 w 44"/>
                <a:gd name="T1" fmla="*/ 439440880 h 111"/>
                <a:gd name="T2" fmla="*/ 0 w 44"/>
                <a:gd name="T3" fmla="*/ 0 h 111"/>
                <a:gd name="T4" fmla="*/ 173259750 w 44"/>
                <a:gd name="T5" fmla="*/ 769022530 h 111"/>
                <a:gd name="T6" fmla="*/ 220515656 w 44"/>
                <a:gd name="T7" fmla="*/ 910269545 h 111"/>
                <a:gd name="T8" fmla="*/ 614287094 w 44"/>
                <a:gd name="T9" fmla="*/ 1742067645 h 111"/>
                <a:gd name="T10" fmla="*/ 693042969 w 44"/>
                <a:gd name="T11" fmla="*/ 1742067645 h 111"/>
                <a:gd name="T12" fmla="*/ 346523469 w 44"/>
                <a:gd name="T13" fmla="*/ 816102227 h 111"/>
                <a:gd name="T14" fmla="*/ 173259750 w 44"/>
                <a:gd name="T15" fmla="*/ 439440880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rgbClr val="766F54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</p:grpSp>
      <p:sp>
        <p:nvSpPr>
          <p:cNvPr id="14363" name="Rectangle 27"/>
          <p:cNvSpPr>
            <a:spLocks noChangeArrowheads="1"/>
          </p:cNvSpPr>
          <p:nvPr/>
        </p:nvSpPr>
        <p:spPr bwMode="auto">
          <a:xfrm>
            <a:off x="0" y="0"/>
            <a:ext cx="182563" cy="6858000"/>
          </a:xfrm>
          <a:prstGeom prst="rect">
            <a:avLst/>
          </a:prstGeom>
          <a:solidFill>
            <a:srgbClr val="766F54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t-BR"/>
          </a:p>
        </p:txBody>
      </p:sp>
      <p:sp>
        <p:nvSpPr>
          <p:cNvPr id="14364" name="Freeform 28"/>
          <p:cNvSpPr>
            <a:spLocks noChangeArrowheads="1"/>
          </p:cNvSpPr>
          <p:nvPr/>
        </p:nvSpPr>
        <p:spPr bwMode="auto">
          <a:xfrm flipV="1">
            <a:off x="0" y="4908550"/>
            <a:ext cx="1358900" cy="508000"/>
          </a:xfrm>
          <a:custGeom>
            <a:avLst/>
            <a:gdLst>
              <a:gd name="T0" fmla="*/ 233511534 w 7908"/>
              <a:gd name="T1" fmla="*/ 12113514 h 10000"/>
              <a:gd name="T2" fmla="*/ 194150002 w 7908"/>
              <a:gd name="T3" fmla="*/ 485140 h 10000"/>
              <a:gd name="T4" fmla="*/ 193293730 w 7908"/>
              <a:gd name="T5" fmla="*/ 242570 h 10000"/>
              <a:gd name="T6" fmla="*/ 190842796 w 7908"/>
              <a:gd name="T7" fmla="*/ 0 h 10000"/>
              <a:gd name="T8" fmla="*/ 175251704 w 7908"/>
              <a:gd name="T9" fmla="*/ 0 h 10000"/>
              <a:gd name="T10" fmla="*/ 0 w 7908"/>
              <a:gd name="T11" fmla="*/ 160020 h 10000"/>
              <a:gd name="T12" fmla="*/ 0 w 7908"/>
              <a:gd name="T13" fmla="*/ 25806400 h 10000"/>
              <a:gd name="T14" fmla="*/ 175251704 w 7908"/>
              <a:gd name="T15" fmla="*/ 25682550 h 10000"/>
              <a:gd name="T16" fmla="*/ 190842796 w 7908"/>
              <a:gd name="T17" fmla="*/ 25682550 h 10000"/>
              <a:gd name="T18" fmla="*/ 193293730 w 7908"/>
              <a:gd name="T19" fmla="*/ 25442520 h 10000"/>
              <a:gd name="T20" fmla="*/ 194150002 w 7908"/>
              <a:gd name="T21" fmla="*/ 25197359 h 10000"/>
              <a:gd name="T22" fmla="*/ 233511534 w 7908"/>
              <a:gd name="T23" fmla="*/ 13568985 h 10000"/>
              <a:gd name="T24" fmla="*/ 233511534 w 7908"/>
              <a:gd name="T25" fmla="*/ 12113514 h 100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rgbClr val="A5301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t-BR"/>
          </a:p>
        </p:txBody>
      </p:sp>
      <p:sp>
        <p:nvSpPr>
          <p:cNvPr id="14365" name="Text Box 29"/>
          <p:cNvSpPr txBox="1">
            <a:spLocks noChangeArrowheads="1"/>
          </p:cNvSpPr>
          <p:nvPr/>
        </p:nvSpPr>
        <p:spPr bwMode="auto">
          <a:xfrm>
            <a:off x="1808163" y="647700"/>
            <a:ext cx="457200" cy="5857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 anchor="ctr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9pPr>
          </a:lstStyle>
          <a:p>
            <a:pPr>
              <a:buClrTx/>
              <a:buFontTx/>
              <a:buNone/>
            </a:pPr>
            <a:r>
              <a:rPr lang="pt-BR" altLang="pt-BR" sz="8000">
                <a:solidFill>
                  <a:srgbClr val="A53010"/>
                </a:solidFill>
              </a:rPr>
              <a:t>“</a:t>
            </a:r>
          </a:p>
        </p:txBody>
      </p:sp>
      <p:sp>
        <p:nvSpPr>
          <p:cNvPr id="14366" name="Text Box 30"/>
          <p:cNvSpPr txBox="1">
            <a:spLocks noChangeArrowheads="1"/>
          </p:cNvSpPr>
          <p:nvPr/>
        </p:nvSpPr>
        <p:spPr bwMode="auto">
          <a:xfrm>
            <a:off x="8169275" y="2905125"/>
            <a:ext cx="457200" cy="584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 anchor="ctr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9pPr>
          </a:lstStyle>
          <a:p>
            <a:pPr>
              <a:buClrTx/>
              <a:buFontTx/>
              <a:buNone/>
            </a:pPr>
            <a:r>
              <a:rPr lang="pt-BR" altLang="pt-BR" sz="8000">
                <a:solidFill>
                  <a:srgbClr val="A53010"/>
                </a:solidFill>
              </a:rPr>
              <a:t>”</a:t>
            </a:r>
          </a:p>
        </p:txBody>
      </p:sp>
      <p:sp>
        <p:nvSpPr>
          <p:cNvPr id="14367" name="Rectangle 31"/>
          <p:cNvSpPr>
            <a:spLocks noGrp="1" noChangeArrowheads="1"/>
          </p:cNvSpPr>
          <p:nvPr>
            <p:ph type="title"/>
          </p:nvPr>
        </p:nvSpPr>
        <p:spPr bwMode="auto">
          <a:xfrm>
            <a:off x="1944688" y="623888"/>
            <a:ext cx="6586537" cy="12779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pt-BR" smtClean="0"/>
              <a:t>Clique para editar o formato do texto do título</a:t>
            </a:r>
          </a:p>
        </p:txBody>
      </p:sp>
      <p:sp>
        <p:nvSpPr>
          <p:cNvPr id="14368" name="Rectangle 32"/>
          <p:cNvSpPr>
            <a:spLocks noGrp="1" noChangeArrowheads="1"/>
          </p:cNvSpPr>
          <p:nvPr>
            <p:ph type="body" idx="1"/>
          </p:nvPr>
        </p:nvSpPr>
        <p:spPr bwMode="auto">
          <a:xfrm>
            <a:off x="1943100" y="2133600"/>
            <a:ext cx="6588125" cy="3883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pt-BR" smtClean="0"/>
              <a:t>Clique para editar o formato do texto da estrutura de tópicos</a:t>
            </a:r>
          </a:p>
          <a:p>
            <a:pPr lvl="1"/>
            <a:r>
              <a:rPr lang="en-GB" altLang="pt-BR" smtClean="0"/>
              <a:t>2.º Nível da estrutura de tópicos</a:t>
            </a:r>
          </a:p>
          <a:p>
            <a:pPr lvl="2"/>
            <a:r>
              <a:rPr lang="en-GB" altLang="pt-BR" smtClean="0"/>
              <a:t>3.º Nível da estrutura de tópicos</a:t>
            </a:r>
          </a:p>
          <a:p>
            <a:pPr lvl="3"/>
            <a:r>
              <a:rPr lang="en-GB" altLang="pt-BR" smtClean="0"/>
              <a:t>4.º Nível da estrutura de tópicos</a:t>
            </a:r>
          </a:p>
          <a:p>
            <a:pPr lvl="4"/>
            <a:r>
              <a:rPr lang="en-GB" altLang="pt-BR" smtClean="0"/>
              <a:t>5.º Nível da estrutura de tópicos</a:t>
            </a:r>
          </a:p>
          <a:p>
            <a:pPr lvl="4"/>
            <a:r>
              <a:rPr lang="en-GB" altLang="pt-BR" smtClean="0"/>
              <a:t>6.º Nível da estrutura de tópicos</a:t>
            </a:r>
          </a:p>
          <a:p>
            <a:pPr lvl="4"/>
            <a:r>
              <a:rPr lang="en-GB" altLang="pt-BR" smtClean="0"/>
              <a:t>7.º Nível da estrutura de tópicos</a:t>
            </a:r>
          </a:p>
        </p:txBody>
      </p:sp>
      <p:sp>
        <p:nvSpPr>
          <p:cNvPr id="14369" name="Text Box 33"/>
          <p:cNvSpPr txBox="1">
            <a:spLocks noChangeArrowheads="1"/>
          </p:cNvSpPr>
          <p:nvPr/>
        </p:nvSpPr>
        <p:spPr bwMode="auto">
          <a:xfrm>
            <a:off x="7772400" y="6135688"/>
            <a:ext cx="766763" cy="369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t-BR"/>
          </a:p>
        </p:txBody>
      </p:sp>
      <p:sp>
        <p:nvSpPr>
          <p:cNvPr id="14370" name="Text Box 34"/>
          <p:cNvSpPr txBox="1">
            <a:spLocks noChangeArrowheads="1"/>
          </p:cNvSpPr>
          <p:nvPr/>
        </p:nvSpPr>
        <p:spPr bwMode="auto">
          <a:xfrm>
            <a:off x="1943100" y="6135688"/>
            <a:ext cx="5716588" cy="365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t-BR"/>
          </a:p>
        </p:txBody>
      </p:sp>
      <p:sp>
        <p:nvSpPr>
          <p:cNvPr id="14371" name="Rectangle 35"/>
          <p:cNvSpPr>
            <a:spLocks noGrp="1" noChangeArrowheads="1"/>
          </p:cNvSpPr>
          <p:nvPr>
            <p:ph type="sldNum"/>
          </p:nvPr>
        </p:nvSpPr>
        <p:spPr bwMode="auto">
          <a:xfrm>
            <a:off x="511175" y="4964113"/>
            <a:ext cx="582613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000" tIns="46800" rIns="90000" bIns="46800" numCol="1" anchor="ctr" anchorCtr="0" compatLnSpc="1">
            <a:prstTxWarp prst="textNoShape">
              <a:avLst/>
            </a:prstTxWarp>
          </a:bodyPr>
          <a:lstStyle>
            <a:lvl1pPr algn="r" eaLnBrk="1">
              <a:buClrTx/>
              <a:buFontTx/>
              <a:buNone/>
              <a:defRPr sz="2000">
                <a:solidFill>
                  <a:srgbClr val="FEFFFF"/>
                </a:solidFill>
                <a:latin typeface="Times New Roman" panose="02020603050405020304" pitchFamily="18" charset="0"/>
                <a:cs typeface="DejaVu Sans" panose="020B0603030804020204" pitchFamily="34" charset="0"/>
              </a:defRPr>
            </a:lvl1pPr>
          </a:lstStyle>
          <a:p>
            <a:fld id="{C95FC0A1-76E9-4E1E-881D-19BE1E006A79}" type="slidenum">
              <a:rPr lang="pt-BR" altLang="pt-BR"/>
              <a:pPr/>
              <a:t>‹nº›</a:t>
            </a:fld>
            <a:endParaRPr lang="pt-BR" alt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08" r:id="rId1"/>
    <p:sldLayoutId id="2147483809" r:id="rId2"/>
    <p:sldLayoutId id="2147483810" r:id="rId3"/>
    <p:sldLayoutId id="2147483811" r:id="rId4"/>
    <p:sldLayoutId id="2147483812" r:id="rId5"/>
    <p:sldLayoutId id="2147483813" r:id="rId6"/>
    <p:sldLayoutId id="2147483814" r:id="rId7"/>
    <p:sldLayoutId id="2147483815" r:id="rId8"/>
    <p:sldLayoutId id="2147483816" r:id="rId9"/>
    <p:sldLayoutId id="2147483817" r:id="rId10"/>
    <p:sldLayoutId id="2147483818" r:id="rId11"/>
  </p:sldLayoutIdLst>
  <p:txStyles>
    <p:titleStyle>
      <a:lvl1pPr algn="l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3600" kern="1200">
          <a:solidFill>
            <a:srgbClr val="262626"/>
          </a:solidFill>
          <a:latin typeface="+mj-lt"/>
          <a:ea typeface="+mj-ea"/>
          <a:cs typeface="+mj-cs"/>
        </a:defRPr>
      </a:lvl1pPr>
      <a:lvl2pPr marL="742950" indent="-285750" algn="l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3600">
          <a:solidFill>
            <a:srgbClr val="262626"/>
          </a:solidFill>
          <a:latin typeface="Century Gothic" panose="020B0502020202020204" pitchFamily="34" charset="0"/>
          <a:ea typeface="WenQuanYi Micro Hei" charset="0"/>
          <a:cs typeface="WenQuanYi Micro Hei" charset="0"/>
        </a:defRPr>
      </a:lvl2pPr>
      <a:lvl3pPr marL="1143000" indent="-228600" algn="l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3600">
          <a:solidFill>
            <a:srgbClr val="262626"/>
          </a:solidFill>
          <a:latin typeface="Century Gothic" panose="020B0502020202020204" pitchFamily="34" charset="0"/>
          <a:ea typeface="WenQuanYi Micro Hei" charset="0"/>
          <a:cs typeface="WenQuanYi Micro Hei" charset="0"/>
        </a:defRPr>
      </a:lvl3pPr>
      <a:lvl4pPr marL="1600200" indent="-228600" algn="l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3600">
          <a:solidFill>
            <a:srgbClr val="262626"/>
          </a:solidFill>
          <a:latin typeface="Century Gothic" panose="020B0502020202020204" pitchFamily="34" charset="0"/>
          <a:ea typeface="WenQuanYi Micro Hei" charset="0"/>
          <a:cs typeface="WenQuanYi Micro Hei" charset="0"/>
        </a:defRPr>
      </a:lvl4pPr>
      <a:lvl5pPr marL="2057400" indent="-228600" algn="l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3600">
          <a:solidFill>
            <a:srgbClr val="262626"/>
          </a:solidFill>
          <a:latin typeface="Century Gothic" panose="020B0502020202020204" pitchFamily="34" charset="0"/>
          <a:ea typeface="WenQuanYi Micro Hei" charset="0"/>
          <a:cs typeface="WenQuanYi Micro Hei" charset="0"/>
        </a:defRPr>
      </a:lvl5pPr>
      <a:lvl6pPr marL="2514600" indent="-228600" algn="l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3600">
          <a:solidFill>
            <a:srgbClr val="262626"/>
          </a:solidFill>
          <a:latin typeface="Century Gothic" panose="020B0502020202020204" pitchFamily="34" charset="0"/>
          <a:ea typeface="WenQuanYi Micro Hei" charset="0"/>
          <a:cs typeface="WenQuanYi Micro Hei" charset="0"/>
        </a:defRPr>
      </a:lvl6pPr>
      <a:lvl7pPr marL="2971800" indent="-228600" algn="l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3600">
          <a:solidFill>
            <a:srgbClr val="262626"/>
          </a:solidFill>
          <a:latin typeface="Century Gothic" panose="020B0502020202020204" pitchFamily="34" charset="0"/>
          <a:ea typeface="WenQuanYi Micro Hei" charset="0"/>
          <a:cs typeface="WenQuanYi Micro Hei" charset="0"/>
        </a:defRPr>
      </a:lvl7pPr>
      <a:lvl8pPr marL="3429000" indent="-228600" algn="l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3600">
          <a:solidFill>
            <a:srgbClr val="262626"/>
          </a:solidFill>
          <a:latin typeface="Century Gothic" panose="020B0502020202020204" pitchFamily="34" charset="0"/>
          <a:ea typeface="WenQuanYi Micro Hei" charset="0"/>
          <a:cs typeface="WenQuanYi Micro Hei" charset="0"/>
        </a:defRPr>
      </a:lvl8pPr>
      <a:lvl9pPr marL="3886200" indent="-228600" algn="l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3600">
          <a:solidFill>
            <a:srgbClr val="262626"/>
          </a:solidFill>
          <a:latin typeface="Century Gothic" panose="020B0502020202020204" pitchFamily="34" charset="0"/>
          <a:ea typeface="WenQuanYi Micro Hei" charset="0"/>
          <a:cs typeface="WenQuanYi Micro Hei" charset="0"/>
        </a:defRPr>
      </a:lvl9pPr>
    </p:titleStyle>
    <p:bodyStyle>
      <a:lvl1pPr marL="342900" indent="-342900" algn="l" defTabSz="449263" rtl="0" eaLnBrk="0" fontAlgn="base" hangingPunct="0">
        <a:spcBef>
          <a:spcPts val="100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kern="1200">
          <a:solidFill>
            <a:srgbClr val="404040"/>
          </a:solidFill>
          <a:latin typeface="+mn-lt"/>
          <a:ea typeface="+mn-ea"/>
          <a:cs typeface="+mn-cs"/>
        </a:defRPr>
      </a:lvl1pPr>
      <a:lvl2pPr marL="742950" indent="-285750" algn="l" defTabSz="449263" rtl="0" eaLnBrk="0" fontAlgn="base" hangingPunct="0">
        <a:spcBef>
          <a:spcPts val="100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1600" kern="1200">
          <a:solidFill>
            <a:srgbClr val="404040"/>
          </a:solidFill>
          <a:latin typeface="+mn-lt"/>
          <a:ea typeface="+mn-ea"/>
          <a:cs typeface="+mn-cs"/>
        </a:defRPr>
      </a:lvl2pPr>
      <a:lvl3pPr marL="1143000" indent="-228600" algn="l" defTabSz="449263" rtl="0" eaLnBrk="0" fontAlgn="base" hangingPunct="0">
        <a:spcBef>
          <a:spcPts val="100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1400" kern="1200">
          <a:solidFill>
            <a:srgbClr val="404040"/>
          </a:solidFill>
          <a:latin typeface="+mn-lt"/>
          <a:ea typeface="+mn-ea"/>
          <a:cs typeface="+mn-cs"/>
        </a:defRPr>
      </a:lvl3pPr>
      <a:lvl4pPr marL="1600200" indent="-228600" algn="l" defTabSz="449263" rtl="0" eaLnBrk="0" fontAlgn="base" hangingPunct="0">
        <a:spcBef>
          <a:spcPts val="100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1200" kern="1200">
          <a:solidFill>
            <a:srgbClr val="404040"/>
          </a:solidFill>
          <a:latin typeface="+mn-lt"/>
          <a:ea typeface="+mn-ea"/>
          <a:cs typeface="+mn-cs"/>
        </a:defRPr>
      </a:lvl4pPr>
      <a:lvl5pPr marL="2057400" indent="-228600" algn="l" defTabSz="449263" rtl="0" eaLnBrk="0" fontAlgn="base" hangingPunct="0">
        <a:spcBef>
          <a:spcPts val="100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1200" kern="1200">
          <a:solidFill>
            <a:srgbClr val="404040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361" name="Group 1"/>
          <p:cNvGrpSpPr>
            <a:grpSpLocks/>
          </p:cNvGrpSpPr>
          <p:nvPr/>
        </p:nvGrpSpPr>
        <p:grpSpPr bwMode="auto">
          <a:xfrm>
            <a:off x="0" y="228600"/>
            <a:ext cx="1978025" cy="6635750"/>
            <a:chOff x="0" y="144"/>
            <a:chExt cx="1246" cy="4180"/>
          </a:xfrm>
        </p:grpSpPr>
        <p:sp>
          <p:nvSpPr>
            <p:cNvPr id="15362" name="Freeform 2"/>
            <p:cNvSpPr>
              <a:spLocks noChangeArrowheads="1"/>
            </p:cNvSpPr>
            <p:nvPr/>
          </p:nvSpPr>
          <p:spPr bwMode="auto">
            <a:xfrm>
              <a:off x="0" y="1622"/>
              <a:ext cx="42" cy="392"/>
            </a:xfrm>
            <a:custGeom>
              <a:avLst/>
              <a:gdLst>
                <a:gd name="T0" fmla="*/ 334035256 w 22"/>
                <a:gd name="T1" fmla="*/ 2092026176 h 136"/>
                <a:gd name="T2" fmla="*/ 258117975 w 22"/>
                <a:gd name="T3" fmla="*/ 1230604787 h 136"/>
                <a:gd name="T4" fmla="*/ 0 w 22"/>
                <a:gd name="T5" fmla="*/ 0 h 136"/>
                <a:gd name="T6" fmla="*/ 0 w 22"/>
                <a:gd name="T7" fmla="*/ 538388859 h 136"/>
                <a:gd name="T8" fmla="*/ 303669123 w 22"/>
                <a:gd name="T9" fmla="*/ 1907434478 h 136"/>
                <a:gd name="T10" fmla="*/ 334035256 w 22"/>
                <a:gd name="T11" fmla="*/ 2092026176 h 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rgbClr val="766F54">
                <a:alpha val="2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5363" name="Freeform 3"/>
            <p:cNvSpPr>
              <a:spLocks noChangeArrowheads="1"/>
            </p:cNvSpPr>
            <p:nvPr/>
          </p:nvSpPr>
          <p:spPr bwMode="auto">
            <a:xfrm>
              <a:off x="56" y="1988"/>
              <a:ext cx="281" cy="1461"/>
            </a:xfrm>
            <a:custGeom>
              <a:avLst/>
              <a:gdLst>
                <a:gd name="T0" fmla="*/ 1331463414 w 140"/>
                <a:gd name="T1" fmla="*/ 2147483646 h 504"/>
                <a:gd name="T2" fmla="*/ 2147483646 w 140"/>
                <a:gd name="T3" fmla="*/ 2147483646 h 504"/>
                <a:gd name="T4" fmla="*/ 2147483646 w 140"/>
                <a:gd name="T5" fmla="*/ 2147483646 h 504"/>
                <a:gd name="T6" fmla="*/ 1470804210 w 140"/>
                <a:gd name="T7" fmla="*/ 2147483646 h 504"/>
                <a:gd name="T8" fmla="*/ 0 w 140"/>
                <a:gd name="T9" fmla="*/ 0 h 504"/>
                <a:gd name="T10" fmla="*/ 92891241 w 140"/>
                <a:gd name="T11" fmla="*/ 939577574 h 504"/>
                <a:gd name="T12" fmla="*/ 1331463414 w 140"/>
                <a:gd name="T13" fmla="*/ 2147483646 h 5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rgbClr val="766F54">
                <a:alpha val="2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5364" name="Freeform 4"/>
            <p:cNvSpPr>
              <a:spLocks noChangeArrowheads="1"/>
            </p:cNvSpPr>
            <p:nvPr/>
          </p:nvSpPr>
          <p:spPr bwMode="auto">
            <a:xfrm>
              <a:off x="353" y="3431"/>
              <a:ext cx="265" cy="893"/>
            </a:xfrm>
            <a:custGeom>
              <a:avLst/>
              <a:gdLst>
                <a:gd name="T0" fmla="*/ 123725864 w 132"/>
                <a:gd name="T1" fmla="*/ 339357040 h 308"/>
                <a:gd name="T2" fmla="*/ 0 w 132"/>
                <a:gd name="T3" fmla="*/ 0 h 308"/>
                <a:gd name="T4" fmla="*/ 0 w 132"/>
                <a:gd name="T5" fmla="*/ 447336244 h 308"/>
                <a:gd name="T6" fmla="*/ 1051683611 w 132"/>
                <a:gd name="T7" fmla="*/ 2147483646 h 308"/>
                <a:gd name="T8" fmla="*/ 1902309252 w 132"/>
                <a:gd name="T9" fmla="*/ 2147483646 h 308"/>
                <a:gd name="T10" fmla="*/ 2041502324 w 132"/>
                <a:gd name="T11" fmla="*/ 2147483646 h 308"/>
                <a:gd name="T12" fmla="*/ 1190876683 w 132"/>
                <a:gd name="T13" fmla="*/ 2147483646 h 308"/>
                <a:gd name="T14" fmla="*/ 123725864 w 132"/>
                <a:gd name="T15" fmla="*/ 339357040 h 3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rgbClr val="766F54">
                <a:alpha val="2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5365" name="Freeform 5"/>
            <p:cNvSpPr>
              <a:spLocks noChangeArrowheads="1"/>
            </p:cNvSpPr>
            <p:nvPr/>
          </p:nvSpPr>
          <p:spPr bwMode="auto">
            <a:xfrm>
              <a:off x="420" y="4097"/>
              <a:ext cx="73" cy="227"/>
            </a:xfrm>
            <a:custGeom>
              <a:avLst/>
              <a:gdLst>
                <a:gd name="T0" fmla="*/ 436271086 w 37"/>
                <a:gd name="T1" fmla="*/ 1213028493 h 79"/>
                <a:gd name="T2" fmla="*/ 576502770 w 37"/>
                <a:gd name="T3" fmla="*/ 1213028493 h 79"/>
                <a:gd name="T4" fmla="*/ 0 w 37"/>
                <a:gd name="T5" fmla="*/ 0 h 79"/>
                <a:gd name="T6" fmla="*/ 436271086 w 37"/>
                <a:gd name="T7" fmla="*/ 1213028493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rgbClr val="766F54">
                <a:alpha val="2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5366" name="Freeform 6"/>
            <p:cNvSpPr>
              <a:spLocks noChangeArrowheads="1"/>
            </p:cNvSpPr>
            <p:nvPr/>
          </p:nvSpPr>
          <p:spPr bwMode="auto">
            <a:xfrm>
              <a:off x="44" y="2016"/>
              <a:ext cx="358" cy="2095"/>
            </a:xfrm>
            <a:custGeom>
              <a:avLst/>
              <a:gdLst>
                <a:gd name="T0" fmla="*/ 2147483646 w 178"/>
                <a:gd name="T1" fmla="*/ 2147483646 h 722"/>
                <a:gd name="T2" fmla="*/ 1794416005 w 178"/>
                <a:gd name="T3" fmla="*/ 2147483646 h 722"/>
                <a:gd name="T4" fmla="*/ 618763733 w 178"/>
                <a:gd name="T5" fmla="*/ 2147483646 h 722"/>
                <a:gd name="T6" fmla="*/ 185629513 w 178"/>
                <a:gd name="T7" fmla="*/ 786478582 h 722"/>
                <a:gd name="T8" fmla="*/ 0 w 178"/>
                <a:gd name="T9" fmla="*/ 0 h 722"/>
                <a:gd name="T10" fmla="*/ 510482144 w 178"/>
                <a:gd name="T11" fmla="*/ 2147483646 h 722"/>
                <a:gd name="T12" fmla="*/ 1655192887 w 178"/>
                <a:gd name="T13" fmla="*/ 2147483646 h 722"/>
                <a:gd name="T14" fmla="*/ 2147483646 w 178"/>
                <a:gd name="T15" fmla="*/ 2147483646 h 722"/>
                <a:gd name="T16" fmla="*/ 2147483646 w 178"/>
                <a:gd name="T17" fmla="*/ 2147483646 h 722"/>
                <a:gd name="T18" fmla="*/ 2147483646 w 178"/>
                <a:gd name="T19" fmla="*/ 2147483646 h 722"/>
                <a:gd name="T20" fmla="*/ 2147483646 w 178"/>
                <a:gd name="T21" fmla="*/ 2147483646 h 7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rgbClr val="766F54">
                <a:alpha val="2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5367" name="Freeform 7"/>
            <p:cNvSpPr>
              <a:spLocks noChangeArrowheads="1"/>
            </p:cNvSpPr>
            <p:nvPr/>
          </p:nvSpPr>
          <p:spPr bwMode="auto">
            <a:xfrm>
              <a:off x="10" y="144"/>
              <a:ext cx="44" cy="1842"/>
            </a:xfrm>
            <a:custGeom>
              <a:avLst/>
              <a:gdLst>
                <a:gd name="T0" fmla="*/ 170263008 w 23"/>
                <a:gd name="T1" fmla="*/ 2147483646 h 635"/>
                <a:gd name="T2" fmla="*/ 185740390 w 23"/>
                <a:gd name="T3" fmla="*/ 2147483646 h 635"/>
                <a:gd name="T4" fmla="*/ 340526015 w 23"/>
                <a:gd name="T5" fmla="*/ 2147483646 h 635"/>
                <a:gd name="T6" fmla="*/ 356003398 w 23"/>
                <a:gd name="T7" fmla="*/ 2147483646 h 635"/>
                <a:gd name="T8" fmla="*/ 263131235 w 23"/>
                <a:gd name="T9" fmla="*/ 2147483646 h 635"/>
                <a:gd name="T10" fmla="*/ 77390846 w 23"/>
                <a:gd name="T11" fmla="*/ 2147483646 h 635"/>
                <a:gd name="T12" fmla="*/ 232176471 w 23"/>
                <a:gd name="T13" fmla="*/ 0 h 635"/>
                <a:gd name="T14" fmla="*/ 185740390 w 23"/>
                <a:gd name="T15" fmla="*/ 0 h 635"/>
                <a:gd name="T16" fmla="*/ 15477382 w 23"/>
                <a:gd name="T17" fmla="*/ 2147483646 h 635"/>
                <a:gd name="T18" fmla="*/ 170263008 w 23"/>
                <a:gd name="T19" fmla="*/ 2147483646 h 6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rgbClr val="766F54">
                <a:alpha val="2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5368" name="Freeform 8"/>
            <p:cNvSpPr>
              <a:spLocks noChangeArrowheads="1"/>
            </p:cNvSpPr>
            <p:nvPr/>
          </p:nvSpPr>
          <p:spPr bwMode="auto">
            <a:xfrm>
              <a:off x="34" y="1855"/>
              <a:ext cx="32" cy="309"/>
            </a:xfrm>
            <a:custGeom>
              <a:avLst/>
              <a:gdLst>
                <a:gd name="T0" fmla="*/ 0 w 17"/>
                <a:gd name="T1" fmla="*/ 0 h 107"/>
                <a:gd name="T2" fmla="*/ 76911574 w 17"/>
                <a:gd name="T3" fmla="*/ 865646159 h 107"/>
                <a:gd name="T4" fmla="*/ 261503272 w 17"/>
                <a:gd name="T5" fmla="*/ 1654003676 h 107"/>
                <a:gd name="T6" fmla="*/ 169209384 w 17"/>
                <a:gd name="T7" fmla="*/ 711068875 h 107"/>
                <a:gd name="T8" fmla="*/ 153827069 w 17"/>
                <a:gd name="T9" fmla="*/ 664694903 h 107"/>
                <a:gd name="T10" fmla="*/ 0 w 17"/>
                <a:gd name="T11" fmla="*/ 0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rgbClr val="766F54">
                <a:alpha val="2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5369" name="Freeform 9"/>
            <p:cNvSpPr>
              <a:spLocks noChangeArrowheads="1"/>
            </p:cNvSpPr>
            <p:nvPr/>
          </p:nvSpPr>
          <p:spPr bwMode="auto">
            <a:xfrm>
              <a:off x="337" y="3451"/>
              <a:ext cx="81" cy="644"/>
            </a:xfrm>
            <a:custGeom>
              <a:avLst/>
              <a:gdLst>
                <a:gd name="T0" fmla="*/ 0 w 41"/>
                <a:gd name="T1" fmla="*/ 0 h 222"/>
                <a:gd name="T2" fmla="*/ 77988609 w 41"/>
                <a:gd name="T3" fmla="*/ 1438567829 h 222"/>
                <a:gd name="T4" fmla="*/ 265162061 w 41"/>
                <a:gd name="T5" fmla="*/ 2147483646 h 222"/>
                <a:gd name="T6" fmla="*/ 374342954 w 41"/>
                <a:gd name="T7" fmla="*/ 2147483646 h 222"/>
                <a:gd name="T8" fmla="*/ 639505015 w 41"/>
                <a:gd name="T9" fmla="*/ 2147483646 h 222"/>
                <a:gd name="T10" fmla="*/ 592712640 w 41"/>
                <a:gd name="T11" fmla="*/ 2147483646 h 222"/>
                <a:gd name="T12" fmla="*/ 202769594 w 41"/>
                <a:gd name="T13" fmla="*/ 1423099358 h 222"/>
                <a:gd name="T14" fmla="*/ 124780985 w 41"/>
                <a:gd name="T15" fmla="*/ 340306368 h 222"/>
                <a:gd name="T16" fmla="*/ 109184843 w 41"/>
                <a:gd name="T17" fmla="*/ 278432483 h 222"/>
                <a:gd name="T18" fmla="*/ 0 w 41"/>
                <a:gd name="T19" fmla="*/ 0 h 2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rgbClr val="766F54">
                <a:alpha val="2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5370" name="Freeform 10"/>
            <p:cNvSpPr>
              <a:spLocks noChangeArrowheads="1"/>
            </p:cNvSpPr>
            <p:nvPr/>
          </p:nvSpPr>
          <p:spPr bwMode="auto">
            <a:xfrm>
              <a:off x="339" y="881"/>
              <a:ext cx="907" cy="2548"/>
            </a:xfrm>
            <a:custGeom>
              <a:avLst/>
              <a:gdLst>
                <a:gd name="T0" fmla="*/ 108112772 w 450"/>
                <a:gd name="T1" fmla="*/ 2147483646 h 878"/>
                <a:gd name="T2" fmla="*/ 772222294 w 450"/>
                <a:gd name="T3" fmla="*/ 2147483646 h 878"/>
                <a:gd name="T4" fmla="*/ 2147483646 w 450"/>
                <a:gd name="T5" fmla="*/ 2147483646 h 878"/>
                <a:gd name="T6" fmla="*/ 2147483646 w 450"/>
                <a:gd name="T7" fmla="*/ 2147483646 h 878"/>
                <a:gd name="T8" fmla="*/ 2147483646 w 450"/>
                <a:gd name="T9" fmla="*/ 1372614510 h 878"/>
                <a:gd name="T10" fmla="*/ 2147483646 w 450"/>
                <a:gd name="T11" fmla="*/ 678594305 h 878"/>
                <a:gd name="T12" fmla="*/ 2147483646 w 450"/>
                <a:gd name="T13" fmla="*/ 15421973 h 878"/>
                <a:gd name="T14" fmla="*/ 2147483646 w 450"/>
                <a:gd name="T15" fmla="*/ 0 h 878"/>
                <a:gd name="T16" fmla="*/ 2147483646 w 450"/>
                <a:gd name="T17" fmla="*/ 663172332 h 878"/>
                <a:gd name="T18" fmla="*/ 2147483646 w 450"/>
                <a:gd name="T19" fmla="*/ 1357188610 h 878"/>
                <a:gd name="T20" fmla="*/ 2147483646 w 450"/>
                <a:gd name="T21" fmla="*/ 2147483646 h 878"/>
                <a:gd name="T22" fmla="*/ 2147483646 w 450"/>
                <a:gd name="T23" fmla="*/ 2147483646 h 878"/>
                <a:gd name="T24" fmla="*/ 695002815 w 450"/>
                <a:gd name="T25" fmla="*/ 2147483646 h 878"/>
                <a:gd name="T26" fmla="*/ 0 w 450"/>
                <a:gd name="T27" fmla="*/ 2147483646 h 878"/>
                <a:gd name="T28" fmla="*/ 0 w 450"/>
                <a:gd name="T29" fmla="*/ 2147483646 h 878"/>
                <a:gd name="T30" fmla="*/ 108112772 w 450"/>
                <a:gd name="T31" fmla="*/ 2147483646 h 878"/>
                <a:gd name="T32" fmla="*/ 108112772 w 450"/>
                <a:gd name="T33" fmla="*/ 2147483646 h 8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rgbClr val="766F54">
                <a:alpha val="2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5371" name="Freeform 11"/>
            <p:cNvSpPr>
              <a:spLocks noChangeArrowheads="1"/>
            </p:cNvSpPr>
            <p:nvPr/>
          </p:nvSpPr>
          <p:spPr bwMode="auto">
            <a:xfrm>
              <a:off x="404" y="4113"/>
              <a:ext cx="69" cy="210"/>
            </a:xfrm>
            <a:custGeom>
              <a:avLst/>
              <a:gdLst>
                <a:gd name="T0" fmla="*/ 0 w 35"/>
                <a:gd name="T1" fmla="*/ 0 h 73"/>
                <a:gd name="T2" fmla="*/ 404860502 w 35"/>
                <a:gd name="T3" fmla="*/ 1131001729 h 73"/>
                <a:gd name="T4" fmla="*/ 545005736 w 35"/>
                <a:gd name="T5" fmla="*/ 1131001729 h 73"/>
                <a:gd name="T6" fmla="*/ 0 w 35"/>
                <a:gd name="T7" fmla="*/ 0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rgbClr val="766F54">
                <a:alpha val="2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5372" name="Freeform 12"/>
            <p:cNvSpPr>
              <a:spLocks noChangeArrowheads="1"/>
            </p:cNvSpPr>
            <p:nvPr/>
          </p:nvSpPr>
          <p:spPr bwMode="auto">
            <a:xfrm>
              <a:off x="337" y="3376"/>
              <a:ext cx="14" cy="138"/>
            </a:xfrm>
            <a:custGeom>
              <a:avLst/>
              <a:gdLst>
                <a:gd name="T0" fmla="*/ 110255844 w 8"/>
                <a:gd name="T1" fmla="*/ 681543004 h 48"/>
                <a:gd name="T2" fmla="*/ 126007813 w 8"/>
                <a:gd name="T3" fmla="*/ 743502533 h 48"/>
                <a:gd name="T4" fmla="*/ 126007813 w 8"/>
                <a:gd name="T5" fmla="*/ 294302840 h 48"/>
                <a:gd name="T6" fmla="*/ 15751969 w 8"/>
                <a:gd name="T7" fmla="*/ 0 h 48"/>
                <a:gd name="T8" fmla="*/ 0 w 8"/>
                <a:gd name="T9" fmla="*/ 402731031 h 48"/>
                <a:gd name="T10" fmla="*/ 110255844 w 8"/>
                <a:gd name="T11" fmla="*/ 681543004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rgbClr val="766F54">
                <a:alpha val="2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5373" name="Freeform 13"/>
            <p:cNvSpPr>
              <a:spLocks noChangeArrowheads="1"/>
            </p:cNvSpPr>
            <p:nvPr/>
          </p:nvSpPr>
          <p:spPr bwMode="auto">
            <a:xfrm>
              <a:off x="372" y="3934"/>
              <a:ext cx="102" cy="390"/>
            </a:xfrm>
            <a:custGeom>
              <a:avLst/>
              <a:gdLst>
                <a:gd name="T0" fmla="*/ 106891015 w 52"/>
                <a:gd name="T1" fmla="*/ 277669014 h 135"/>
                <a:gd name="T2" fmla="*/ 0 w 52"/>
                <a:gd name="T3" fmla="*/ 0 h 135"/>
                <a:gd name="T4" fmla="*/ 183239508 w 52"/>
                <a:gd name="T5" fmla="*/ 740445466 h 135"/>
                <a:gd name="T6" fmla="*/ 244320646 w 52"/>
                <a:gd name="T7" fmla="*/ 956412000 h 135"/>
                <a:gd name="T8" fmla="*/ 778771815 w 52"/>
                <a:gd name="T9" fmla="*/ 2082507782 h 135"/>
                <a:gd name="T10" fmla="*/ 794043077 w 52"/>
                <a:gd name="T11" fmla="*/ 2082507782 h 135"/>
                <a:gd name="T12" fmla="*/ 366482923 w 52"/>
                <a:gd name="T13" fmla="*/ 863854353 h 135"/>
                <a:gd name="T14" fmla="*/ 106891015 w 52"/>
                <a:gd name="T15" fmla="*/ 277669014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rgbClr val="766F54">
                <a:alpha val="2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</p:grpSp>
      <p:grpSp>
        <p:nvGrpSpPr>
          <p:cNvPr id="15374" name="Group 14"/>
          <p:cNvGrpSpPr>
            <a:grpSpLocks/>
          </p:cNvGrpSpPr>
          <p:nvPr/>
        </p:nvGrpSpPr>
        <p:grpSpPr bwMode="auto">
          <a:xfrm>
            <a:off x="20638" y="0"/>
            <a:ext cx="1949450" cy="6850063"/>
            <a:chOff x="13" y="0"/>
            <a:chExt cx="1228" cy="4315"/>
          </a:xfrm>
        </p:grpSpPr>
        <p:sp>
          <p:nvSpPr>
            <p:cNvPr id="15375" name="Freeform 15"/>
            <p:cNvSpPr>
              <a:spLocks noChangeArrowheads="1"/>
            </p:cNvSpPr>
            <p:nvPr/>
          </p:nvSpPr>
          <p:spPr bwMode="auto">
            <a:xfrm>
              <a:off x="13" y="0"/>
              <a:ext cx="256" cy="2771"/>
            </a:xfrm>
            <a:custGeom>
              <a:avLst/>
              <a:gdLst>
                <a:gd name="T0" fmla="*/ 110684661 w 103"/>
                <a:gd name="T1" fmla="*/ 2147483646 h 920"/>
                <a:gd name="T2" fmla="*/ 411117865 w 103"/>
                <a:gd name="T3" fmla="*/ 2147483646 h 920"/>
                <a:gd name="T4" fmla="*/ 901295634 w 103"/>
                <a:gd name="T5" fmla="*/ 2147483646 h 920"/>
                <a:gd name="T6" fmla="*/ 1597032336 w 103"/>
                <a:gd name="T7" fmla="*/ 2147483646 h 920"/>
                <a:gd name="T8" fmla="*/ 1628657093 w 103"/>
                <a:gd name="T9" fmla="*/ 2147483646 h 920"/>
                <a:gd name="T10" fmla="*/ 1565407579 w 103"/>
                <a:gd name="T11" fmla="*/ 2147483646 h 920"/>
                <a:gd name="T12" fmla="*/ 1565407579 w 103"/>
                <a:gd name="T13" fmla="*/ 2147483646 h 920"/>
                <a:gd name="T14" fmla="*/ 996169906 w 103"/>
                <a:gd name="T15" fmla="*/ 2147483646 h 920"/>
                <a:gd name="T16" fmla="*/ 474367379 w 103"/>
                <a:gd name="T17" fmla="*/ 2147483646 h 920"/>
                <a:gd name="T18" fmla="*/ 142309418 w 103"/>
                <a:gd name="T19" fmla="*/ 2147483646 h 920"/>
                <a:gd name="T20" fmla="*/ 47435147 w 103"/>
                <a:gd name="T21" fmla="*/ 1445313264 h 920"/>
                <a:gd name="T22" fmla="*/ 15810390 w 103"/>
                <a:gd name="T23" fmla="*/ 0 h 920"/>
                <a:gd name="T24" fmla="*/ 0 w 103"/>
                <a:gd name="T25" fmla="*/ 0 h 920"/>
                <a:gd name="T26" fmla="*/ 15810390 w 103"/>
                <a:gd name="T27" fmla="*/ 1445313264 h 920"/>
                <a:gd name="T28" fmla="*/ 110684661 w 103"/>
                <a:gd name="T29" fmla="*/ 2147483646 h 9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rgbClr val="766F54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5376" name="Freeform 16"/>
            <p:cNvSpPr>
              <a:spLocks noChangeArrowheads="1"/>
            </p:cNvSpPr>
            <p:nvPr/>
          </p:nvSpPr>
          <p:spPr bwMode="auto">
            <a:xfrm>
              <a:off x="286" y="2719"/>
              <a:ext cx="219" cy="994"/>
            </a:xfrm>
            <a:custGeom>
              <a:avLst/>
              <a:gdLst>
                <a:gd name="T0" fmla="*/ 842409880 w 88"/>
                <a:gd name="T1" fmla="*/ 2147483646 h 330"/>
                <a:gd name="T2" fmla="*/ 1398719344 w 88"/>
                <a:gd name="T3" fmla="*/ 2147483646 h 330"/>
                <a:gd name="T4" fmla="*/ 1398719344 w 88"/>
                <a:gd name="T5" fmla="*/ 2147483646 h 330"/>
                <a:gd name="T6" fmla="*/ 1398719344 w 88"/>
                <a:gd name="T7" fmla="*/ 2147483646 h 330"/>
                <a:gd name="T8" fmla="*/ 985460087 w 88"/>
                <a:gd name="T9" fmla="*/ 2147483646 h 330"/>
                <a:gd name="T10" fmla="*/ 0 w 88"/>
                <a:gd name="T11" fmla="*/ 0 h 330"/>
                <a:gd name="T12" fmla="*/ 111263488 w 88"/>
                <a:gd name="T13" fmla="*/ 992310910 h 330"/>
                <a:gd name="T14" fmla="*/ 842409880 w 88"/>
                <a:gd name="T15" fmla="*/ 2147483646 h 3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rgbClr val="766F54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5377" name="Freeform 17"/>
            <p:cNvSpPr>
              <a:spLocks noChangeArrowheads="1"/>
            </p:cNvSpPr>
            <p:nvPr/>
          </p:nvSpPr>
          <p:spPr bwMode="auto">
            <a:xfrm>
              <a:off x="524" y="3693"/>
              <a:ext cx="223" cy="622"/>
            </a:xfrm>
            <a:custGeom>
              <a:avLst/>
              <a:gdLst>
                <a:gd name="T0" fmla="*/ 94507976 w 90"/>
                <a:gd name="T1" fmla="*/ 235809526 h 207"/>
                <a:gd name="T2" fmla="*/ 0 w 90"/>
                <a:gd name="T3" fmla="*/ 0 h 207"/>
                <a:gd name="T4" fmla="*/ 15751991 w 90"/>
                <a:gd name="T5" fmla="*/ 455898152 h 207"/>
                <a:gd name="T6" fmla="*/ 661543926 w 90"/>
                <a:gd name="T7" fmla="*/ 1996514571 h 207"/>
                <a:gd name="T8" fmla="*/ 1260079889 w 90"/>
                <a:gd name="T9" fmla="*/ 2147483646 h 207"/>
                <a:gd name="T10" fmla="*/ 1417591859 w 90"/>
                <a:gd name="T11" fmla="*/ 2147483646 h 207"/>
                <a:gd name="T12" fmla="*/ 787551915 w 90"/>
                <a:gd name="T13" fmla="*/ 1933630974 h 207"/>
                <a:gd name="T14" fmla="*/ 94507976 w 90"/>
                <a:gd name="T15" fmla="*/ 235809526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rgbClr val="766F54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5378" name="Freeform 18"/>
            <p:cNvSpPr>
              <a:spLocks noChangeArrowheads="1"/>
            </p:cNvSpPr>
            <p:nvPr/>
          </p:nvSpPr>
          <p:spPr bwMode="auto">
            <a:xfrm>
              <a:off x="271" y="2749"/>
              <a:ext cx="286" cy="1406"/>
            </a:xfrm>
            <a:custGeom>
              <a:avLst/>
              <a:gdLst>
                <a:gd name="T0" fmla="*/ 1596387350 w 115"/>
                <a:gd name="T1" fmla="*/ 2147483646 h 467"/>
                <a:gd name="T2" fmla="*/ 1232853715 w 115"/>
                <a:gd name="T3" fmla="*/ 2147483646 h 467"/>
                <a:gd name="T4" fmla="*/ 458368842 w 115"/>
                <a:gd name="T5" fmla="*/ 2147483646 h 467"/>
                <a:gd name="T6" fmla="*/ 205473631 w 115"/>
                <a:gd name="T7" fmla="*/ 834088423 h 467"/>
                <a:gd name="T8" fmla="*/ 0 w 115"/>
                <a:gd name="T9" fmla="*/ 0 h 467"/>
                <a:gd name="T10" fmla="*/ 331923224 w 115"/>
                <a:gd name="T11" fmla="*/ 2147483646 h 467"/>
                <a:gd name="T12" fmla="*/ 1090600904 w 115"/>
                <a:gd name="T13" fmla="*/ 2147483646 h 467"/>
                <a:gd name="T14" fmla="*/ 1627997760 w 115"/>
                <a:gd name="T15" fmla="*/ 2147483646 h 467"/>
                <a:gd name="T16" fmla="*/ 1817668174 w 115"/>
                <a:gd name="T17" fmla="*/ 2147483646 h 467"/>
                <a:gd name="T18" fmla="*/ 1770250570 w 115"/>
                <a:gd name="T19" fmla="*/ 2147483646 h 467"/>
                <a:gd name="T20" fmla="*/ 1596387350 w 115"/>
                <a:gd name="T21" fmla="*/ 2147483646 h 4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rgbClr val="766F54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5379" name="Freeform 19"/>
            <p:cNvSpPr>
              <a:spLocks noChangeArrowheads="1"/>
            </p:cNvSpPr>
            <p:nvPr/>
          </p:nvSpPr>
          <p:spPr bwMode="auto">
            <a:xfrm>
              <a:off x="243" y="812"/>
              <a:ext cx="89" cy="1905"/>
            </a:xfrm>
            <a:custGeom>
              <a:avLst/>
              <a:gdLst>
                <a:gd name="T0" fmla="*/ 273753372 w 36"/>
                <a:gd name="T1" fmla="*/ 2147483646 h 633"/>
                <a:gd name="T2" fmla="*/ 209338926 w 36"/>
                <a:gd name="T3" fmla="*/ 2147483646 h 633"/>
                <a:gd name="T4" fmla="*/ 80514045 w 36"/>
                <a:gd name="T5" fmla="*/ 2147483646 h 633"/>
                <a:gd name="T6" fmla="*/ 209338926 w 36"/>
                <a:gd name="T7" fmla="*/ 2147483646 h 633"/>
                <a:gd name="T8" fmla="*/ 354267417 w 36"/>
                <a:gd name="T9" fmla="*/ 1554425528 h 633"/>
                <a:gd name="T10" fmla="*/ 579709955 w 36"/>
                <a:gd name="T11" fmla="*/ 0 h 633"/>
                <a:gd name="T12" fmla="*/ 563606343 w 36"/>
                <a:gd name="T13" fmla="*/ 0 h 633"/>
                <a:gd name="T14" fmla="*/ 322060194 w 36"/>
                <a:gd name="T15" fmla="*/ 1554425528 h 633"/>
                <a:gd name="T16" fmla="*/ 161032104 w 36"/>
                <a:gd name="T17" fmla="*/ 2147483646 h 633"/>
                <a:gd name="T18" fmla="*/ 16103612 w 36"/>
                <a:gd name="T19" fmla="*/ 2147483646 h 633"/>
                <a:gd name="T20" fmla="*/ 112721269 w 36"/>
                <a:gd name="T21" fmla="*/ 2147483646 h 633"/>
                <a:gd name="T22" fmla="*/ 257649761 w 36"/>
                <a:gd name="T23" fmla="*/ 2147483646 h 633"/>
                <a:gd name="T24" fmla="*/ 273753372 w 36"/>
                <a:gd name="T25" fmla="*/ 2147483646 h 6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rgbClr val="766F54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5380" name="Freeform 20"/>
            <p:cNvSpPr>
              <a:spLocks noChangeArrowheads="1"/>
            </p:cNvSpPr>
            <p:nvPr/>
          </p:nvSpPr>
          <p:spPr bwMode="auto">
            <a:xfrm>
              <a:off x="579" y="4140"/>
              <a:ext cx="68" cy="175"/>
            </a:xfrm>
            <a:custGeom>
              <a:avLst/>
              <a:gdLst>
                <a:gd name="T0" fmla="*/ 346523469 w 28"/>
                <a:gd name="T1" fmla="*/ 923021860 h 59"/>
                <a:gd name="T2" fmla="*/ 441027344 w 28"/>
                <a:gd name="T3" fmla="*/ 923021860 h 59"/>
                <a:gd name="T4" fmla="*/ 0 w 28"/>
                <a:gd name="T5" fmla="*/ 0 h 59"/>
                <a:gd name="T6" fmla="*/ 346523469 w 28"/>
                <a:gd name="T7" fmla="*/ 923021860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rgbClr val="766F54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5381" name="Freeform 21"/>
            <p:cNvSpPr>
              <a:spLocks noChangeArrowheads="1"/>
            </p:cNvSpPr>
            <p:nvPr/>
          </p:nvSpPr>
          <p:spPr bwMode="auto">
            <a:xfrm>
              <a:off x="261" y="2587"/>
              <a:ext cx="41" cy="320"/>
            </a:xfrm>
            <a:custGeom>
              <a:avLst/>
              <a:gdLst>
                <a:gd name="T0" fmla="*/ 64496489 w 17"/>
                <a:gd name="T1" fmla="*/ 847377402 h 107"/>
                <a:gd name="T2" fmla="*/ 274108069 w 17"/>
                <a:gd name="T3" fmla="*/ 1679063951 h 107"/>
                <a:gd name="T4" fmla="*/ 161241221 w 17"/>
                <a:gd name="T5" fmla="*/ 690456982 h 107"/>
                <a:gd name="T6" fmla="*/ 145115092 w 17"/>
                <a:gd name="T7" fmla="*/ 674762167 h 107"/>
                <a:gd name="T8" fmla="*/ 0 w 17"/>
                <a:gd name="T9" fmla="*/ 0 h 107"/>
                <a:gd name="T10" fmla="*/ 0 w 17"/>
                <a:gd name="T11" fmla="*/ 125538713 h 107"/>
                <a:gd name="T12" fmla="*/ 64496489 w 17"/>
                <a:gd name="T13" fmla="*/ 847377402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rgbClr val="766F54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5382" name="Freeform 22"/>
            <p:cNvSpPr>
              <a:spLocks noChangeArrowheads="1"/>
            </p:cNvSpPr>
            <p:nvPr/>
          </p:nvSpPr>
          <p:spPr bwMode="auto">
            <a:xfrm>
              <a:off x="507" y="1982"/>
              <a:ext cx="734" cy="1709"/>
            </a:xfrm>
            <a:custGeom>
              <a:avLst/>
              <a:gdLst>
                <a:gd name="T0" fmla="*/ 126350140 w 294"/>
                <a:gd name="T1" fmla="*/ 2147483646 h 568"/>
                <a:gd name="T2" fmla="*/ 552784347 w 294"/>
                <a:gd name="T3" fmla="*/ 2147483646 h 568"/>
                <a:gd name="T4" fmla="*/ 1563593416 w 294"/>
                <a:gd name="T5" fmla="*/ 2147483646 h 568"/>
                <a:gd name="T6" fmla="*/ 2147483646 w 294"/>
                <a:gd name="T7" fmla="*/ 1869089766 h 568"/>
                <a:gd name="T8" fmla="*/ 2147483646 w 294"/>
                <a:gd name="T9" fmla="*/ 910983896 h 568"/>
                <a:gd name="T10" fmla="*/ 2147483646 w 294"/>
                <a:gd name="T11" fmla="*/ 439783962 h 568"/>
                <a:gd name="T12" fmla="*/ 2147483646 w 294"/>
                <a:gd name="T13" fmla="*/ 0 h 568"/>
                <a:gd name="T14" fmla="*/ 2147483646 w 294"/>
                <a:gd name="T15" fmla="*/ 0 h 568"/>
                <a:gd name="T16" fmla="*/ 2147483646 w 294"/>
                <a:gd name="T17" fmla="*/ 424077958 h 568"/>
                <a:gd name="T18" fmla="*/ 2147483646 w 294"/>
                <a:gd name="T19" fmla="*/ 879571888 h 568"/>
                <a:gd name="T20" fmla="*/ 2147483646 w 294"/>
                <a:gd name="T21" fmla="*/ 1837677758 h 568"/>
                <a:gd name="T22" fmla="*/ 1500416359 w 294"/>
                <a:gd name="T23" fmla="*/ 2147483646 h 568"/>
                <a:gd name="T24" fmla="*/ 473814019 w 294"/>
                <a:gd name="T25" fmla="*/ 2147483646 h 568"/>
                <a:gd name="T26" fmla="*/ 0 w 294"/>
                <a:gd name="T27" fmla="*/ 2147483646 h 568"/>
                <a:gd name="T28" fmla="*/ 110556869 w 294"/>
                <a:gd name="T29" fmla="*/ 2147483646 h 568"/>
                <a:gd name="T30" fmla="*/ 126350140 w 294"/>
                <a:gd name="T31" fmla="*/ 2147483646 h 5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rgbClr val="766F54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5383" name="Freeform 23"/>
            <p:cNvSpPr>
              <a:spLocks noChangeArrowheads="1"/>
            </p:cNvSpPr>
            <p:nvPr/>
          </p:nvSpPr>
          <p:spPr bwMode="auto">
            <a:xfrm>
              <a:off x="559" y="4158"/>
              <a:ext cx="61" cy="157"/>
            </a:xfrm>
            <a:custGeom>
              <a:avLst/>
              <a:gdLst>
                <a:gd name="T0" fmla="*/ 0 w 25"/>
                <a:gd name="T1" fmla="*/ 0 h 53"/>
                <a:gd name="T2" fmla="*/ 304079525 w 25"/>
                <a:gd name="T3" fmla="*/ 828513255 h 53"/>
                <a:gd name="T4" fmla="*/ 400104007 w 25"/>
                <a:gd name="T5" fmla="*/ 828513255 h 53"/>
                <a:gd name="T6" fmla="*/ 0 w 25"/>
                <a:gd name="T7" fmla="*/ 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rgbClr val="766F54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5384" name="Freeform 24"/>
            <p:cNvSpPr>
              <a:spLocks noChangeArrowheads="1"/>
            </p:cNvSpPr>
            <p:nvPr/>
          </p:nvSpPr>
          <p:spPr bwMode="auto">
            <a:xfrm>
              <a:off x="507" y="3715"/>
              <a:ext cx="70" cy="423"/>
            </a:xfrm>
            <a:custGeom>
              <a:avLst/>
              <a:gdLst>
                <a:gd name="T0" fmla="*/ 0 w 29"/>
                <a:gd name="T1" fmla="*/ 0 h 141"/>
                <a:gd name="T2" fmla="*/ 108742655 w 29"/>
                <a:gd name="T3" fmla="*/ 1397863960 h 141"/>
                <a:gd name="T4" fmla="*/ 279621155 w 29"/>
                <a:gd name="T5" fmla="*/ 1837639560 h 141"/>
                <a:gd name="T6" fmla="*/ 450499655 w 29"/>
                <a:gd name="T7" fmla="*/ 2147483646 h 141"/>
                <a:gd name="T8" fmla="*/ 419429762 w 29"/>
                <a:gd name="T9" fmla="*/ 2120352729 h 141"/>
                <a:gd name="T10" fmla="*/ 124275631 w 29"/>
                <a:gd name="T11" fmla="*/ 345540519 h 141"/>
                <a:gd name="T12" fmla="*/ 62139786 w 29"/>
                <a:gd name="T13" fmla="*/ 172768278 h 141"/>
                <a:gd name="T14" fmla="*/ 0 w 29"/>
                <a:gd name="T15" fmla="*/ 0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rgbClr val="766F54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5385" name="Freeform 25"/>
            <p:cNvSpPr>
              <a:spLocks noChangeArrowheads="1"/>
            </p:cNvSpPr>
            <p:nvPr/>
          </p:nvSpPr>
          <p:spPr bwMode="auto">
            <a:xfrm>
              <a:off x="507" y="3636"/>
              <a:ext cx="18" cy="142"/>
            </a:xfrm>
            <a:custGeom>
              <a:avLst/>
              <a:gdLst>
                <a:gd name="T0" fmla="*/ 0 w 8"/>
                <a:gd name="T1" fmla="*/ 402731031 h 48"/>
                <a:gd name="T2" fmla="*/ 63003906 w 8"/>
                <a:gd name="T3" fmla="*/ 573114814 h 48"/>
                <a:gd name="T4" fmla="*/ 126007813 w 8"/>
                <a:gd name="T5" fmla="*/ 743502533 h 48"/>
                <a:gd name="T6" fmla="*/ 110255844 w 8"/>
                <a:gd name="T7" fmla="*/ 294302840 h 48"/>
                <a:gd name="T8" fmla="*/ 0 w 8"/>
                <a:gd name="T9" fmla="*/ 0 h 48"/>
                <a:gd name="T10" fmla="*/ 0 w 8"/>
                <a:gd name="T11" fmla="*/ 61959528 h 48"/>
                <a:gd name="T12" fmla="*/ 0 w 8"/>
                <a:gd name="T13" fmla="*/ 402731031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rgbClr val="766F54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5386" name="Freeform 26"/>
            <p:cNvSpPr>
              <a:spLocks noChangeArrowheads="1"/>
            </p:cNvSpPr>
            <p:nvPr/>
          </p:nvSpPr>
          <p:spPr bwMode="auto">
            <a:xfrm>
              <a:off x="524" y="3983"/>
              <a:ext cx="108" cy="332"/>
            </a:xfrm>
            <a:custGeom>
              <a:avLst/>
              <a:gdLst>
                <a:gd name="T0" fmla="*/ 173259750 w 44"/>
                <a:gd name="T1" fmla="*/ 439440880 h 111"/>
                <a:gd name="T2" fmla="*/ 0 w 44"/>
                <a:gd name="T3" fmla="*/ 0 h 111"/>
                <a:gd name="T4" fmla="*/ 173259750 w 44"/>
                <a:gd name="T5" fmla="*/ 769022530 h 111"/>
                <a:gd name="T6" fmla="*/ 220515656 w 44"/>
                <a:gd name="T7" fmla="*/ 910269545 h 111"/>
                <a:gd name="T8" fmla="*/ 614287094 w 44"/>
                <a:gd name="T9" fmla="*/ 1742067645 h 111"/>
                <a:gd name="T10" fmla="*/ 693042969 w 44"/>
                <a:gd name="T11" fmla="*/ 1742067645 h 111"/>
                <a:gd name="T12" fmla="*/ 346523469 w 44"/>
                <a:gd name="T13" fmla="*/ 816102227 h 111"/>
                <a:gd name="T14" fmla="*/ 173259750 w 44"/>
                <a:gd name="T15" fmla="*/ 439440880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rgbClr val="766F54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</p:grpSp>
      <p:sp>
        <p:nvSpPr>
          <p:cNvPr id="15387" name="Rectangle 27"/>
          <p:cNvSpPr>
            <a:spLocks noChangeArrowheads="1"/>
          </p:cNvSpPr>
          <p:nvPr/>
        </p:nvSpPr>
        <p:spPr bwMode="auto">
          <a:xfrm>
            <a:off x="0" y="0"/>
            <a:ext cx="182563" cy="6858000"/>
          </a:xfrm>
          <a:prstGeom prst="rect">
            <a:avLst/>
          </a:prstGeom>
          <a:solidFill>
            <a:srgbClr val="766F54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t-BR"/>
          </a:p>
        </p:txBody>
      </p:sp>
      <p:sp>
        <p:nvSpPr>
          <p:cNvPr id="15388" name="Freeform 28"/>
          <p:cNvSpPr>
            <a:spLocks noChangeArrowheads="1"/>
          </p:cNvSpPr>
          <p:nvPr/>
        </p:nvSpPr>
        <p:spPr bwMode="auto">
          <a:xfrm flipV="1">
            <a:off x="0" y="4908550"/>
            <a:ext cx="1358900" cy="508000"/>
          </a:xfrm>
          <a:custGeom>
            <a:avLst/>
            <a:gdLst>
              <a:gd name="T0" fmla="*/ 233511534 w 7908"/>
              <a:gd name="T1" fmla="*/ 12113514 h 10000"/>
              <a:gd name="T2" fmla="*/ 194150002 w 7908"/>
              <a:gd name="T3" fmla="*/ 485140 h 10000"/>
              <a:gd name="T4" fmla="*/ 193293730 w 7908"/>
              <a:gd name="T5" fmla="*/ 242570 h 10000"/>
              <a:gd name="T6" fmla="*/ 190842796 w 7908"/>
              <a:gd name="T7" fmla="*/ 0 h 10000"/>
              <a:gd name="T8" fmla="*/ 175251704 w 7908"/>
              <a:gd name="T9" fmla="*/ 0 h 10000"/>
              <a:gd name="T10" fmla="*/ 0 w 7908"/>
              <a:gd name="T11" fmla="*/ 160020 h 10000"/>
              <a:gd name="T12" fmla="*/ 0 w 7908"/>
              <a:gd name="T13" fmla="*/ 25806400 h 10000"/>
              <a:gd name="T14" fmla="*/ 175251704 w 7908"/>
              <a:gd name="T15" fmla="*/ 25682550 h 10000"/>
              <a:gd name="T16" fmla="*/ 190842796 w 7908"/>
              <a:gd name="T17" fmla="*/ 25682550 h 10000"/>
              <a:gd name="T18" fmla="*/ 193293730 w 7908"/>
              <a:gd name="T19" fmla="*/ 25442520 h 10000"/>
              <a:gd name="T20" fmla="*/ 194150002 w 7908"/>
              <a:gd name="T21" fmla="*/ 25197359 h 10000"/>
              <a:gd name="T22" fmla="*/ 233511534 w 7908"/>
              <a:gd name="T23" fmla="*/ 13568985 h 10000"/>
              <a:gd name="T24" fmla="*/ 233511534 w 7908"/>
              <a:gd name="T25" fmla="*/ 12113514 h 100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rgbClr val="A5301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t-BR"/>
          </a:p>
        </p:txBody>
      </p:sp>
      <p:sp>
        <p:nvSpPr>
          <p:cNvPr id="15389" name="Rectangle 29"/>
          <p:cNvSpPr>
            <a:spLocks noGrp="1" noChangeArrowheads="1"/>
          </p:cNvSpPr>
          <p:nvPr>
            <p:ph type="title"/>
          </p:nvPr>
        </p:nvSpPr>
        <p:spPr bwMode="auto">
          <a:xfrm>
            <a:off x="1944688" y="623888"/>
            <a:ext cx="6586537" cy="12779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pt-BR" smtClean="0"/>
              <a:t>Clique para editar o formato do texto do título</a:t>
            </a:r>
          </a:p>
        </p:txBody>
      </p:sp>
      <p:sp>
        <p:nvSpPr>
          <p:cNvPr id="15390" name="Rectangle 30"/>
          <p:cNvSpPr>
            <a:spLocks noGrp="1" noChangeArrowheads="1"/>
          </p:cNvSpPr>
          <p:nvPr>
            <p:ph type="body" idx="1"/>
          </p:nvPr>
        </p:nvSpPr>
        <p:spPr bwMode="auto">
          <a:xfrm>
            <a:off x="1943100" y="2133600"/>
            <a:ext cx="6588125" cy="3883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pt-BR" smtClean="0"/>
              <a:t>Clique para editar o formato do texto da estrutura de tópicos</a:t>
            </a:r>
          </a:p>
          <a:p>
            <a:pPr lvl="1"/>
            <a:r>
              <a:rPr lang="en-GB" altLang="pt-BR" smtClean="0"/>
              <a:t>2.º Nível da estrutura de tópicos</a:t>
            </a:r>
          </a:p>
          <a:p>
            <a:pPr lvl="2"/>
            <a:r>
              <a:rPr lang="en-GB" altLang="pt-BR" smtClean="0"/>
              <a:t>3.º Nível da estrutura de tópicos</a:t>
            </a:r>
          </a:p>
          <a:p>
            <a:pPr lvl="3"/>
            <a:r>
              <a:rPr lang="en-GB" altLang="pt-BR" smtClean="0"/>
              <a:t>4.º Nível da estrutura de tópicos</a:t>
            </a:r>
          </a:p>
          <a:p>
            <a:pPr lvl="4"/>
            <a:r>
              <a:rPr lang="en-GB" altLang="pt-BR" smtClean="0"/>
              <a:t>5.º Nível da estrutura de tópicos</a:t>
            </a:r>
          </a:p>
          <a:p>
            <a:pPr lvl="4"/>
            <a:r>
              <a:rPr lang="en-GB" altLang="pt-BR" smtClean="0"/>
              <a:t>6.º Nível da estrutura de tópicos</a:t>
            </a:r>
          </a:p>
          <a:p>
            <a:pPr lvl="4"/>
            <a:r>
              <a:rPr lang="en-GB" altLang="pt-BR" smtClean="0"/>
              <a:t>7.º Nível da estrutura de tópicos</a:t>
            </a:r>
          </a:p>
        </p:txBody>
      </p:sp>
      <p:sp>
        <p:nvSpPr>
          <p:cNvPr id="15391" name="Text Box 31"/>
          <p:cNvSpPr txBox="1">
            <a:spLocks noChangeArrowheads="1"/>
          </p:cNvSpPr>
          <p:nvPr/>
        </p:nvSpPr>
        <p:spPr bwMode="auto">
          <a:xfrm>
            <a:off x="7772400" y="6135688"/>
            <a:ext cx="766763" cy="369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t-BR"/>
          </a:p>
        </p:txBody>
      </p:sp>
      <p:sp>
        <p:nvSpPr>
          <p:cNvPr id="15392" name="Text Box 32"/>
          <p:cNvSpPr txBox="1">
            <a:spLocks noChangeArrowheads="1"/>
          </p:cNvSpPr>
          <p:nvPr/>
        </p:nvSpPr>
        <p:spPr bwMode="auto">
          <a:xfrm>
            <a:off x="1943100" y="6135688"/>
            <a:ext cx="5716588" cy="365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t-BR"/>
          </a:p>
        </p:txBody>
      </p:sp>
      <p:sp>
        <p:nvSpPr>
          <p:cNvPr id="15393" name="Rectangle 33"/>
          <p:cNvSpPr>
            <a:spLocks noGrp="1" noChangeArrowheads="1"/>
          </p:cNvSpPr>
          <p:nvPr>
            <p:ph type="sldNum"/>
          </p:nvPr>
        </p:nvSpPr>
        <p:spPr bwMode="auto">
          <a:xfrm>
            <a:off x="511175" y="4964113"/>
            <a:ext cx="582613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000" tIns="46800" rIns="90000" bIns="46800" numCol="1" anchor="ctr" anchorCtr="0" compatLnSpc="1">
            <a:prstTxWarp prst="textNoShape">
              <a:avLst/>
            </a:prstTxWarp>
          </a:bodyPr>
          <a:lstStyle>
            <a:lvl1pPr algn="r" eaLnBrk="1">
              <a:buClrTx/>
              <a:buFontTx/>
              <a:buNone/>
              <a:defRPr sz="2000">
                <a:solidFill>
                  <a:srgbClr val="FEFFFF"/>
                </a:solidFill>
                <a:latin typeface="Times New Roman" panose="02020603050405020304" pitchFamily="18" charset="0"/>
                <a:cs typeface="DejaVu Sans" panose="020B0603030804020204" pitchFamily="34" charset="0"/>
              </a:defRPr>
            </a:lvl1pPr>
          </a:lstStyle>
          <a:p>
            <a:fld id="{1F9E94AD-12FF-4A36-BEDA-07A1D0C4EF3C}" type="slidenum">
              <a:rPr lang="pt-BR" altLang="pt-BR"/>
              <a:pPr/>
              <a:t>‹nº›</a:t>
            </a:fld>
            <a:endParaRPr lang="pt-BR" alt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19" r:id="rId1"/>
    <p:sldLayoutId id="2147483820" r:id="rId2"/>
    <p:sldLayoutId id="2147483821" r:id="rId3"/>
    <p:sldLayoutId id="2147483822" r:id="rId4"/>
    <p:sldLayoutId id="2147483823" r:id="rId5"/>
    <p:sldLayoutId id="2147483824" r:id="rId6"/>
    <p:sldLayoutId id="2147483825" r:id="rId7"/>
    <p:sldLayoutId id="2147483826" r:id="rId8"/>
    <p:sldLayoutId id="2147483827" r:id="rId9"/>
    <p:sldLayoutId id="2147483828" r:id="rId10"/>
    <p:sldLayoutId id="2147483829" r:id="rId11"/>
  </p:sldLayoutIdLst>
  <p:txStyles>
    <p:titleStyle>
      <a:lvl1pPr algn="l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3600" kern="1200">
          <a:solidFill>
            <a:srgbClr val="262626"/>
          </a:solidFill>
          <a:latin typeface="+mj-lt"/>
          <a:ea typeface="+mj-ea"/>
          <a:cs typeface="+mj-cs"/>
        </a:defRPr>
      </a:lvl1pPr>
      <a:lvl2pPr marL="742950" indent="-285750" algn="l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3600">
          <a:solidFill>
            <a:srgbClr val="262626"/>
          </a:solidFill>
          <a:latin typeface="Century Gothic" panose="020B0502020202020204" pitchFamily="34" charset="0"/>
          <a:ea typeface="WenQuanYi Micro Hei" charset="0"/>
          <a:cs typeface="WenQuanYi Micro Hei" charset="0"/>
        </a:defRPr>
      </a:lvl2pPr>
      <a:lvl3pPr marL="1143000" indent="-228600" algn="l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3600">
          <a:solidFill>
            <a:srgbClr val="262626"/>
          </a:solidFill>
          <a:latin typeface="Century Gothic" panose="020B0502020202020204" pitchFamily="34" charset="0"/>
          <a:ea typeface="WenQuanYi Micro Hei" charset="0"/>
          <a:cs typeface="WenQuanYi Micro Hei" charset="0"/>
        </a:defRPr>
      </a:lvl3pPr>
      <a:lvl4pPr marL="1600200" indent="-228600" algn="l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3600">
          <a:solidFill>
            <a:srgbClr val="262626"/>
          </a:solidFill>
          <a:latin typeface="Century Gothic" panose="020B0502020202020204" pitchFamily="34" charset="0"/>
          <a:ea typeface="WenQuanYi Micro Hei" charset="0"/>
          <a:cs typeface="WenQuanYi Micro Hei" charset="0"/>
        </a:defRPr>
      </a:lvl4pPr>
      <a:lvl5pPr marL="2057400" indent="-228600" algn="l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3600">
          <a:solidFill>
            <a:srgbClr val="262626"/>
          </a:solidFill>
          <a:latin typeface="Century Gothic" panose="020B0502020202020204" pitchFamily="34" charset="0"/>
          <a:ea typeface="WenQuanYi Micro Hei" charset="0"/>
          <a:cs typeface="WenQuanYi Micro Hei" charset="0"/>
        </a:defRPr>
      </a:lvl5pPr>
      <a:lvl6pPr marL="2514600" indent="-228600" algn="l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3600">
          <a:solidFill>
            <a:srgbClr val="262626"/>
          </a:solidFill>
          <a:latin typeface="Century Gothic" panose="020B0502020202020204" pitchFamily="34" charset="0"/>
          <a:ea typeface="WenQuanYi Micro Hei" charset="0"/>
          <a:cs typeface="WenQuanYi Micro Hei" charset="0"/>
        </a:defRPr>
      </a:lvl6pPr>
      <a:lvl7pPr marL="2971800" indent="-228600" algn="l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3600">
          <a:solidFill>
            <a:srgbClr val="262626"/>
          </a:solidFill>
          <a:latin typeface="Century Gothic" panose="020B0502020202020204" pitchFamily="34" charset="0"/>
          <a:ea typeface="WenQuanYi Micro Hei" charset="0"/>
          <a:cs typeface="WenQuanYi Micro Hei" charset="0"/>
        </a:defRPr>
      </a:lvl7pPr>
      <a:lvl8pPr marL="3429000" indent="-228600" algn="l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3600">
          <a:solidFill>
            <a:srgbClr val="262626"/>
          </a:solidFill>
          <a:latin typeface="Century Gothic" panose="020B0502020202020204" pitchFamily="34" charset="0"/>
          <a:ea typeface="WenQuanYi Micro Hei" charset="0"/>
          <a:cs typeface="WenQuanYi Micro Hei" charset="0"/>
        </a:defRPr>
      </a:lvl8pPr>
      <a:lvl9pPr marL="3886200" indent="-228600" algn="l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3600">
          <a:solidFill>
            <a:srgbClr val="262626"/>
          </a:solidFill>
          <a:latin typeface="Century Gothic" panose="020B0502020202020204" pitchFamily="34" charset="0"/>
          <a:ea typeface="WenQuanYi Micro Hei" charset="0"/>
          <a:cs typeface="WenQuanYi Micro Hei" charset="0"/>
        </a:defRPr>
      </a:lvl9pPr>
    </p:titleStyle>
    <p:bodyStyle>
      <a:lvl1pPr marL="342900" indent="-342900" algn="l" defTabSz="449263" rtl="0" eaLnBrk="0" fontAlgn="base" hangingPunct="0">
        <a:spcBef>
          <a:spcPts val="100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kern="1200">
          <a:solidFill>
            <a:srgbClr val="404040"/>
          </a:solidFill>
          <a:latin typeface="+mn-lt"/>
          <a:ea typeface="+mn-ea"/>
          <a:cs typeface="+mn-cs"/>
        </a:defRPr>
      </a:lvl1pPr>
      <a:lvl2pPr marL="742950" indent="-285750" algn="l" defTabSz="449263" rtl="0" eaLnBrk="0" fontAlgn="base" hangingPunct="0">
        <a:spcBef>
          <a:spcPts val="100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1600" kern="1200">
          <a:solidFill>
            <a:srgbClr val="404040"/>
          </a:solidFill>
          <a:latin typeface="+mn-lt"/>
          <a:ea typeface="+mn-ea"/>
          <a:cs typeface="+mn-cs"/>
        </a:defRPr>
      </a:lvl2pPr>
      <a:lvl3pPr marL="1143000" indent="-228600" algn="l" defTabSz="449263" rtl="0" eaLnBrk="0" fontAlgn="base" hangingPunct="0">
        <a:spcBef>
          <a:spcPts val="100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1400" kern="1200">
          <a:solidFill>
            <a:srgbClr val="404040"/>
          </a:solidFill>
          <a:latin typeface="+mn-lt"/>
          <a:ea typeface="+mn-ea"/>
          <a:cs typeface="+mn-cs"/>
        </a:defRPr>
      </a:lvl3pPr>
      <a:lvl4pPr marL="1600200" indent="-228600" algn="l" defTabSz="449263" rtl="0" eaLnBrk="0" fontAlgn="base" hangingPunct="0">
        <a:spcBef>
          <a:spcPts val="100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1200" kern="1200">
          <a:solidFill>
            <a:srgbClr val="404040"/>
          </a:solidFill>
          <a:latin typeface="+mn-lt"/>
          <a:ea typeface="+mn-ea"/>
          <a:cs typeface="+mn-cs"/>
        </a:defRPr>
      </a:lvl4pPr>
      <a:lvl5pPr marL="2057400" indent="-228600" algn="l" defTabSz="449263" rtl="0" eaLnBrk="0" fontAlgn="base" hangingPunct="0">
        <a:spcBef>
          <a:spcPts val="100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1200" kern="1200">
          <a:solidFill>
            <a:srgbClr val="404040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385" name="Group 1"/>
          <p:cNvGrpSpPr>
            <a:grpSpLocks/>
          </p:cNvGrpSpPr>
          <p:nvPr/>
        </p:nvGrpSpPr>
        <p:grpSpPr bwMode="auto">
          <a:xfrm>
            <a:off x="0" y="228600"/>
            <a:ext cx="1978025" cy="6635750"/>
            <a:chOff x="0" y="144"/>
            <a:chExt cx="1246" cy="4180"/>
          </a:xfrm>
        </p:grpSpPr>
        <p:sp>
          <p:nvSpPr>
            <p:cNvPr id="16386" name="Freeform 2"/>
            <p:cNvSpPr>
              <a:spLocks noChangeArrowheads="1"/>
            </p:cNvSpPr>
            <p:nvPr/>
          </p:nvSpPr>
          <p:spPr bwMode="auto">
            <a:xfrm>
              <a:off x="0" y="1622"/>
              <a:ext cx="42" cy="392"/>
            </a:xfrm>
            <a:custGeom>
              <a:avLst/>
              <a:gdLst>
                <a:gd name="T0" fmla="*/ 334035256 w 22"/>
                <a:gd name="T1" fmla="*/ 2092026176 h 136"/>
                <a:gd name="T2" fmla="*/ 258117975 w 22"/>
                <a:gd name="T3" fmla="*/ 1230604787 h 136"/>
                <a:gd name="T4" fmla="*/ 0 w 22"/>
                <a:gd name="T5" fmla="*/ 0 h 136"/>
                <a:gd name="T6" fmla="*/ 0 w 22"/>
                <a:gd name="T7" fmla="*/ 538388859 h 136"/>
                <a:gd name="T8" fmla="*/ 303669123 w 22"/>
                <a:gd name="T9" fmla="*/ 1907434478 h 136"/>
                <a:gd name="T10" fmla="*/ 334035256 w 22"/>
                <a:gd name="T11" fmla="*/ 2092026176 h 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rgbClr val="766F54">
                <a:alpha val="2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6387" name="Freeform 3"/>
            <p:cNvSpPr>
              <a:spLocks noChangeArrowheads="1"/>
            </p:cNvSpPr>
            <p:nvPr/>
          </p:nvSpPr>
          <p:spPr bwMode="auto">
            <a:xfrm>
              <a:off x="56" y="1988"/>
              <a:ext cx="281" cy="1461"/>
            </a:xfrm>
            <a:custGeom>
              <a:avLst/>
              <a:gdLst>
                <a:gd name="T0" fmla="*/ 1331463414 w 140"/>
                <a:gd name="T1" fmla="*/ 2147483646 h 504"/>
                <a:gd name="T2" fmla="*/ 2147483646 w 140"/>
                <a:gd name="T3" fmla="*/ 2147483646 h 504"/>
                <a:gd name="T4" fmla="*/ 2147483646 w 140"/>
                <a:gd name="T5" fmla="*/ 2147483646 h 504"/>
                <a:gd name="T6" fmla="*/ 1470804210 w 140"/>
                <a:gd name="T7" fmla="*/ 2147483646 h 504"/>
                <a:gd name="T8" fmla="*/ 0 w 140"/>
                <a:gd name="T9" fmla="*/ 0 h 504"/>
                <a:gd name="T10" fmla="*/ 92891241 w 140"/>
                <a:gd name="T11" fmla="*/ 939577574 h 504"/>
                <a:gd name="T12" fmla="*/ 1331463414 w 140"/>
                <a:gd name="T13" fmla="*/ 2147483646 h 5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rgbClr val="766F54">
                <a:alpha val="2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6388" name="Freeform 4"/>
            <p:cNvSpPr>
              <a:spLocks noChangeArrowheads="1"/>
            </p:cNvSpPr>
            <p:nvPr/>
          </p:nvSpPr>
          <p:spPr bwMode="auto">
            <a:xfrm>
              <a:off x="353" y="3431"/>
              <a:ext cx="265" cy="893"/>
            </a:xfrm>
            <a:custGeom>
              <a:avLst/>
              <a:gdLst>
                <a:gd name="T0" fmla="*/ 123725864 w 132"/>
                <a:gd name="T1" fmla="*/ 339357040 h 308"/>
                <a:gd name="T2" fmla="*/ 0 w 132"/>
                <a:gd name="T3" fmla="*/ 0 h 308"/>
                <a:gd name="T4" fmla="*/ 0 w 132"/>
                <a:gd name="T5" fmla="*/ 447336244 h 308"/>
                <a:gd name="T6" fmla="*/ 1051683611 w 132"/>
                <a:gd name="T7" fmla="*/ 2147483646 h 308"/>
                <a:gd name="T8" fmla="*/ 1902309252 w 132"/>
                <a:gd name="T9" fmla="*/ 2147483646 h 308"/>
                <a:gd name="T10" fmla="*/ 2041502324 w 132"/>
                <a:gd name="T11" fmla="*/ 2147483646 h 308"/>
                <a:gd name="T12" fmla="*/ 1190876683 w 132"/>
                <a:gd name="T13" fmla="*/ 2147483646 h 308"/>
                <a:gd name="T14" fmla="*/ 123725864 w 132"/>
                <a:gd name="T15" fmla="*/ 339357040 h 3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rgbClr val="766F54">
                <a:alpha val="2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6389" name="Freeform 5"/>
            <p:cNvSpPr>
              <a:spLocks noChangeArrowheads="1"/>
            </p:cNvSpPr>
            <p:nvPr/>
          </p:nvSpPr>
          <p:spPr bwMode="auto">
            <a:xfrm>
              <a:off x="420" y="4097"/>
              <a:ext cx="73" cy="227"/>
            </a:xfrm>
            <a:custGeom>
              <a:avLst/>
              <a:gdLst>
                <a:gd name="T0" fmla="*/ 436271086 w 37"/>
                <a:gd name="T1" fmla="*/ 1213028493 h 79"/>
                <a:gd name="T2" fmla="*/ 576502770 w 37"/>
                <a:gd name="T3" fmla="*/ 1213028493 h 79"/>
                <a:gd name="T4" fmla="*/ 0 w 37"/>
                <a:gd name="T5" fmla="*/ 0 h 79"/>
                <a:gd name="T6" fmla="*/ 436271086 w 37"/>
                <a:gd name="T7" fmla="*/ 1213028493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rgbClr val="766F54">
                <a:alpha val="2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6390" name="Freeform 6"/>
            <p:cNvSpPr>
              <a:spLocks noChangeArrowheads="1"/>
            </p:cNvSpPr>
            <p:nvPr/>
          </p:nvSpPr>
          <p:spPr bwMode="auto">
            <a:xfrm>
              <a:off x="44" y="2016"/>
              <a:ext cx="358" cy="2095"/>
            </a:xfrm>
            <a:custGeom>
              <a:avLst/>
              <a:gdLst>
                <a:gd name="T0" fmla="*/ 2147483646 w 178"/>
                <a:gd name="T1" fmla="*/ 2147483646 h 722"/>
                <a:gd name="T2" fmla="*/ 1794416005 w 178"/>
                <a:gd name="T3" fmla="*/ 2147483646 h 722"/>
                <a:gd name="T4" fmla="*/ 618763733 w 178"/>
                <a:gd name="T5" fmla="*/ 2147483646 h 722"/>
                <a:gd name="T6" fmla="*/ 185629513 w 178"/>
                <a:gd name="T7" fmla="*/ 786478582 h 722"/>
                <a:gd name="T8" fmla="*/ 0 w 178"/>
                <a:gd name="T9" fmla="*/ 0 h 722"/>
                <a:gd name="T10" fmla="*/ 510482144 w 178"/>
                <a:gd name="T11" fmla="*/ 2147483646 h 722"/>
                <a:gd name="T12" fmla="*/ 1655192887 w 178"/>
                <a:gd name="T13" fmla="*/ 2147483646 h 722"/>
                <a:gd name="T14" fmla="*/ 2147483646 w 178"/>
                <a:gd name="T15" fmla="*/ 2147483646 h 722"/>
                <a:gd name="T16" fmla="*/ 2147483646 w 178"/>
                <a:gd name="T17" fmla="*/ 2147483646 h 722"/>
                <a:gd name="T18" fmla="*/ 2147483646 w 178"/>
                <a:gd name="T19" fmla="*/ 2147483646 h 722"/>
                <a:gd name="T20" fmla="*/ 2147483646 w 178"/>
                <a:gd name="T21" fmla="*/ 2147483646 h 7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rgbClr val="766F54">
                <a:alpha val="2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6391" name="Freeform 7"/>
            <p:cNvSpPr>
              <a:spLocks noChangeArrowheads="1"/>
            </p:cNvSpPr>
            <p:nvPr/>
          </p:nvSpPr>
          <p:spPr bwMode="auto">
            <a:xfrm>
              <a:off x="10" y="144"/>
              <a:ext cx="44" cy="1842"/>
            </a:xfrm>
            <a:custGeom>
              <a:avLst/>
              <a:gdLst>
                <a:gd name="T0" fmla="*/ 170263008 w 23"/>
                <a:gd name="T1" fmla="*/ 2147483646 h 635"/>
                <a:gd name="T2" fmla="*/ 185740390 w 23"/>
                <a:gd name="T3" fmla="*/ 2147483646 h 635"/>
                <a:gd name="T4" fmla="*/ 340526015 w 23"/>
                <a:gd name="T5" fmla="*/ 2147483646 h 635"/>
                <a:gd name="T6" fmla="*/ 356003398 w 23"/>
                <a:gd name="T7" fmla="*/ 2147483646 h 635"/>
                <a:gd name="T8" fmla="*/ 263131235 w 23"/>
                <a:gd name="T9" fmla="*/ 2147483646 h 635"/>
                <a:gd name="T10" fmla="*/ 77390846 w 23"/>
                <a:gd name="T11" fmla="*/ 2147483646 h 635"/>
                <a:gd name="T12" fmla="*/ 232176471 w 23"/>
                <a:gd name="T13" fmla="*/ 0 h 635"/>
                <a:gd name="T14" fmla="*/ 185740390 w 23"/>
                <a:gd name="T15" fmla="*/ 0 h 635"/>
                <a:gd name="T16" fmla="*/ 15477382 w 23"/>
                <a:gd name="T17" fmla="*/ 2147483646 h 635"/>
                <a:gd name="T18" fmla="*/ 170263008 w 23"/>
                <a:gd name="T19" fmla="*/ 2147483646 h 6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rgbClr val="766F54">
                <a:alpha val="2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6392" name="Freeform 8"/>
            <p:cNvSpPr>
              <a:spLocks noChangeArrowheads="1"/>
            </p:cNvSpPr>
            <p:nvPr/>
          </p:nvSpPr>
          <p:spPr bwMode="auto">
            <a:xfrm>
              <a:off x="34" y="1855"/>
              <a:ext cx="32" cy="309"/>
            </a:xfrm>
            <a:custGeom>
              <a:avLst/>
              <a:gdLst>
                <a:gd name="T0" fmla="*/ 0 w 17"/>
                <a:gd name="T1" fmla="*/ 0 h 107"/>
                <a:gd name="T2" fmla="*/ 76911574 w 17"/>
                <a:gd name="T3" fmla="*/ 865646159 h 107"/>
                <a:gd name="T4" fmla="*/ 261503272 w 17"/>
                <a:gd name="T5" fmla="*/ 1654003676 h 107"/>
                <a:gd name="T6" fmla="*/ 169209384 w 17"/>
                <a:gd name="T7" fmla="*/ 711068875 h 107"/>
                <a:gd name="T8" fmla="*/ 153827069 w 17"/>
                <a:gd name="T9" fmla="*/ 664694903 h 107"/>
                <a:gd name="T10" fmla="*/ 0 w 17"/>
                <a:gd name="T11" fmla="*/ 0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rgbClr val="766F54">
                <a:alpha val="2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6393" name="Freeform 9"/>
            <p:cNvSpPr>
              <a:spLocks noChangeArrowheads="1"/>
            </p:cNvSpPr>
            <p:nvPr/>
          </p:nvSpPr>
          <p:spPr bwMode="auto">
            <a:xfrm>
              <a:off x="337" y="3451"/>
              <a:ext cx="81" cy="644"/>
            </a:xfrm>
            <a:custGeom>
              <a:avLst/>
              <a:gdLst>
                <a:gd name="T0" fmla="*/ 0 w 41"/>
                <a:gd name="T1" fmla="*/ 0 h 222"/>
                <a:gd name="T2" fmla="*/ 77988609 w 41"/>
                <a:gd name="T3" fmla="*/ 1438567829 h 222"/>
                <a:gd name="T4" fmla="*/ 265162061 w 41"/>
                <a:gd name="T5" fmla="*/ 2147483646 h 222"/>
                <a:gd name="T6" fmla="*/ 374342954 w 41"/>
                <a:gd name="T7" fmla="*/ 2147483646 h 222"/>
                <a:gd name="T8" fmla="*/ 639505015 w 41"/>
                <a:gd name="T9" fmla="*/ 2147483646 h 222"/>
                <a:gd name="T10" fmla="*/ 592712640 w 41"/>
                <a:gd name="T11" fmla="*/ 2147483646 h 222"/>
                <a:gd name="T12" fmla="*/ 202769594 w 41"/>
                <a:gd name="T13" fmla="*/ 1423099358 h 222"/>
                <a:gd name="T14" fmla="*/ 124780985 w 41"/>
                <a:gd name="T15" fmla="*/ 340306368 h 222"/>
                <a:gd name="T16" fmla="*/ 109184843 w 41"/>
                <a:gd name="T17" fmla="*/ 278432483 h 222"/>
                <a:gd name="T18" fmla="*/ 0 w 41"/>
                <a:gd name="T19" fmla="*/ 0 h 2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rgbClr val="766F54">
                <a:alpha val="2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6394" name="Freeform 10"/>
            <p:cNvSpPr>
              <a:spLocks noChangeArrowheads="1"/>
            </p:cNvSpPr>
            <p:nvPr/>
          </p:nvSpPr>
          <p:spPr bwMode="auto">
            <a:xfrm>
              <a:off x="339" y="881"/>
              <a:ext cx="907" cy="2548"/>
            </a:xfrm>
            <a:custGeom>
              <a:avLst/>
              <a:gdLst>
                <a:gd name="T0" fmla="*/ 108112772 w 450"/>
                <a:gd name="T1" fmla="*/ 2147483646 h 878"/>
                <a:gd name="T2" fmla="*/ 772222294 w 450"/>
                <a:gd name="T3" fmla="*/ 2147483646 h 878"/>
                <a:gd name="T4" fmla="*/ 2147483646 w 450"/>
                <a:gd name="T5" fmla="*/ 2147483646 h 878"/>
                <a:gd name="T6" fmla="*/ 2147483646 w 450"/>
                <a:gd name="T7" fmla="*/ 2147483646 h 878"/>
                <a:gd name="T8" fmla="*/ 2147483646 w 450"/>
                <a:gd name="T9" fmla="*/ 1372614510 h 878"/>
                <a:gd name="T10" fmla="*/ 2147483646 w 450"/>
                <a:gd name="T11" fmla="*/ 678594305 h 878"/>
                <a:gd name="T12" fmla="*/ 2147483646 w 450"/>
                <a:gd name="T13" fmla="*/ 15421973 h 878"/>
                <a:gd name="T14" fmla="*/ 2147483646 w 450"/>
                <a:gd name="T15" fmla="*/ 0 h 878"/>
                <a:gd name="T16" fmla="*/ 2147483646 w 450"/>
                <a:gd name="T17" fmla="*/ 663172332 h 878"/>
                <a:gd name="T18" fmla="*/ 2147483646 w 450"/>
                <a:gd name="T19" fmla="*/ 1357188610 h 878"/>
                <a:gd name="T20" fmla="*/ 2147483646 w 450"/>
                <a:gd name="T21" fmla="*/ 2147483646 h 878"/>
                <a:gd name="T22" fmla="*/ 2147483646 w 450"/>
                <a:gd name="T23" fmla="*/ 2147483646 h 878"/>
                <a:gd name="T24" fmla="*/ 695002815 w 450"/>
                <a:gd name="T25" fmla="*/ 2147483646 h 878"/>
                <a:gd name="T26" fmla="*/ 0 w 450"/>
                <a:gd name="T27" fmla="*/ 2147483646 h 878"/>
                <a:gd name="T28" fmla="*/ 0 w 450"/>
                <a:gd name="T29" fmla="*/ 2147483646 h 878"/>
                <a:gd name="T30" fmla="*/ 108112772 w 450"/>
                <a:gd name="T31" fmla="*/ 2147483646 h 878"/>
                <a:gd name="T32" fmla="*/ 108112772 w 450"/>
                <a:gd name="T33" fmla="*/ 2147483646 h 8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rgbClr val="766F54">
                <a:alpha val="2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6395" name="Freeform 11"/>
            <p:cNvSpPr>
              <a:spLocks noChangeArrowheads="1"/>
            </p:cNvSpPr>
            <p:nvPr/>
          </p:nvSpPr>
          <p:spPr bwMode="auto">
            <a:xfrm>
              <a:off x="404" y="4113"/>
              <a:ext cx="69" cy="210"/>
            </a:xfrm>
            <a:custGeom>
              <a:avLst/>
              <a:gdLst>
                <a:gd name="T0" fmla="*/ 0 w 35"/>
                <a:gd name="T1" fmla="*/ 0 h 73"/>
                <a:gd name="T2" fmla="*/ 404860502 w 35"/>
                <a:gd name="T3" fmla="*/ 1131001729 h 73"/>
                <a:gd name="T4" fmla="*/ 545005736 w 35"/>
                <a:gd name="T5" fmla="*/ 1131001729 h 73"/>
                <a:gd name="T6" fmla="*/ 0 w 35"/>
                <a:gd name="T7" fmla="*/ 0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rgbClr val="766F54">
                <a:alpha val="2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6396" name="Freeform 12"/>
            <p:cNvSpPr>
              <a:spLocks noChangeArrowheads="1"/>
            </p:cNvSpPr>
            <p:nvPr/>
          </p:nvSpPr>
          <p:spPr bwMode="auto">
            <a:xfrm>
              <a:off x="337" y="3376"/>
              <a:ext cx="14" cy="138"/>
            </a:xfrm>
            <a:custGeom>
              <a:avLst/>
              <a:gdLst>
                <a:gd name="T0" fmla="*/ 110255844 w 8"/>
                <a:gd name="T1" fmla="*/ 681543004 h 48"/>
                <a:gd name="T2" fmla="*/ 126007813 w 8"/>
                <a:gd name="T3" fmla="*/ 743502533 h 48"/>
                <a:gd name="T4" fmla="*/ 126007813 w 8"/>
                <a:gd name="T5" fmla="*/ 294302840 h 48"/>
                <a:gd name="T6" fmla="*/ 15751969 w 8"/>
                <a:gd name="T7" fmla="*/ 0 h 48"/>
                <a:gd name="T8" fmla="*/ 0 w 8"/>
                <a:gd name="T9" fmla="*/ 402731031 h 48"/>
                <a:gd name="T10" fmla="*/ 110255844 w 8"/>
                <a:gd name="T11" fmla="*/ 681543004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rgbClr val="766F54">
                <a:alpha val="2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6397" name="Freeform 13"/>
            <p:cNvSpPr>
              <a:spLocks noChangeArrowheads="1"/>
            </p:cNvSpPr>
            <p:nvPr/>
          </p:nvSpPr>
          <p:spPr bwMode="auto">
            <a:xfrm>
              <a:off x="372" y="3934"/>
              <a:ext cx="102" cy="390"/>
            </a:xfrm>
            <a:custGeom>
              <a:avLst/>
              <a:gdLst>
                <a:gd name="T0" fmla="*/ 106891015 w 52"/>
                <a:gd name="T1" fmla="*/ 277669014 h 135"/>
                <a:gd name="T2" fmla="*/ 0 w 52"/>
                <a:gd name="T3" fmla="*/ 0 h 135"/>
                <a:gd name="T4" fmla="*/ 183239508 w 52"/>
                <a:gd name="T5" fmla="*/ 740445466 h 135"/>
                <a:gd name="T6" fmla="*/ 244320646 w 52"/>
                <a:gd name="T7" fmla="*/ 956412000 h 135"/>
                <a:gd name="T8" fmla="*/ 778771815 w 52"/>
                <a:gd name="T9" fmla="*/ 2082507782 h 135"/>
                <a:gd name="T10" fmla="*/ 794043077 w 52"/>
                <a:gd name="T11" fmla="*/ 2082507782 h 135"/>
                <a:gd name="T12" fmla="*/ 366482923 w 52"/>
                <a:gd name="T13" fmla="*/ 863854353 h 135"/>
                <a:gd name="T14" fmla="*/ 106891015 w 52"/>
                <a:gd name="T15" fmla="*/ 277669014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rgbClr val="766F54">
                <a:alpha val="2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</p:grpSp>
      <p:grpSp>
        <p:nvGrpSpPr>
          <p:cNvPr id="16398" name="Group 14"/>
          <p:cNvGrpSpPr>
            <a:grpSpLocks/>
          </p:cNvGrpSpPr>
          <p:nvPr/>
        </p:nvGrpSpPr>
        <p:grpSpPr bwMode="auto">
          <a:xfrm>
            <a:off x="20638" y="0"/>
            <a:ext cx="1949450" cy="6850063"/>
            <a:chOff x="13" y="0"/>
            <a:chExt cx="1228" cy="4315"/>
          </a:xfrm>
        </p:grpSpPr>
        <p:sp>
          <p:nvSpPr>
            <p:cNvPr id="16399" name="Freeform 15"/>
            <p:cNvSpPr>
              <a:spLocks noChangeArrowheads="1"/>
            </p:cNvSpPr>
            <p:nvPr/>
          </p:nvSpPr>
          <p:spPr bwMode="auto">
            <a:xfrm>
              <a:off x="13" y="0"/>
              <a:ext cx="256" cy="2771"/>
            </a:xfrm>
            <a:custGeom>
              <a:avLst/>
              <a:gdLst>
                <a:gd name="T0" fmla="*/ 110684661 w 103"/>
                <a:gd name="T1" fmla="*/ 2147483646 h 920"/>
                <a:gd name="T2" fmla="*/ 411117865 w 103"/>
                <a:gd name="T3" fmla="*/ 2147483646 h 920"/>
                <a:gd name="T4" fmla="*/ 901295634 w 103"/>
                <a:gd name="T5" fmla="*/ 2147483646 h 920"/>
                <a:gd name="T6" fmla="*/ 1597032336 w 103"/>
                <a:gd name="T7" fmla="*/ 2147483646 h 920"/>
                <a:gd name="T8" fmla="*/ 1628657093 w 103"/>
                <a:gd name="T9" fmla="*/ 2147483646 h 920"/>
                <a:gd name="T10" fmla="*/ 1565407579 w 103"/>
                <a:gd name="T11" fmla="*/ 2147483646 h 920"/>
                <a:gd name="T12" fmla="*/ 1565407579 w 103"/>
                <a:gd name="T13" fmla="*/ 2147483646 h 920"/>
                <a:gd name="T14" fmla="*/ 996169906 w 103"/>
                <a:gd name="T15" fmla="*/ 2147483646 h 920"/>
                <a:gd name="T16" fmla="*/ 474367379 w 103"/>
                <a:gd name="T17" fmla="*/ 2147483646 h 920"/>
                <a:gd name="T18" fmla="*/ 142309418 w 103"/>
                <a:gd name="T19" fmla="*/ 2147483646 h 920"/>
                <a:gd name="T20" fmla="*/ 47435147 w 103"/>
                <a:gd name="T21" fmla="*/ 1445313264 h 920"/>
                <a:gd name="T22" fmla="*/ 15810390 w 103"/>
                <a:gd name="T23" fmla="*/ 0 h 920"/>
                <a:gd name="T24" fmla="*/ 0 w 103"/>
                <a:gd name="T25" fmla="*/ 0 h 920"/>
                <a:gd name="T26" fmla="*/ 15810390 w 103"/>
                <a:gd name="T27" fmla="*/ 1445313264 h 920"/>
                <a:gd name="T28" fmla="*/ 110684661 w 103"/>
                <a:gd name="T29" fmla="*/ 2147483646 h 9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rgbClr val="766F54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6400" name="Freeform 16"/>
            <p:cNvSpPr>
              <a:spLocks noChangeArrowheads="1"/>
            </p:cNvSpPr>
            <p:nvPr/>
          </p:nvSpPr>
          <p:spPr bwMode="auto">
            <a:xfrm>
              <a:off x="286" y="2719"/>
              <a:ext cx="219" cy="994"/>
            </a:xfrm>
            <a:custGeom>
              <a:avLst/>
              <a:gdLst>
                <a:gd name="T0" fmla="*/ 842409880 w 88"/>
                <a:gd name="T1" fmla="*/ 2147483646 h 330"/>
                <a:gd name="T2" fmla="*/ 1398719344 w 88"/>
                <a:gd name="T3" fmla="*/ 2147483646 h 330"/>
                <a:gd name="T4" fmla="*/ 1398719344 w 88"/>
                <a:gd name="T5" fmla="*/ 2147483646 h 330"/>
                <a:gd name="T6" fmla="*/ 1398719344 w 88"/>
                <a:gd name="T7" fmla="*/ 2147483646 h 330"/>
                <a:gd name="T8" fmla="*/ 985460087 w 88"/>
                <a:gd name="T9" fmla="*/ 2147483646 h 330"/>
                <a:gd name="T10" fmla="*/ 0 w 88"/>
                <a:gd name="T11" fmla="*/ 0 h 330"/>
                <a:gd name="T12" fmla="*/ 111263488 w 88"/>
                <a:gd name="T13" fmla="*/ 992310910 h 330"/>
                <a:gd name="T14" fmla="*/ 842409880 w 88"/>
                <a:gd name="T15" fmla="*/ 2147483646 h 3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rgbClr val="766F54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6401" name="Freeform 17"/>
            <p:cNvSpPr>
              <a:spLocks noChangeArrowheads="1"/>
            </p:cNvSpPr>
            <p:nvPr/>
          </p:nvSpPr>
          <p:spPr bwMode="auto">
            <a:xfrm>
              <a:off x="524" y="3693"/>
              <a:ext cx="223" cy="622"/>
            </a:xfrm>
            <a:custGeom>
              <a:avLst/>
              <a:gdLst>
                <a:gd name="T0" fmla="*/ 94507976 w 90"/>
                <a:gd name="T1" fmla="*/ 235809526 h 207"/>
                <a:gd name="T2" fmla="*/ 0 w 90"/>
                <a:gd name="T3" fmla="*/ 0 h 207"/>
                <a:gd name="T4" fmla="*/ 15751991 w 90"/>
                <a:gd name="T5" fmla="*/ 455898152 h 207"/>
                <a:gd name="T6" fmla="*/ 661543926 w 90"/>
                <a:gd name="T7" fmla="*/ 1996514571 h 207"/>
                <a:gd name="T8" fmla="*/ 1260079889 w 90"/>
                <a:gd name="T9" fmla="*/ 2147483646 h 207"/>
                <a:gd name="T10" fmla="*/ 1417591859 w 90"/>
                <a:gd name="T11" fmla="*/ 2147483646 h 207"/>
                <a:gd name="T12" fmla="*/ 787551915 w 90"/>
                <a:gd name="T13" fmla="*/ 1933630974 h 207"/>
                <a:gd name="T14" fmla="*/ 94507976 w 90"/>
                <a:gd name="T15" fmla="*/ 235809526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rgbClr val="766F54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6402" name="Freeform 18"/>
            <p:cNvSpPr>
              <a:spLocks noChangeArrowheads="1"/>
            </p:cNvSpPr>
            <p:nvPr/>
          </p:nvSpPr>
          <p:spPr bwMode="auto">
            <a:xfrm>
              <a:off x="271" y="2749"/>
              <a:ext cx="286" cy="1406"/>
            </a:xfrm>
            <a:custGeom>
              <a:avLst/>
              <a:gdLst>
                <a:gd name="T0" fmla="*/ 1596387350 w 115"/>
                <a:gd name="T1" fmla="*/ 2147483646 h 467"/>
                <a:gd name="T2" fmla="*/ 1232853715 w 115"/>
                <a:gd name="T3" fmla="*/ 2147483646 h 467"/>
                <a:gd name="T4" fmla="*/ 458368842 w 115"/>
                <a:gd name="T5" fmla="*/ 2147483646 h 467"/>
                <a:gd name="T6" fmla="*/ 205473631 w 115"/>
                <a:gd name="T7" fmla="*/ 834088423 h 467"/>
                <a:gd name="T8" fmla="*/ 0 w 115"/>
                <a:gd name="T9" fmla="*/ 0 h 467"/>
                <a:gd name="T10" fmla="*/ 331923224 w 115"/>
                <a:gd name="T11" fmla="*/ 2147483646 h 467"/>
                <a:gd name="T12" fmla="*/ 1090600904 w 115"/>
                <a:gd name="T13" fmla="*/ 2147483646 h 467"/>
                <a:gd name="T14" fmla="*/ 1627997760 w 115"/>
                <a:gd name="T15" fmla="*/ 2147483646 h 467"/>
                <a:gd name="T16" fmla="*/ 1817668174 w 115"/>
                <a:gd name="T17" fmla="*/ 2147483646 h 467"/>
                <a:gd name="T18" fmla="*/ 1770250570 w 115"/>
                <a:gd name="T19" fmla="*/ 2147483646 h 467"/>
                <a:gd name="T20" fmla="*/ 1596387350 w 115"/>
                <a:gd name="T21" fmla="*/ 2147483646 h 4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rgbClr val="766F54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6403" name="Freeform 19"/>
            <p:cNvSpPr>
              <a:spLocks noChangeArrowheads="1"/>
            </p:cNvSpPr>
            <p:nvPr/>
          </p:nvSpPr>
          <p:spPr bwMode="auto">
            <a:xfrm>
              <a:off x="243" y="812"/>
              <a:ext cx="89" cy="1905"/>
            </a:xfrm>
            <a:custGeom>
              <a:avLst/>
              <a:gdLst>
                <a:gd name="T0" fmla="*/ 273753372 w 36"/>
                <a:gd name="T1" fmla="*/ 2147483646 h 633"/>
                <a:gd name="T2" fmla="*/ 209338926 w 36"/>
                <a:gd name="T3" fmla="*/ 2147483646 h 633"/>
                <a:gd name="T4" fmla="*/ 80514045 w 36"/>
                <a:gd name="T5" fmla="*/ 2147483646 h 633"/>
                <a:gd name="T6" fmla="*/ 209338926 w 36"/>
                <a:gd name="T7" fmla="*/ 2147483646 h 633"/>
                <a:gd name="T8" fmla="*/ 354267417 w 36"/>
                <a:gd name="T9" fmla="*/ 1554425528 h 633"/>
                <a:gd name="T10" fmla="*/ 579709955 w 36"/>
                <a:gd name="T11" fmla="*/ 0 h 633"/>
                <a:gd name="T12" fmla="*/ 563606343 w 36"/>
                <a:gd name="T13" fmla="*/ 0 h 633"/>
                <a:gd name="T14" fmla="*/ 322060194 w 36"/>
                <a:gd name="T15" fmla="*/ 1554425528 h 633"/>
                <a:gd name="T16" fmla="*/ 161032104 w 36"/>
                <a:gd name="T17" fmla="*/ 2147483646 h 633"/>
                <a:gd name="T18" fmla="*/ 16103612 w 36"/>
                <a:gd name="T19" fmla="*/ 2147483646 h 633"/>
                <a:gd name="T20" fmla="*/ 112721269 w 36"/>
                <a:gd name="T21" fmla="*/ 2147483646 h 633"/>
                <a:gd name="T22" fmla="*/ 257649761 w 36"/>
                <a:gd name="T23" fmla="*/ 2147483646 h 633"/>
                <a:gd name="T24" fmla="*/ 273753372 w 36"/>
                <a:gd name="T25" fmla="*/ 2147483646 h 6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rgbClr val="766F54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6404" name="Freeform 20"/>
            <p:cNvSpPr>
              <a:spLocks noChangeArrowheads="1"/>
            </p:cNvSpPr>
            <p:nvPr/>
          </p:nvSpPr>
          <p:spPr bwMode="auto">
            <a:xfrm>
              <a:off x="579" y="4140"/>
              <a:ext cx="68" cy="175"/>
            </a:xfrm>
            <a:custGeom>
              <a:avLst/>
              <a:gdLst>
                <a:gd name="T0" fmla="*/ 346523469 w 28"/>
                <a:gd name="T1" fmla="*/ 923021860 h 59"/>
                <a:gd name="T2" fmla="*/ 441027344 w 28"/>
                <a:gd name="T3" fmla="*/ 923021860 h 59"/>
                <a:gd name="T4" fmla="*/ 0 w 28"/>
                <a:gd name="T5" fmla="*/ 0 h 59"/>
                <a:gd name="T6" fmla="*/ 346523469 w 28"/>
                <a:gd name="T7" fmla="*/ 923021860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rgbClr val="766F54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6405" name="Freeform 21"/>
            <p:cNvSpPr>
              <a:spLocks noChangeArrowheads="1"/>
            </p:cNvSpPr>
            <p:nvPr/>
          </p:nvSpPr>
          <p:spPr bwMode="auto">
            <a:xfrm>
              <a:off x="261" y="2587"/>
              <a:ext cx="41" cy="320"/>
            </a:xfrm>
            <a:custGeom>
              <a:avLst/>
              <a:gdLst>
                <a:gd name="T0" fmla="*/ 64496489 w 17"/>
                <a:gd name="T1" fmla="*/ 847377402 h 107"/>
                <a:gd name="T2" fmla="*/ 274108069 w 17"/>
                <a:gd name="T3" fmla="*/ 1679063951 h 107"/>
                <a:gd name="T4" fmla="*/ 161241221 w 17"/>
                <a:gd name="T5" fmla="*/ 690456982 h 107"/>
                <a:gd name="T6" fmla="*/ 145115092 w 17"/>
                <a:gd name="T7" fmla="*/ 674762167 h 107"/>
                <a:gd name="T8" fmla="*/ 0 w 17"/>
                <a:gd name="T9" fmla="*/ 0 h 107"/>
                <a:gd name="T10" fmla="*/ 0 w 17"/>
                <a:gd name="T11" fmla="*/ 125538713 h 107"/>
                <a:gd name="T12" fmla="*/ 64496489 w 17"/>
                <a:gd name="T13" fmla="*/ 847377402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rgbClr val="766F54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6406" name="Freeform 22"/>
            <p:cNvSpPr>
              <a:spLocks noChangeArrowheads="1"/>
            </p:cNvSpPr>
            <p:nvPr/>
          </p:nvSpPr>
          <p:spPr bwMode="auto">
            <a:xfrm>
              <a:off x="507" y="1982"/>
              <a:ext cx="734" cy="1709"/>
            </a:xfrm>
            <a:custGeom>
              <a:avLst/>
              <a:gdLst>
                <a:gd name="T0" fmla="*/ 126350140 w 294"/>
                <a:gd name="T1" fmla="*/ 2147483646 h 568"/>
                <a:gd name="T2" fmla="*/ 552784347 w 294"/>
                <a:gd name="T3" fmla="*/ 2147483646 h 568"/>
                <a:gd name="T4" fmla="*/ 1563593416 w 294"/>
                <a:gd name="T5" fmla="*/ 2147483646 h 568"/>
                <a:gd name="T6" fmla="*/ 2147483646 w 294"/>
                <a:gd name="T7" fmla="*/ 1869089766 h 568"/>
                <a:gd name="T8" fmla="*/ 2147483646 w 294"/>
                <a:gd name="T9" fmla="*/ 910983896 h 568"/>
                <a:gd name="T10" fmla="*/ 2147483646 w 294"/>
                <a:gd name="T11" fmla="*/ 439783962 h 568"/>
                <a:gd name="T12" fmla="*/ 2147483646 w 294"/>
                <a:gd name="T13" fmla="*/ 0 h 568"/>
                <a:gd name="T14" fmla="*/ 2147483646 w 294"/>
                <a:gd name="T15" fmla="*/ 0 h 568"/>
                <a:gd name="T16" fmla="*/ 2147483646 w 294"/>
                <a:gd name="T17" fmla="*/ 424077958 h 568"/>
                <a:gd name="T18" fmla="*/ 2147483646 w 294"/>
                <a:gd name="T19" fmla="*/ 879571888 h 568"/>
                <a:gd name="T20" fmla="*/ 2147483646 w 294"/>
                <a:gd name="T21" fmla="*/ 1837677758 h 568"/>
                <a:gd name="T22" fmla="*/ 1500416359 w 294"/>
                <a:gd name="T23" fmla="*/ 2147483646 h 568"/>
                <a:gd name="T24" fmla="*/ 473814019 w 294"/>
                <a:gd name="T25" fmla="*/ 2147483646 h 568"/>
                <a:gd name="T26" fmla="*/ 0 w 294"/>
                <a:gd name="T27" fmla="*/ 2147483646 h 568"/>
                <a:gd name="T28" fmla="*/ 110556869 w 294"/>
                <a:gd name="T29" fmla="*/ 2147483646 h 568"/>
                <a:gd name="T30" fmla="*/ 126350140 w 294"/>
                <a:gd name="T31" fmla="*/ 2147483646 h 5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rgbClr val="766F54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6407" name="Freeform 23"/>
            <p:cNvSpPr>
              <a:spLocks noChangeArrowheads="1"/>
            </p:cNvSpPr>
            <p:nvPr/>
          </p:nvSpPr>
          <p:spPr bwMode="auto">
            <a:xfrm>
              <a:off x="559" y="4158"/>
              <a:ext cx="61" cy="157"/>
            </a:xfrm>
            <a:custGeom>
              <a:avLst/>
              <a:gdLst>
                <a:gd name="T0" fmla="*/ 0 w 25"/>
                <a:gd name="T1" fmla="*/ 0 h 53"/>
                <a:gd name="T2" fmla="*/ 304079525 w 25"/>
                <a:gd name="T3" fmla="*/ 828513255 h 53"/>
                <a:gd name="T4" fmla="*/ 400104007 w 25"/>
                <a:gd name="T5" fmla="*/ 828513255 h 53"/>
                <a:gd name="T6" fmla="*/ 0 w 25"/>
                <a:gd name="T7" fmla="*/ 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rgbClr val="766F54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6408" name="Freeform 24"/>
            <p:cNvSpPr>
              <a:spLocks noChangeArrowheads="1"/>
            </p:cNvSpPr>
            <p:nvPr/>
          </p:nvSpPr>
          <p:spPr bwMode="auto">
            <a:xfrm>
              <a:off x="507" y="3715"/>
              <a:ext cx="70" cy="423"/>
            </a:xfrm>
            <a:custGeom>
              <a:avLst/>
              <a:gdLst>
                <a:gd name="T0" fmla="*/ 0 w 29"/>
                <a:gd name="T1" fmla="*/ 0 h 141"/>
                <a:gd name="T2" fmla="*/ 108742655 w 29"/>
                <a:gd name="T3" fmla="*/ 1397863960 h 141"/>
                <a:gd name="T4" fmla="*/ 279621155 w 29"/>
                <a:gd name="T5" fmla="*/ 1837639560 h 141"/>
                <a:gd name="T6" fmla="*/ 450499655 w 29"/>
                <a:gd name="T7" fmla="*/ 2147483646 h 141"/>
                <a:gd name="T8" fmla="*/ 419429762 w 29"/>
                <a:gd name="T9" fmla="*/ 2120352729 h 141"/>
                <a:gd name="T10" fmla="*/ 124275631 w 29"/>
                <a:gd name="T11" fmla="*/ 345540519 h 141"/>
                <a:gd name="T12" fmla="*/ 62139786 w 29"/>
                <a:gd name="T13" fmla="*/ 172768278 h 141"/>
                <a:gd name="T14" fmla="*/ 0 w 29"/>
                <a:gd name="T15" fmla="*/ 0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rgbClr val="766F54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6409" name="Freeform 25"/>
            <p:cNvSpPr>
              <a:spLocks noChangeArrowheads="1"/>
            </p:cNvSpPr>
            <p:nvPr/>
          </p:nvSpPr>
          <p:spPr bwMode="auto">
            <a:xfrm>
              <a:off x="507" y="3636"/>
              <a:ext cx="18" cy="142"/>
            </a:xfrm>
            <a:custGeom>
              <a:avLst/>
              <a:gdLst>
                <a:gd name="T0" fmla="*/ 0 w 8"/>
                <a:gd name="T1" fmla="*/ 402731031 h 48"/>
                <a:gd name="T2" fmla="*/ 63003906 w 8"/>
                <a:gd name="T3" fmla="*/ 573114814 h 48"/>
                <a:gd name="T4" fmla="*/ 126007813 w 8"/>
                <a:gd name="T5" fmla="*/ 743502533 h 48"/>
                <a:gd name="T6" fmla="*/ 110255844 w 8"/>
                <a:gd name="T7" fmla="*/ 294302840 h 48"/>
                <a:gd name="T8" fmla="*/ 0 w 8"/>
                <a:gd name="T9" fmla="*/ 0 h 48"/>
                <a:gd name="T10" fmla="*/ 0 w 8"/>
                <a:gd name="T11" fmla="*/ 61959528 h 48"/>
                <a:gd name="T12" fmla="*/ 0 w 8"/>
                <a:gd name="T13" fmla="*/ 402731031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rgbClr val="766F54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6410" name="Freeform 26"/>
            <p:cNvSpPr>
              <a:spLocks noChangeArrowheads="1"/>
            </p:cNvSpPr>
            <p:nvPr/>
          </p:nvSpPr>
          <p:spPr bwMode="auto">
            <a:xfrm>
              <a:off x="524" y="3983"/>
              <a:ext cx="108" cy="332"/>
            </a:xfrm>
            <a:custGeom>
              <a:avLst/>
              <a:gdLst>
                <a:gd name="T0" fmla="*/ 173259750 w 44"/>
                <a:gd name="T1" fmla="*/ 439440880 h 111"/>
                <a:gd name="T2" fmla="*/ 0 w 44"/>
                <a:gd name="T3" fmla="*/ 0 h 111"/>
                <a:gd name="T4" fmla="*/ 173259750 w 44"/>
                <a:gd name="T5" fmla="*/ 769022530 h 111"/>
                <a:gd name="T6" fmla="*/ 220515656 w 44"/>
                <a:gd name="T7" fmla="*/ 910269545 h 111"/>
                <a:gd name="T8" fmla="*/ 614287094 w 44"/>
                <a:gd name="T9" fmla="*/ 1742067645 h 111"/>
                <a:gd name="T10" fmla="*/ 693042969 w 44"/>
                <a:gd name="T11" fmla="*/ 1742067645 h 111"/>
                <a:gd name="T12" fmla="*/ 346523469 w 44"/>
                <a:gd name="T13" fmla="*/ 816102227 h 111"/>
                <a:gd name="T14" fmla="*/ 173259750 w 44"/>
                <a:gd name="T15" fmla="*/ 439440880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rgbClr val="766F54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</p:grpSp>
      <p:sp>
        <p:nvSpPr>
          <p:cNvPr id="16411" name="Rectangle 27"/>
          <p:cNvSpPr>
            <a:spLocks noChangeArrowheads="1"/>
          </p:cNvSpPr>
          <p:nvPr/>
        </p:nvSpPr>
        <p:spPr bwMode="auto">
          <a:xfrm>
            <a:off x="0" y="0"/>
            <a:ext cx="182563" cy="6858000"/>
          </a:xfrm>
          <a:prstGeom prst="rect">
            <a:avLst/>
          </a:prstGeom>
          <a:solidFill>
            <a:srgbClr val="766F54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t-BR"/>
          </a:p>
        </p:txBody>
      </p:sp>
      <p:sp>
        <p:nvSpPr>
          <p:cNvPr id="16412" name="Freeform 28"/>
          <p:cNvSpPr>
            <a:spLocks noChangeArrowheads="1"/>
          </p:cNvSpPr>
          <p:nvPr/>
        </p:nvSpPr>
        <p:spPr bwMode="auto">
          <a:xfrm flipV="1">
            <a:off x="0" y="711200"/>
            <a:ext cx="1358900" cy="508000"/>
          </a:xfrm>
          <a:custGeom>
            <a:avLst/>
            <a:gdLst>
              <a:gd name="T0" fmla="*/ 233511534 w 7908"/>
              <a:gd name="T1" fmla="*/ 12113514 h 10000"/>
              <a:gd name="T2" fmla="*/ 194150002 w 7908"/>
              <a:gd name="T3" fmla="*/ 485140 h 10000"/>
              <a:gd name="T4" fmla="*/ 193293730 w 7908"/>
              <a:gd name="T5" fmla="*/ 242570 h 10000"/>
              <a:gd name="T6" fmla="*/ 190842796 w 7908"/>
              <a:gd name="T7" fmla="*/ 0 h 10000"/>
              <a:gd name="T8" fmla="*/ 175251704 w 7908"/>
              <a:gd name="T9" fmla="*/ 0 h 10000"/>
              <a:gd name="T10" fmla="*/ 0 w 7908"/>
              <a:gd name="T11" fmla="*/ 160020 h 10000"/>
              <a:gd name="T12" fmla="*/ 0 w 7908"/>
              <a:gd name="T13" fmla="*/ 25806400 h 10000"/>
              <a:gd name="T14" fmla="*/ 175251704 w 7908"/>
              <a:gd name="T15" fmla="*/ 25682550 h 10000"/>
              <a:gd name="T16" fmla="*/ 190842796 w 7908"/>
              <a:gd name="T17" fmla="*/ 25682550 h 10000"/>
              <a:gd name="T18" fmla="*/ 193293730 w 7908"/>
              <a:gd name="T19" fmla="*/ 25442520 h 10000"/>
              <a:gd name="T20" fmla="*/ 194150002 w 7908"/>
              <a:gd name="T21" fmla="*/ 25197359 h 10000"/>
              <a:gd name="T22" fmla="*/ 233511534 w 7908"/>
              <a:gd name="T23" fmla="*/ 13568985 h 10000"/>
              <a:gd name="T24" fmla="*/ 233511534 w 7908"/>
              <a:gd name="T25" fmla="*/ 12113514 h 100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rgbClr val="A5301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t-BR"/>
          </a:p>
        </p:txBody>
      </p:sp>
      <p:sp>
        <p:nvSpPr>
          <p:cNvPr id="16413" name="Rectangle 29"/>
          <p:cNvSpPr>
            <a:spLocks noGrp="1" noChangeArrowheads="1"/>
          </p:cNvSpPr>
          <p:nvPr>
            <p:ph type="title"/>
          </p:nvPr>
        </p:nvSpPr>
        <p:spPr bwMode="auto">
          <a:xfrm>
            <a:off x="1944688" y="623888"/>
            <a:ext cx="6586537" cy="12779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pt-BR" smtClean="0"/>
              <a:t>Clique para editar o formato do texto do título</a:t>
            </a:r>
          </a:p>
        </p:txBody>
      </p:sp>
      <p:sp>
        <p:nvSpPr>
          <p:cNvPr id="16414" name="Rectangle 30"/>
          <p:cNvSpPr>
            <a:spLocks noGrp="1" noChangeArrowheads="1"/>
          </p:cNvSpPr>
          <p:nvPr>
            <p:ph type="body" idx="1"/>
          </p:nvPr>
        </p:nvSpPr>
        <p:spPr bwMode="auto">
          <a:xfrm>
            <a:off x="1943100" y="2133600"/>
            <a:ext cx="6588125" cy="3883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pt-BR" smtClean="0"/>
              <a:t>Clique para editar o formato do texto da estrutura de tópicos</a:t>
            </a:r>
          </a:p>
          <a:p>
            <a:pPr lvl="1"/>
            <a:r>
              <a:rPr lang="en-GB" altLang="pt-BR" smtClean="0"/>
              <a:t>2.º Nível da estrutura de tópicos</a:t>
            </a:r>
          </a:p>
          <a:p>
            <a:pPr lvl="2"/>
            <a:r>
              <a:rPr lang="en-GB" altLang="pt-BR" smtClean="0"/>
              <a:t>3.º Nível da estrutura de tópicos</a:t>
            </a:r>
          </a:p>
          <a:p>
            <a:pPr lvl="3"/>
            <a:r>
              <a:rPr lang="en-GB" altLang="pt-BR" smtClean="0"/>
              <a:t>4.º Nível da estrutura de tópicos</a:t>
            </a:r>
          </a:p>
          <a:p>
            <a:pPr lvl="4"/>
            <a:r>
              <a:rPr lang="en-GB" altLang="pt-BR" smtClean="0"/>
              <a:t>5.º Nível da estrutura de tópicos</a:t>
            </a:r>
          </a:p>
          <a:p>
            <a:pPr lvl="4"/>
            <a:r>
              <a:rPr lang="en-GB" altLang="pt-BR" smtClean="0"/>
              <a:t>6.º Nível da estrutura de tópicos</a:t>
            </a:r>
          </a:p>
          <a:p>
            <a:pPr lvl="4"/>
            <a:r>
              <a:rPr lang="en-GB" altLang="pt-BR" smtClean="0"/>
              <a:t>7.º Nível da estrutura de tópicos</a:t>
            </a:r>
          </a:p>
        </p:txBody>
      </p:sp>
      <p:sp>
        <p:nvSpPr>
          <p:cNvPr id="16415" name="Text Box 31"/>
          <p:cNvSpPr txBox="1">
            <a:spLocks noChangeArrowheads="1"/>
          </p:cNvSpPr>
          <p:nvPr/>
        </p:nvSpPr>
        <p:spPr bwMode="auto">
          <a:xfrm>
            <a:off x="7772400" y="6135688"/>
            <a:ext cx="766763" cy="369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t-BR"/>
          </a:p>
        </p:txBody>
      </p:sp>
      <p:sp>
        <p:nvSpPr>
          <p:cNvPr id="16416" name="Text Box 32"/>
          <p:cNvSpPr txBox="1">
            <a:spLocks noChangeArrowheads="1"/>
          </p:cNvSpPr>
          <p:nvPr/>
        </p:nvSpPr>
        <p:spPr bwMode="auto">
          <a:xfrm>
            <a:off x="1943100" y="6135688"/>
            <a:ext cx="5716588" cy="365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t-BR"/>
          </a:p>
        </p:txBody>
      </p:sp>
      <p:sp>
        <p:nvSpPr>
          <p:cNvPr id="16417" name="Rectangle 33"/>
          <p:cNvSpPr>
            <a:spLocks noGrp="1" noChangeArrowheads="1"/>
          </p:cNvSpPr>
          <p:nvPr>
            <p:ph type="sldNum"/>
          </p:nvPr>
        </p:nvSpPr>
        <p:spPr bwMode="auto">
          <a:xfrm>
            <a:off x="511175" y="768350"/>
            <a:ext cx="582613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000" tIns="46800" rIns="90000" bIns="46800" numCol="1" anchor="ctr" anchorCtr="0" compatLnSpc="1">
            <a:prstTxWarp prst="textNoShape">
              <a:avLst/>
            </a:prstTxWarp>
          </a:bodyPr>
          <a:lstStyle>
            <a:lvl1pPr algn="r" eaLnBrk="1">
              <a:buClrTx/>
              <a:buFontTx/>
              <a:buNone/>
              <a:defRPr sz="2000">
                <a:solidFill>
                  <a:srgbClr val="FEFFFF"/>
                </a:solidFill>
                <a:latin typeface="Times New Roman" panose="02020603050405020304" pitchFamily="18" charset="0"/>
                <a:cs typeface="DejaVu Sans" panose="020B0603030804020204" pitchFamily="34" charset="0"/>
              </a:defRPr>
            </a:lvl1pPr>
          </a:lstStyle>
          <a:p>
            <a:fld id="{E62B103B-9BF4-41C1-B942-E806A7B7BBE6}" type="slidenum">
              <a:rPr lang="pt-BR" altLang="pt-BR"/>
              <a:pPr/>
              <a:t>‹nº›</a:t>
            </a:fld>
            <a:endParaRPr lang="pt-BR" alt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30" r:id="rId1"/>
    <p:sldLayoutId id="2147483831" r:id="rId2"/>
    <p:sldLayoutId id="2147483832" r:id="rId3"/>
    <p:sldLayoutId id="2147483833" r:id="rId4"/>
    <p:sldLayoutId id="2147483834" r:id="rId5"/>
    <p:sldLayoutId id="2147483835" r:id="rId6"/>
    <p:sldLayoutId id="2147483836" r:id="rId7"/>
    <p:sldLayoutId id="2147483837" r:id="rId8"/>
    <p:sldLayoutId id="2147483838" r:id="rId9"/>
    <p:sldLayoutId id="2147483839" r:id="rId10"/>
    <p:sldLayoutId id="2147483840" r:id="rId11"/>
  </p:sldLayoutIdLst>
  <p:txStyles>
    <p:titleStyle>
      <a:lvl1pPr algn="l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3600" kern="1200">
          <a:solidFill>
            <a:srgbClr val="262626"/>
          </a:solidFill>
          <a:latin typeface="+mj-lt"/>
          <a:ea typeface="+mj-ea"/>
          <a:cs typeface="+mj-cs"/>
        </a:defRPr>
      </a:lvl1pPr>
      <a:lvl2pPr marL="742950" indent="-285750" algn="l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3600">
          <a:solidFill>
            <a:srgbClr val="262626"/>
          </a:solidFill>
          <a:latin typeface="Century Gothic" panose="020B0502020202020204" pitchFamily="34" charset="0"/>
          <a:ea typeface="WenQuanYi Micro Hei" charset="0"/>
          <a:cs typeface="WenQuanYi Micro Hei" charset="0"/>
        </a:defRPr>
      </a:lvl2pPr>
      <a:lvl3pPr marL="1143000" indent="-228600" algn="l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3600">
          <a:solidFill>
            <a:srgbClr val="262626"/>
          </a:solidFill>
          <a:latin typeface="Century Gothic" panose="020B0502020202020204" pitchFamily="34" charset="0"/>
          <a:ea typeface="WenQuanYi Micro Hei" charset="0"/>
          <a:cs typeface="WenQuanYi Micro Hei" charset="0"/>
        </a:defRPr>
      </a:lvl3pPr>
      <a:lvl4pPr marL="1600200" indent="-228600" algn="l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3600">
          <a:solidFill>
            <a:srgbClr val="262626"/>
          </a:solidFill>
          <a:latin typeface="Century Gothic" panose="020B0502020202020204" pitchFamily="34" charset="0"/>
          <a:ea typeface="WenQuanYi Micro Hei" charset="0"/>
          <a:cs typeface="WenQuanYi Micro Hei" charset="0"/>
        </a:defRPr>
      </a:lvl4pPr>
      <a:lvl5pPr marL="2057400" indent="-228600" algn="l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3600">
          <a:solidFill>
            <a:srgbClr val="262626"/>
          </a:solidFill>
          <a:latin typeface="Century Gothic" panose="020B0502020202020204" pitchFamily="34" charset="0"/>
          <a:ea typeface="WenQuanYi Micro Hei" charset="0"/>
          <a:cs typeface="WenQuanYi Micro Hei" charset="0"/>
        </a:defRPr>
      </a:lvl5pPr>
      <a:lvl6pPr marL="2514600" indent="-228600" algn="l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3600">
          <a:solidFill>
            <a:srgbClr val="262626"/>
          </a:solidFill>
          <a:latin typeface="Century Gothic" panose="020B0502020202020204" pitchFamily="34" charset="0"/>
          <a:ea typeface="WenQuanYi Micro Hei" charset="0"/>
          <a:cs typeface="WenQuanYi Micro Hei" charset="0"/>
        </a:defRPr>
      </a:lvl6pPr>
      <a:lvl7pPr marL="2971800" indent="-228600" algn="l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3600">
          <a:solidFill>
            <a:srgbClr val="262626"/>
          </a:solidFill>
          <a:latin typeface="Century Gothic" panose="020B0502020202020204" pitchFamily="34" charset="0"/>
          <a:ea typeface="WenQuanYi Micro Hei" charset="0"/>
          <a:cs typeface="WenQuanYi Micro Hei" charset="0"/>
        </a:defRPr>
      </a:lvl7pPr>
      <a:lvl8pPr marL="3429000" indent="-228600" algn="l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3600">
          <a:solidFill>
            <a:srgbClr val="262626"/>
          </a:solidFill>
          <a:latin typeface="Century Gothic" panose="020B0502020202020204" pitchFamily="34" charset="0"/>
          <a:ea typeface="WenQuanYi Micro Hei" charset="0"/>
          <a:cs typeface="WenQuanYi Micro Hei" charset="0"/>
        </a:defRPr>
      </a:lvl8pPr>
      <a:lvl9pPr marL="3886200" indent="-228600" algn="l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3600">
          <a:solidFill>
            <a:srgbClr val="262626"/>
          </a:solidFill>
          <a:latin typeface="Century Gothic" panose="020B0502020202020204" pitchFamily="34" charset="0"/>
          <a:ea typeface="WenQuanYi Micro Hei" charset="0"/>
          <a:cs typeface="WenQuanYi Micro Hei" charset="0"/>
        </a:defRPr>
      </a:lvl9pPr>
    </p:titleStyle>
    <p:bodyStyle>
      <a:lvl1pPr marL="342900" indent="-342900" algn="l" defTabSz="449263" rtl="0" eaLnBrk="0" fontAlgn="base" hangingPunct="0">
        <a:spcBef>
          <a:spcPts val="100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kern="1200">
          <a:solidFill>
            <a:srgbClr val="404040"/>
          </a:solidFill>
          <a:latin typeface="+mn-lt"/>
          <a:ea typeface="+mn-ea"/>
          <a:cs typeface="+mn-cs"/>
        </a:defRPr>
      </a:lvl1pPr>
      <a:lvl2pPr marL="742950" indent="-285750" algn="l" defTabSz="449263" rtl="0" eaLnBrk="0" fontAlgn="base" hangingPunct="0">
        <a:spcBef>
          <a:spcPts val="100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1600" kern="1200">
          <a:solidFill>
            <a:srgbClr val="404040"/>
          </a:solidFill>
          <a:latin typeface="+mn-lt"/>
          <a:ea typeface="+mn-ea"/>
          <a:cs typeface="+mn-cs"/>
        </a:defRPr>
      </a:lvl2pPr>
      <a:lvl3pPr marL="1143000" indent="-228600" algn="l" defTabSz="449263" rtl="0" eaLnBrk="0" fontAlgn="base" hangingPunct="0">
        <a:spcBef>
          <a:spcPts val="100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1400" kern="1200">
          <a:solidFill>
            <a:srgbClr val="404040"/>
          </a:solidFill>
          <a:latin typeface="+mn-lt"/>
          <a:ea typeface="+mn-ea"/>
          <a:cs typeface="+mn-cs"/>
        </a:defRPr>
      </a:lvl3pPr>
      <a:lvl4pPr marL="1600200" indent="-228600" algn="l" defTabSz="449263" rtl="0" eaLnBrk="0" fontAlgn="base" hangingPunct="0">
        <a:spcBef>
          <a:spcPts val="100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1200" kern="1200">
          <a:solidFill>
            <a:srgbClr val="404040"/>
          </a:solidFill>
          <a:latin typeface="+mn-lt"/>
          <a:ea typeface="+mn-ea"/>
          <a:cs typeface="+mn-cs"/>
        </a:defRPr>
      </a:lvl4pPr>
      <a:lvl5pPr marL="2057400" indent="-228600" algn="l" defTabSz="449263" rtl="0" eaLnBrk="0" fontAlgn="base" hangingPunct="0">
        <a:spcBef>
          <a:spcPts val="100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1200" kern="1200">
          <a:solidFill>
            <a:srgbClr val="404040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409" name="Group 1"/>
          <p:cNvGrpSpPr>
            <a:grpSpLocks/>
          </p:cNvGrpSpPr>
          <p:nvPr/>
        </p:nvGrpSpPr>
        <p:grpSpPr bwMode="auto">
          <a:xfrm>
            <a:off x="0" y="228600"/>
            <a:ext cx="1978025" cy="6635750"/>
            <a:chOff x="0" y="144"/>
            <a:chExt cx="1246" cy="4180"/>
          </a:xfrm>
        </p:grpSpPr>
        <p:sp>
          <p:nvSpPr>
            <p:cNvPr id="17410" name="Freeform 2"/>
            <p:cNvSpPr>
              <a:spLocks noChangeArrowheads="1"/>
            </p:cNvSpPr>
            <p:nvPr/>
          </p:nvSpPr>
          <p:spPr bwMode="auto">
            <a:xfrm>
              <a:off x="0" y="1622"/>
              <a:ext cx="42" cy="392"/>
            </a:xfrm>
            <a:custGeom>
              <a:avLst/>
              <a:gdLst>
                <a:gd name="T0" fmla="*/ 334035256 w 22"/>
                <a:gd name="T1" fmla="*/ 2092026176 h 136"/>
                <a:gd name="T2" fmla="*/ 258117975 w 22"/>
                <a:gd name="T3" fmla="*/ 1230604787 h 136"/>
                <a:gd name="T4" fmla="*/ 0 w 22"/>
                <a:gd name="T5" fmla="*/ 0 h 136"/>
                <a:gd name="T6" fmla="*/ 0 w 22"/>
                <a:gd name="T7" fmla="*/ 538388859 h 136"/>
                <a:gd name="T8" fmla="*/ 303669123 w 22"/>
                <a:gd name="T9" fmla="*/ 1907434478 h 136"/>
                <a:gd name="T10" fmla="*/ 334035256 w 22"/>
                <a:gd name="T11" fmla="*/ 2092026176 h 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rgbClr val="766F54">
                <a:alpha val="2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7411" name="Freeform 3"/>
            <p:cNvSpPr>
              <a:spLocks noChangeArrowheads="1"/>
            </p:cNvSpPr>
            <p:nvPr/>
          </p:nvSpPr>
          <p:spPr bwMode="auto">
            <a:xfrm>
              <a:off x="56" y="1988"/>
              <a:ext cx="281" cy="1461"/>
            </a:xfrm>
            <a:custGeom>
              <a:avLst/>
              <a:gdLst>
                <a:gd name="T0" fmla="*/ 1331463414 w 140"/>
                <a:gd name="T1" fmla="*/ 2147483646 h 504"/>
                <a:gd name="T2" fmla="*/ 2147483646 w 140"/>
                <a:gd name="T3" fmla="*/ 2147483646 h 504"/>
                <a:gd name="T4" fmla="*/ 2147483646 w 140"/>
                <a:gd name="T5" fmla="*/ 2147483646 h 504"/>
                <a:gd name="T6" fmla="*/ 1470804210 w 140"/>
                <a:gd name="T7" fmla="*/ 2147483646 h 504"/>
                <a:gd name="T8" fmla="*/ 0 w 140"/>
                <a:gd name="T9" fmla="*/ 0 h 504"/>
                <a:gd name="T10" fmla="*/ 92891241 w 140"/>
                <a:gd name="T11" fmla="*/ 939577574 h 504"/>
                <a:gd name="T12" fmla="*/ 1331463414 w 140"/>
                <a:gd name="T13" fmla="*/ 2147483646 h 5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rgbClr val="766F54">
                <a:alpha val="2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7412" name="Freeform 4"/>
            <p:cNvSpPr>
              <a:spLocks noChangeArrowheads="1"/>
            </p:cNvSpPr>
            <p:nvPr/>
          </p:nvSpPr>
          <p:spPr bwMode="auto">
            <a:xfrm>
              <a:off x="353" y="3431"/>
              <a:ext cx="265" cy="893"/>
            </a:xfrm>
            <a:custGeom>
              <a:avLst/>
              <a:gdLst>
                <a:gd name="T0" fmla="*/ 123725864 w 132"/>
                <a:gd name="T1" fmla="*/ 339357040 h 308"/>
                <a:gd name="T2" fmla="*/ 0 w 132"/>
                <a:gd name="T3" fmla="*/ 0 h 308"/>
                <a:gd name="T4" fmla="*/ 0 w 132"/>
                <a:gd name="T5" fmla="*/ 447336244 h 308"/>
                <a:gd name="T6" fmla="*/ 1051683611 w 132"/>
                <a:gd name="T7" fmla="*/ 2147483646 h 308"/>
                <a:gd name="T8" fmla="*/ 1902309252 w 132"/>
                <a:gd name="T9" fmla="*/ 2147483646 h 308"/>
                <a:gd name="T10" fmla="*/ 2041502324 w 132"/>
                <a:gd name="T11" fmla="*/ 2147483646 h 308"/>
                <a:gd name="T12" fmla="*/ 1190876683 w 132"/>
                <a:gd name="T13" fmla="*/ 2147483646 h 308"/>
                <a:gd name="T14" fmla="*/ 123725864 w 132"/>
                <a:gd name="T15" fmla="*/ 339357040 h 3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rgbClr val="766F54">
                <a:alpha val="2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7413" name="Freeform 5"/>
            <p:cNvSpPr>
              <a:spLocks noChangeArrowheads="1"/>
            </p:cNvSpPr>
            <p:nvPr/>
          </p:nvSpPr>
          <p:spPr bwMode="auto">
            <a:xfrm>
              <a:off x="420" y="4097"/>
              <a:ext cx="73" cy="227"/>
            </a:xfrm>
            <a:custGeom>
              <a:avLst/>
              <a:gdLst>
                <a:gd name="T0" fmla="*/ 436271086 w 37"/>
                <a:gd name="T1" fmla="*/ 1213028493 h 79"/>
                <a:gd name="T2" fmla="*/ 576502770 w 37"/>
                <a:gd name="T3" fmla="*/ 1213028493 h 79"/>
                <a:gd name="T4" fmla="*/ 0 w 37"/>
                <a:gd name="T5" fmla="*/ 0 h 79"/>
                <a:gd name="T6" fmla="*/ 436271086 w 37"/>
                <a:gd name="T7" fmla="*/ 1213028493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rgbClr val="766F54">
                <a:alpha val="2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7414" name="Freeform 6"/>
            <p:cNvSpPr>
              <a:spLocks noChangeArrowheads="1"/>
            </p:cNvSpPr>
            <p:nvPr/>
          </p:nvSpPr>
          <p:spPr bwMode="auto">
            <a:xfrm>
              <a:off x="44" y="2016"/>
              <a:ext cx="358" cy="2095"/>
            </a:xfrm>
            <a:custGeom>
              <a:avLst/>
              <a:gdLst>
                <a:gd name="T0" fmla="*/ 2147483646 w 178"/>
                <a:gd name="T1" fmla="*/ 2147483646 h 722"/>
                <a:gd name="T2" fmla="*/ 1794416005 w 178"/>
                <a:gd name="T3" fmla="*/ 2147483646 h 722"/>
                <a:gd name="T4" fmla="*/ 618763733 w 178"/>
                <a:gd name="T5" fmla="*/ 2147483646 h 722"/>
                <a:gd name="T6" fmla="*/ 185629513 w 178"/>
                <a:gd name="T7" fmla="*/ 786478582 h 722"/>
                <a:gd name="T8" fmla="*/ 0 w 178"/>
                <a:gd name="T9" fmla="*/ 0 h 722"/>
                <a:gd name="T10" fmla="*/ 510482144 w 178"/>
                <a:gd name="T11" fmla="*/ 2147483646 h 722"/>
                <a:gd name="T12" fmla="*/ 1655192887 w 178"/>
                <a:gd name="T13" fmla="*/ 2147483646 h 722"/>
                <a:gd name="T14" fmla="*/ 2147483646 w 178"/>
                <a:gd name="T15" fmla="*/ 2147483646 h 722"/>
                <a:gd name="T16" fmla="*/ 2147483646 w 178"/>
                <a:gd name="T17" fmla="*/ 2147483646 h 722"/>
                <a:gd name="T18" fmla="*/ 2147483646 w 178"/>
                <a:gd name="T19" fmla="*/ 2147483646 h 722"/>
                <a:gd name="T20" fmla="*/ 2147483646 w 178"/>
                <a:gd name="T21" fmla="*/ 2147483646 h 7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rgbClr val="766F54">
                <a:alpha val="2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7415" name="Freeform 7"/>
            <p:cNvSpPr>
              <a:spLocks noChangeArrowheads="1"/>
            </p:cNvSpPr>
            <p:nvPr/>
          </p:nvSpPr>
          <p:spPr bwMode="auto">
            <a:xfrm>
              <a:off x="10" y="144"/>
              <a:ext cx="44" cy="1842"/>
            </a:xfrm>
            <a:custGeom>
              <a:avLst/>
              <a:gdLst>
                <a:gd name="T0" fmla="*/ 170263008 w 23"/>
                <a:gd name="T1" fmla="*/ 2147483646 h 635"/>
                <a:gd name="T2" fmla="*/ 185740390 w 23"/>
                <a:gd name="T3" fmla="*/ 2147483646 h 635"/>
                <a:gd name="T4" fmla="*/ 340526015 w 23"/>
                <a:gd name="T5" fmla="*/ 2147483646 h 635"/>
                <a:gd name="T6" fmla="*/ 356003398 w 23"/>
                <a:gd name="T7" fmla="*/ 2147483646 h 635"/>
                <a:gd name="T8" fmla="*/ 263131235 w 23"/>
                <a:gd name="T9" fmla="*/ 2147483646 h 635"/>
                <a:gd name="T10" fmla="*/ 77390846 w 23"/>
                <a:gd name="T11" fmla="*/ 2147483646 h 635"/>
                <a:gd name="T12" fmla="*/ 232176471 w 23"/>
                <a:gd name="T13" fmla="*/ 0 h 635"/>
                <a:gd name="T14" fmla="*/ 185740390 w 23"/>
                <a:gd name="T15" fmla="*/ 0 h 635"/>
                <a:gd name="T16" fmla="*/ 15477382 w 23"/>
                <a:gd name="T17" fmla="*/ 2147483646 h 635"/>
                <a:gd name="T18" fmla="*/ 170263008 w 23"/>
                <a:gd name="T19" fmla="*/ 2147483646 h 6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rgbClr val="766F54">
                <a:alpha val="2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7416" name="Freeform 8"/>
            <p:cNvSpPr>
              <a:spLocks noChangeArrowheads="1"/>
            </p:cNvSpPr>
            <p:nvPr/>
          </p:nvSpPr>
          <p:spPr bwMode="auto">
            <a:xfrm>
              <a:off x="34" y="1855"/>
              <a:ext cx="32" cy="309"/>
            </a:xfrm>
            <a:custGeom>
              <a:avLst/>
              <a:gdLst>
                <a:gd name="T0" fmla="*/ 0 w 17"/>
                <a:gd name="T1" fmla="*/ 0 h 107"/>
                <a:gd name="T2" fmla="*/ 76911574 w 17"/>
                <a:gd name="T3" fmla="*/ 865646159 h 107"/>
                <a:gd name="T4" fmla="*/ 261503272 w 17"/>
                <a:gd name="T5" fmla="*/ 1654003676 h 107"/>
                <a:gd name="T6" fmla="*/ 169209384 w 17"/>
                <a:gd name="T7" fmla="*/ 711068875 h 107"/>
                <a:gd name="T8" fmla="*/ 153827069 w 17"/>
                <a:gd name="T9" fmla="*/ 664694903 h 107"/>
                <a:gd name="T10" fmla="*/ 0 w 17"/>
                <a:gd name="T11" fmla="*/ 0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rgbClr val="766F54">
                <a:alpha val="2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7417" name="Freeform 9"/>
            <p:cNvSpPr>
              <a:spLocks noChangeArrowheads="1"/>
            </p:cNvSpPr>
            <p:nvPr/>
          </p:nvSpPr>
          <p:spPr bwMode="auto">
            <a:xfrm>
              <a:off x="337" y="3451"/>
              <a:ext cx="81" cy="644"/>
            </a:xfrm>
            <a:custGeom>
              <a:avLst/>
              <a:gdLst>
                <a:gd name="T0" fmla="*/ 0 w 41"/>
                <a:gd name="T1" fmla="*/ 0 h 222"/>
                <a:gd name="T2" fmla="*/ 77988609 w 41"/>
                <a:gd name="T3" fmla="*/ 1438567829 h 222"/>
                <a:gd name="T4" fmla="*/ 265162061 w 41"/>
                <a:gd name="T5" fmla="*/ 2147483646 h 222"/>
                <a:gd name="T6" fmla="*/ 374342954 w 41"/>
                <a:gd name="T7" fmla="*/ 2147483646 h 222"/>
                <a:gd name="T8" fmla="*/ 639505015 w 41"/>
                <a:gd name="T9" fmla="*/ 2147483646 h 222"/>
                <a:gd name="T10" fmla="*/ 592712640 w 41"/>
                <a:gd name="T11" fmla="*/ 2147483646 h 222"/>
                <a:gd name="T12" fmla="*/ 202769594 w 41"/>
                <a:gd name="T13" fmla="*/ 1423099358 h 222"/>
                <a:gd name="T14" fmla="*/ 124780985 w 41"/>
                <a:gd name="T15" fmla="*/ 340306368 h 222"/>
                <a:gd name="T16" fmla="*/ 109184843 w 41"/>
                <a:gd name="T17" fmla="*/ 278432483 h 222"/>
                <a:gd name="T18" fmla="*/ 0 w 41"/>
                <a:gd name="T19" fmla="*/ 0 h 2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rgbClr val="766F54">
                <a:alpha val="2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7418" name="Freeform 10"/>
            <p:cNvSpPr>
              <a:spLocks noChangeArrowheads="1"/>
            </p:cNvSpPr>
            <p:nvPr/>
          </p:nvSpPr>
          <p:spPr bwMode="auto">
            <a:xfrm>
              <a:off x="339" y="881"/>
              <a:ext cx="907" cy="2548"/>
            </a:xfrm>
            <a:custGeom>
              <a:avLst/>
              <a:gdLst>
                <a:gd name="T0" fmla="*/ 108112772 w 450"/>
                <a:gd name="T1" fmla="*/ 2147483646 h 878"/>
                <a:gd name="T2" fmla="*/ 772222294 w 450"/>
                <a:gd name="T3" fmla="*/ 2147483646 h 878"/>
                <a:gd name="T4" fmla="*/ 2147483646 w 450"/>
                <a:gd name="T5" fmla="*/ 2147483646 h 878"/>
                <a:gd name="T6" fmla="*/ 2147483646 w 450"/>
                <a:gd name="T7" fmla="*/ 2147483646 h 878"/>
                <a:gd name="T8" fmla="*/ 2147483646 w 450"/>
                <a:gd name="T9" fmla="*/ 1372614510 h 878"/>
                <a:gd name="T10" fmla="*/ 2147483646 w 450"/>
                <a:gd name="T11" fmla="*/ 678594305 h 878"/>
                <a:gd name="T12" fmla="*/ 2147483646 w 450"/>
                <a:gd name="T13" fmla="*/ 15421973 h 878"/>
                <a:gd name="T14" fmla="*/ 2147483646 w 450"/>
                <a:gd name="T15" fmla="*/ 0 h 878"/>
                <a:gd name="T16" fmla="*/ 2147483646 w 450"/>
                <a:gd name="T17" fmla="*/ 663172332 h 878"/>
                <a:gd name="T18" fmla="*/ 2147483646 w 450"/>
                <a:gd name="T19" fmla="*/ 1357188610 h 878"/>
                <a:gd name="T20" fmla="*/ 2147483646 w 450"/>
                <a:gd name="T21" fmla="*/ 2147483646 h 878"/>
                <a:gd name="T22" fmla="*/ 2147483646 w 450"/>
                <a:gd name="T23" fmla="*/ 2147483646 h 878"/>
                <a:gd name="T24" fmla="*/ 695002815 w 450"/>
                <a:gd name="T25" fmla="*/ 2147483646 h 878"/>
                <a:gd name="T26" fmla="*/ 0 w 450"/>
                <a:gd name="T27" fmla="*/ 2147483646 h 878"/>
                <a:gd name="T28" fmla="*/ 0 w 450"/>
                <a:gd name="T29" fmla="*/ 2147483646 h 878"/>
                <a:gd name="T30" fmla="*/ 108112772 w 450"/>
                <a:gd name="T31" fmla="*/ 2147483646 h 878"/>
                <a:gd name="T32" fmla="*/ 108112772 w 450"/>
                <a:gd name="T33" fmla="*/ 2147483646 h 8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rgbClr val="766F54">
                <a:alpha val="2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7419" name="Freeform 11"/>
            <p:cNvSpPr>
              <a:spLocks noChangeArrowheads="1"/>
            </p:cNvSpPr>
            <p:nvPr/>
          </p:nvSpPr>
          <p:spPr bwMode="auto">
            <a:xfrm>
              <a:off x="404" y="4113"/>
              <a:ext cx="69" cy="210"/>
            </a:xfrm>
            <a:custGeom>
              <a:avLst/>
              <a:gdLst>
                <a:gd name="T0" fmla="*/ 0 w 35"/>
                <a:gd name="T1" fmla="*/ 0 h 73"/>
                <a:gd name="T2" fmla="*/ 404860502 w 35"/>
                <a:gd name="T3" fmla="*/ 1131001729 h 73"/>
                <a:gd name="T4" fmla="*/ 545005736 w 35"/>
                <a:gd name="T5" fmla="*/ 1131001729 h 73"/>
                <a:gd name="T6" fmla="*/ 0 w 35"/>
                <a:gd name="T7" fmla="*/ 0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rgbClr val="766F54">
                <a:alpha val="2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7420" name="Freeform 12"/>
            <p:cNvSpPr>
              <a:spLocks noChangeArrowheads="1"/>
            </p:cNvSpPr>
            <p:nvPr/>
          </p:nvSpPr>
          <p:spPr bwMode="auto">
            <a:xfrm>
              <a:off x="337" y="3376"/>
              <a:ext cx="14" cy="138"/>
            </a:xfrm>
            <a:custGeom>
              <a:avLst/>
              <a:gdLst>
                <a:gd name="T0" fmla="*/ 110255844 w 8"/>
                <a:gd name="T1" fmla="*/ 681543004 h 48"/>
                <a:gd name="T2" fmla="*/ 126007813 w 8"/>
                <a:gd name="T3" fmla="*/ 743502533 h 48"/>
                <a:gd name="T4" fmla="*/ 126007813 w 8"/>
                <a:gd name="T5" fmla="*/ 294302840 h 48"/>
                <a:gd name="T6" fmla="*/ 15751969 w 8"/>
                <a:gd name="T7" fmla="*/ 0 h 48"/>
                <a:gd name="T8" fmla="*/ 0 w 8"/>
                <a:gd name="T9" fmla="*/ 402731031 h 48"/>
                <a:gd name="T10" fmla="*/ 110255844 w 8"/>
                <a:gd name="T11" fmla="*/ 681543004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rgbClr val="766F54">
                <a:alpha val="2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7421" name="Freeform 13"/>
            <p:cNvSpPr>
              <a:spLocks noChangeArrowheads="1"/>
            </p:cNvSpPr>
            <p:nvPr/>
          </p:nvSpPr>
          <p:spPr bwMode="auto">
            <a:xfrm>
              <a:off x="372" y="3934"/>
              <a:ext cx="102" cy="390"/>
            </a:xfrm>
            <a:custGeom>
              <a:avLst/>
              <a:gdLst>
                <a:gd name="T0" fmla="*/ 106891015 w 52"/>
                <a:gd name="T1" fmla="*/ 277669014 h 135"/>
                <a:gd name="T2" fmla="*/ 0 w 52"/>
                <a:gd name="T3" fmla="*/ 0 h 135"/>
                <a:gd name="T4" fmla="*/ 183239508 w 52"/>
                <a:gd name="T5" fmla="*/ 740445466 h 135"/>
                <a:gd name="T6" fmla="*/ 244320646 w 52"/>
                <a:gd name="T7" fmla="*/ 956412000 h 135"/>
                <a:gd name="T8" fmla="*/ 778771815 w 52"/>
                <a:gd name="T9" fmla="*/ 2082507782 h 135"/>
                <a:gd name="T10" fmla="*/ 794043077 w 52"/>
                <a:gd name="T11" fmla="*/ 2082507782 h 135"/>
                <a:gd name="T12" fmla="*/ 366482923 w 52"/>
                <a:gd name="T13" fmla="*/ 863854353 h 135"/>
                <a:gd name="T14" fmla="*/ 106891015 w 52"/>
                <a:gd name="T15" fmla="*/ 277669014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rgbClr val="766F54">
                <a:alpha val="2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</p:grpSp>
      <p:grpSp>
        <p:nvGrpSpPr>
          <p:cNvPr id="17422" name="Group 14"/>
          <p:cNvGrpSpPr>
            <a:grpSpLocks/>
          </p:cNvGrpSpPr>
          <p:nvPr/>
        </p:nvGrpSpPr>
        <p:grpSpPr bwMode="auto">
          <a:xfrm>
            <a:off x="20638" y="0"/>
            <a:ext cx="1949450" cy="6850063"/>
            <a:chOff x="13" y="0"/>
            <a:chExt cx="1228" cy="4315"/>
          </a:xfrm>
        </p:grpSpPr>
        <p:sp>
          <p:nvSpPr>
            <p:cNvPr id="17423" name="Freeform 15"/>
            <p:cNvSpPr>
              <a:spLocks noChangeArrowheads="1"/>
            </p:cNvSpPr>
            <p:nvPr/>
          </p:nvSpPr>
          <p:spPr bwMode="auto">
            <a:xfrm>
              <a:off x="13" y="0"/>
              <a:ext cx="256" cy="2771"/>
            </a:xfrm>
            <a:custGeom>
              <a:avLst/>
              <a:gdLst>
                <a:gd name="T0" fmla="*/ 110684661 w 103"/>
                <a:gd name="T1" fmla="*/ 2147483646 h 920"/>
                <a:gd name="T2" fmla="*/ 411117865 w 103"/>
                <a:gd name="T3" fmla="*/ 2147483646 h 920"/>
                <a:gd name="T4" fmla="*/ 901295634 w 103"/>
                <a:gd name="T5" fmla="*/ 2147483646 h 920"/>
                <a:gd name="T6" fmla="*/ 1597032336 w 103"/>
                <a:gd name="T7" fmla="*/ 2147483646 h 920"/>
                <a:gd name="T8" fmla="*/ 1628657093 w 103"/>
                <a:gd name="T9" fmla="*/ 2147483646 h 920"/>
                <a:gd name="T10" fmla="*/ 1565407579 w 103"/>
                <a:gd name="T11" fmla="*/ 2147483646 h 920"/>
                <a:gd name="T12" fmla="*/ 1565407579 w 103"/>
                <a:gd name="T13" fmla="*/ 2147483646 h 920"/>
                <a:gd name="T14" fmla="*/ 996169906 w 103"/>
                <a:gd name="T15" fmla="*/ 2147483646 h 920"/>
                <a:gd name="T16" fmla="*/ 474367379 w 103"/>
                <a:gd name="T17" fmla="*/ 2147483646 h 920"/>
                <a:gd name="T18" fmla="*/ 142309418 w 103"/>
                <a:gd name="T19" fmla="*/ 2147483646 h 920"/>
                <a:gd name="T20" fmla="*/ 47435147 w 103"/>
                <a:gd name="T21" fmla="*/ 1445313264 h 920"/>
                <a:gd name="T22" fmla="*/ 15810390 w 103"/>
                <a:gd name="T23" fmla="*/ 0 h 920"/>
                <a:gd name="T24" fmla="*/ 0 w 103"/>
                <a:gd name="T25" fmla="*/ 0 h 920"/>
                <a:gd name="T26" fmla="*/ 15810390 w 103"/>
                <a:gd name="T27" fmla="*/ 1445313264 h 920"/>
                <a:gd name="T28" fmla="*/ 110684661 w 103"/>
                <a:gd name="T29" fmla="*/ 2147483646 h 9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rgbClr val="766F54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7424" name="Freeform 16"/>
            <p:cNvSpPr>
              <a:spLocks noChangeArrowheads="1"/>
            </p:cNvSpPr>
            <p:nvPr/>
          </p:nvSpPr>
          <p:spPr bwMode="auto">
            <a:xfrm>
              <a:off x="286" y="2719"/>
              <a:ext cx="219" cy="994"/>
            </a:xfrm>
            <a:custGeom>
              <a:avLst/>
              <a:gdLst>
                <a:gd name="T0" fmla="*/ 842409880 w 88"/>
                <a:gd name="T1" fmla="*/ 2147483646 h 330"/>
                <a:gd name="T2" fmla="*/ 1398719344 w 88"/>
                <a:gd name="T3" fmla="*/ 2147483646 h 330"/>
                <a:gd name="T4" fmla="*/ 1398719344 w 88"/>
                <a:gd name="T5" fmla="*/ 2147483646 h 330"/>
                <a:gd name="T6" fmla="*/ 1398719344 w 88"/>
                <a:gd name="T7" fmla="*/ 2147483646 h 330"/>
                <a:gd name="T8" fmla="*/ 985460087 w 88"/>
                <a:gd name="T9" fmla="*/ 2147483646 h 330"/>
                <a:gd name="T10" fmla="*/ 0 w 88"/>
                <a:gd name="T11" fmla="*/ 0 h 330"/>
                <a:gd name="T12" fmla="*/ 111263488 w 88"/>
                <a:gd name="T13" fmla="*/ 992310910 h 330"/>
                <a:gd name="T14" fmla="*/ 842409880 w 88"/>
                <a:gd name="T15" fmla="*/ 2147483646 h 3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rgbClr val="766F54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7425" name="Freeform 17"/>
            <p:cNvSpPr>
              <a:spLocks noChangeArrowheads="1"/>
            </p:cNvSpPr>
            <p:nvPr/>
          </p:nvSpPr>
          <p:spPr bwMode="auto">
            <a:xfrm>
              <a:off x="524" y="3693"/>
              <a:ext cx="223" cy="622"/>
            </a:xfrm>
            <a:custGeom>
              <a:avLst/>
              <a:gdLst>
                <a:gd name="T0" fmla="*/ 94507976 w 90"/>
                <a:gd name="T1" fmla="*/ 235809526 h 207"/>
                <a:gd name="T2" fmla="*/ 0 w 90"/>
                <a:gd name="T3" fmla="*/ 0 h 207"/>
                <a:gd name="T4" fmla="*/ 15751991 w 90"/>
                <a:gd name="T5" fmla="*/ 455898152 h 207"/>
                <a:gd name="T6" fmla="*/ 661543926 w 90"/>
                <a:gd name="T7" fmla="*/ 1996514571 h 207"/>
                <a:gd name="T8" fmla="*/ 1260079889 w 90"/>
                <a:gd name="T9" fmla="*/ 2147483646 h 207"/>
                <a:gd name="T10" fmla="*/ 1417591859 w 90"/>
                <a:gd name="T11" fmla="*/ 2147483646 h 207"/>
                <a:gd name="T12" fmla="*/ 787551915 w 90"/>
                <a:gd name="T13" fmla="*/ 1933630974 h 207"/>
                <a:gd name="T14" fmla="*/ 94507976 w 90"/>
                <a:gd name="T15" fmla="*/ 235809526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rgbClr val="766F54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7426" name="Freeform 18"/>
            <p:cNvSpPr>
              <a:spLocks noChangeArrowheads="1"/>
            </p:cNvSpPr>
            <p:nvPr/>
          </p:nvSpPr>
          <p:spPr bwMode="auto">
            <a:xfrm>
              <a:off x="271" y="2749"/>
              <a:ext cx="286" cy="1406"/>
            </a:xfrm>
            <a:custGeom>
              <a:avLst/>
              <a:gdLst>
                <a:gd name="T0" fmla="*/ 1596387350 w 115"/>
                <a:gd name="T1" fmla="*/ 2147483646 h 467"/>
                <a:gd name="T2" fmla="*/ 1232853715 w 115"/>
                <a:gd name="T3" fmla="*/ 2147483646 h 467"/>
                <a:gd name="T4" fmla="*/ 458368842 w 115"/>
                <a:gd name="T5" fmla="*/ 2147483646 h 467"/>
                <a:gd name="T6" fmla="*/ 205473631 w 115"/>
                <a:gd name="T7" fmla="*/ 834088423 h 467"/>
                <a:gd name="T8" fmla="*/ 0 w 115"/>
                <a:gd name="T9" fmla="*/ 0 h 467"/>
                <a:gd name="T10" fmla="*/ 331923224 w 115"/>
                <a:gd name="T11" fmla="*/ 2147483646 h 467"/>
                <a:gd name="T12" fmla="*/ 1090600904 w 115"/>
                <a:gd name="T13" fmla="*/ 2147483646 h 467"/>
                <a:gd name="T14" fmla="*/ 1627997760 w 115"/>
                <a:gd name="T15" fmla="*/ 2147483646 h 467"/>
                <a:gd name="T16" fmla="*/ 1817668174 w 115"/>
                <a:gd name="T17" fmla="*/ 2147483646 h 467"/>
                <a:gd name="T18" fmla="*/ 1770250570 w 115"/>
                <a:gd name="T19" fmla="*/ 2147483646 h 467"/>
                <a:gd name="T20" fmla="*/ 1596387350 w 115"/>
                <a:gd name="T21" fmla="*/ 2147483646 h 4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rgbClr val="766F54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7427" name="Freeform 19"/>
            <p:cNvSpPr>
              <a:spLocks noChangeArrowheads="1"/>
            </p:cNvSpPr>
            <p:nvPr/>
          </p:nvSpPr>
          <p:spPr bwMode="auto">
            <a:xfrm>
              <a:off x="243" y="812"/>
              <a:ext cx="89" cy="1905"/>
            </a:xfrm>
            <a:custGeom>
              <a:avLst/>
              <a:gdLst>
                <a:gd name="T0" fmla="*/ 273753372 w 36"/>
                <a:gd name="T1" fmla="*/ 2147483646 h 633"/>
                <a:gd name="T2" fmla="*/ 209338926 w 36"/>
                <a:gd name="T3" fmla="*/ 2147483646 h 633"/>
                <a:gd name="T4" fmla="*/ 80514045 w 36"/>
                <a:gd name="T5" fmla="*/ 2147483646 h 633"/>
                <a:gd name="T6" fmla="*/ 209338926 w 36"/>
                <a:gd name="T7" fmla="*/ 2147483646 h 633"/>
                <a:gd name="T8" fmla="*/ 354267417 w 36"/>
                <a:gd name="T9" fmla="*/ 1554425528 h 633"/>
                <a:gd name="T10" fmla="*/ 579709955 w 36"/>
                <a:gd name="T11" fmla="*/ 0 h 633"/>
                <a:gd name="T12" fmla="*/ 563606343 w 36"/>
                <a:gd name="T13" fmla="*/ 0 h 633"/>
                <a:gd name="T14" fmla="*/ 322060194 w 36"/>
                <a:gd name="T15" fmla="*/ 1554425528 h 633"/>
                <a:gd name="T16" fmla="*/ 161032104 w 36"/>
                <a:gd name="T17" fmla="*/ 2147483646 h 633"/>
                <a:gd name="T18" fmla="*/ 16103612 w 36"/>
                <a:gd name="T19" fmla="*/ 2147483646 h 633"/>
                <a:gd name="T20" fmla="*/ 112721269 w 36"/>
                <a:gd name="T21" fmla="*/ 2147483646 h 633"/>
                <a:gd name="T22" fmla="*/ 257649761 w 36"/>
                <a:gd name="T23" fmla="*/ 2147483646 h 633"/>
                <a:gd name="T24" fmla="*/ 273753372 w 36"/>
                <a:gd name="T25" fmla="*/ 2147483646 h 6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rgbClr val="766F54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7428" name="Freeform 20"/>
            <p:cNvSpPr>
              <a:spLocks noChangeArrowheads="1"/>
            </p:cNvSpPr>
            <p:nvPr/>
          </p:nvSpPr>
          <p:spPr bwMode="auto">
            <a:xfrm>
              <a:off x="579" y="4140"/>
              <a:ext cx="68" cy="175"/>
            </a:xfrm>
            <a:custGeom>
              <a:avLst/>
              <a:gdLst>
                <a:gd name="T0" fmla="*/ 346523469 w 28"/>
                <a:gd name="T1" fmla="*/ 923021860 h 59"/>
                <a:gd name="T2" fmla="*/ 441027344 w 28"/>
                <a:gd name="T3" fmla="*/ 923021860 h 59"/>
                <a:gd name="T4" fmla="*/ 0 w 28"/>
                <a:gd name="T5" fmla="*/ 0 h 59"/>
                <a:gd name="T6" fmla="*/ 346523469 w 28"/>
                <a:gd name="T7" fmla="*/ 923021860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rgbClr val="766F54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7429" name="Freeform 21"/>
            <p:cNvSpPr>
              <a:spLocks noChangeArrowheads="1"/>
            </p:cNvSpPr>
            <p:nvPr/>
          </p:nvSpPr>
          <p:spPr bwMode="auto">
            <a:xfrm>
              <a:off x="261" y="2587"/>
              <a:ext cx="41" cy="320"/>
            </a:xfrm>
            <a:custGeom>
              <a:avLst/>
              <a:gdLst>
                <a:gd name="T0" fmla="*/ 64496489 w 17"/>
                <a:gd name="T1" fmla="*/ 847377402 h 107"/>
                <a:gd name="T2" fmla="*/ 274108069 w 17"/>
                <a:gd name="T3" fmla="*/ 1679063951 h 107"/>
                <a:gd name="T4" fmla="*/ 161241221 w 17"/>
                <a:gd name="T5" fmla="*/ 690456982 h 107"/>
                <a:gd name="T6" fmla="*/ 145115092 w 17"/>
                <a:gd name="T7" fmla="*/ 674762167 h 107"/>
                <a:gd name="T8" fmla="*/ 0 w 17"/>
                <a:gd name="T9" fmla="*/ 0 h 107"/>
                <a:gd name="T10" fmla="*/ 0 w 17"/>
                <a:gd name="T11" fmla="*/ 125538713 h 107"/>
                <a:gd name="T12" fmla="*/ 64496489 w 17"/>
                <a:gd name="T13" fmla="*/ 847377402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rgbClr val="766F54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7430" name="Freeform 22"/>
            <p:cNvSpPr>
              <a:spLocks noChangeArrowheads="1"/>
            </p:cNvSpPr>
            <p:nvPr/>
          </p:nvSpPr>
          <p:spPr bwMode="auto">
            <a:xfrm>
              <a:off x="507" y="1982"/>
              <a:ext cx="734" cy="1709"/>
            </a:xfrm>
            <a:custGeom>
              <a:avLst/>
              <a:gdLst>
                <a:gd name="T0" fmla="*/ 126350140 w 294"/>
                <a:gd name="T1" fmla="*/ 2147483646 h 568"/>
                <a:gd name="T2" fmla="*/ 552784347 w 294"/>
                <a:gd name="T3" fmla="*/ 2147483646 h 568"/>
                <a:gd name="T4" fmla="*/ 1563593416 w 294"/>
                <a:gd name="T5" fmla="*/ 2147483646 h 568"/>
                <a:gd name="T6" fmla="*/ 2147483646 w 294"/>
                <a:gd name="T7" fmla="*/ 1869089766 h 568"/>
                <a:gd name="T8" fmla="*/ 2147483646 w 294"/>
                <a:gd name="T9" fmla="*/ 910983896 h 568"/>
                <a:gd name="T10" fmla="*/ 2147483646 w 294"/>
                <a:gd name="T11" fmla="*/ 439783962 h 568"/>
                <a:gd name="T12" fmla="*/ 2147483646 w 294"/>
                <a:gd name="T13" fmla="*/ 0 h 568"/>
                <a:gd name="T14" fmla="*/ 2147483646 w 294"/>
                <a:gd name="T15" fmla="*/ 0 h 568"/>
                <a:gd name="T16" fmla="*/ 2147483646 w 294"/>
                <a:gd name="T17" fmla="*/ 424077958 h 568"/>
                <a:gd name="T18" fmla="*/ 2147483646 w 294"/>
                <a:gd name="T19" fmla="*/ 879571888 h 568"/>
                <a:gd name="T20" fmla="*/ 2147483646 w 294"/>
                <a:gd name="T21" fmla="*/ 1837677758 h 568"/>
                <a:gd name="T22" fmla="*/ 1500416359 w 294"/>
                <a:gd name="T23" fmla="*/ 2147483646 h 568"/>
                <a:gd name="T24" fmla="*/ 473814019 w 294"/>
                <a:gd name="T25" fmla="*/ 2147483646 h 568"/>
                <a:gd name="T26" fmla="*/ 0 w 294"/>
                <a:gd name="T27" fmla="*/ 2147483646 h 568"/>
                <a:gd name="T28" fmla="*/ 110556869 w 294"/>
                <a:gd name="T29" fmla="*/ 2147483646 h 568"/>
                <a:gd name="T30" fmla="*/ 126350140 w 294"/>
                <a:gd name="T31" fmla="*/ 2147483646 h 5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rgbClr val="766F54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7431" name="Freeform 23"/>
            <p:cNvSpPr>
              <a:spLocks noChangeArrowheads="1"/>
            </p:cNvSpPr>
            <p:nvPr/>
          </p:nvSpPr>
          <p:spPr bwMode="auto">
            <a:xfrm>
              <a:off x="559" y="4158"/>
              <a:ext cx="61" cy="157"/>
            </a:xfrm>
            <a:custGeom>
              <a:avLst/>
              <a:gdLst>
                <a:gd name="T0" fmla="*/ 0 w 25"/>
                <a:gd name="T1" fmla="*/ 0 h 53"/>
                <a:gd name="T2" fmla="*/ 304079525 w 25"/>
                <a:gd name="T3" fmla="*/ 828513255 h 53"/>
                <a:gd name="T4" fmla="*/ 400104007 w 25"/>
                <a:gd name="T5" fmla="*/ 828513255 h 53"/>
                <a:gd name="T6" fmla="*/ 0 w 25"/>
                <a:gd name="T7" fmla="*/ 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rgbClr val="766F54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7432" name="Freeform 24"/>
            <p:cNvSpPr>
              <a:spLocks noChangeArrowheads="1"/>
            </p:cNvSpPr>
            <p:nvPr/>
          </p:nvSpPr>
          <p:spPr bwMode="auto">
            <a:xfrm>
              <a:off x="507" y="3715"/>
              <a:ext cx="70" cy="423"/>
            </a:xfrm>
            <a:custGeom>
              <a:avLst/>
              <a:gdLst>
                <a:gd name="T0" fmla="*/ 0 w 29"/>
                <a:gd name="T1" fmla="*/ 0 h 141"/>
                <a:gd name="T2" fmla="*/ 108742655 w 29"/>
                <a:gd name="T3" fmla="*/ 1397863960 h 141"/>
                <a:gd name="T4" fmla="*/ 279621155 w 29"/>
                <a:gd name="T5" fmla="*/ 1837639560 h 141"/>
                <a:gd name="T6" fmla="*/ 450499655 w 29"/>
                <a:gd name="T7" fmla="*/ 2147483646 h 141"/>
                <a:gd name="T8" fmla="*/ 419429762 w 29"/>
                <a:gd name="T9" fmla="*/ 2120352729 h 141"/>
                <a:gd name="T10" fmla="*/ 124275631 w 29"/>
                <a:gd name="T11" fmla="*/ 345540519 h 141"/>
                <a:gd name="T12" fmla="*/ 62139786 w 29"/>
                <a:gd name="T13" fmla="*/ 172768278 h 141"/>
                <a:gd name="T14" fmla="*/ 0 w 29"/>
                <a:gd name="T15" fmla="*/ 0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rgbClr val="766F54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7433" name="Freeform 25"/>
            <p:cNvSpPr>
              <a:spLocks noChangeArrowheads="1"/>
            </p:cNvSpPr>
            <p:nvPr/>
          </p:nvSpPr>
          <p:spPr bwMode="auto">
            <a:xfrm>
              <a:off x="507" y="3636"/>
              <a:ext cx="18" cy="142"/>
            </a:xfrm>
            <a:custGeom>
              <a:avLst/>
              <a:gdLst>
                <a:gd name="T0" fmla="*/ 0 w 8"/>
                <a:gd name="T1" fmla="*/ 402731031 h 48"/>
                <a:gd name="T2" fmla="*/ 63003906 w 8"/>
                <a:gd name="T3" fmla="*/ 573114814 h 48"/>
                <a:gd name="T4" fmla="*/ 126007813 w 8"/>
                <a:gd name="T5" fmla="*/ 743502533 h 48"/>
                <a:gd name="T6" fmla="*/ 110255844 w 8"/>
                <a:gd name="T7" fmla="*/ 294302840 h 48"/>
                <a:gd name="T8" fmla="*/ 0 w 8"/>
                <a:gd name="T9" fmla="*/ 0 h 48"/>
                <a:gd name="T10" fmla="*/ 0 w 8"/>
                <a:gd name="T11" fmla="*/ 61959528 h 48"/>
                <a:gd name="T12" fmla="*/ 0 w 8"/>
                <a:gd name="T13" fmla="*/ 402731031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rgbClr val="766F54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7434" name="Freeform 26"/>
            <p:cNvSpPr>
              <a:spLocks noChangeArrowheads="1"/>
            </p:cNvSpPr>
            <p:nvPr/>
          </p:nvSpPr>
          <p:spPr bwMode="auto">
            <a:xfrm>
              <a:off x="524" y="3983"/>
              <a:ext cx="108" cy="332"/>
            </a:xfrm>
            <a:custGeom>
              <a:avLst/>
              <a:gdLst>
                <a:gd name="T0" fmla="*/ 173259750 w 44"/>
                <a:gd name="T1" fmla="*/ 439440880 h 111"/>
                <a:gd name="T2" fmla="*/ 0 w 44"/>
                <a:gd name="T3" fmla="*/ 0 h 111"/>
                <a:gd name="T4" fmla="*/ 173259750 w 44"/>
                <a:gd name="T5" fmla="*/ 769022530 h 111"/>
                <a:gd name="T6" fmla="*/ 220515656 w 44"/>
                <a:gd name="T7" fmla="*/ 910269545 h 111"/>
                <a:gd name="T8" fmla="*/ 614287094 w 44"/>
                <a:gd name="T9" fmla="*/ 1742067645 h 111"/>
                <a:gd name="T10" fmla="*/ 693042969 w 44"/>
                <a:gd name="T11" fmla="*/ 1742067645 h 111"/>
                <a:gd name="T12" fmla="*/ 346523469 w 44"/>
                <a:gd name="T13" fmla="*/ 816102227 h 111"/>
                <a:gd name="T14" fmla="*/ 173259750 w 44"/>
                <a:gd name="T15" fmla="*/ 439440880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rgbClr val="766F54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</p:grpSp>
      <p:sp>
        <p:nvSpPr>
          <p:cNvPr id="17435" name="Rectangle 27"/>
          <p:cNvSpPr>
            <a:spLocks noChangeArrowheads="1"/>
          </p:cNvSpPr>
          <p:nvPr/>
        </p:nvSpPr>
        <p:spPr bwMode="auto">
          <a:xfrm>
            <a:off x="0" y="0"/>
            <a:ext cx="182563" cy="6858000"/>
          </a:xfrm>
          <a:prstGeom prst="rect">
            <a:avLst/>
          </a:prstGeom>
          <a:solidFill>
            <a:srgbClr val="766F54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t-BR"/>
          </a:p>
        </p:txBody>
      </p:sp>
      <p:sp>
        <p:nvSpPr>
          <p:cNvPr id="17436" name="Freeform 28"/>
          <p:cNvSpPr>
            <a:spLocks noChangeArrowheads="1"/>
          </p:cNvSpPr>
          <p:nvPr/>
        </p:nvSpPr>
        <p:spPr bwMode="auto">
          <a:xfrm flipV="1">
            <a:off x="0" y="711200"/>
            <a:ext cx="1358900" cy="508000"/>
          </a:xfrm>
          <a:custGeom>
            <a:avLst/>
            <a:gdLst>
              <a:gd name="T0" fmla="*/ 233511534 w 7908"/>
              <a:gd name="T1" fmla="*/ 12113514 h 10000"/>
              <a:gd name="T2" fmla="*/ 194150002 w 7908"/>
              <a:gd name="T3" fmla="*/ 485140 h 10000"/>
              <a:gd name="T4" fmla="*/ 193293730 w 7908"/>
              <a:gd name="T5" fmla="*/ 242570 h 10000"/>
              <a:gd name="T6" fmla="*/ 190842796 w 7908"/>
              <a:gd name="T7" fmla="*/ 0 h 10000"/>
              <a:gd name="T8" fmla="*/ 175251704 w 7908"/>
              <a:gd name="T9" fmla="*/ 0 h 10000"/>
              <a:gd name="T10" fmla="*/ 0 w 7908"/>
              <a:gd name="T11" fmla="*/ 160020 h 10000"/>
              <a:gd name="T12" fmla="*/ 0 w 7908"/>
              <a:gd name="T13" fmla="*/ 25806400 h 10000"/>
              <a:gd name="T14" fmla="*/ 175251704 w 7908"/>
              <a:gd name="T15" fmla="*/ 25682550 h 10000"/>
              <a:gd name="T16" fmla="*/ 190842796 w 7908"/>
              <a:gd name="T17" fmla="*/ 25682550 h 10000"/>
              <a:gd name="T18" fmla="*/ 193293730 w 7908"/>
              <a:gd name="T19" fmla="*/ 25442520 h 10000"/>
              <a:gd name="T20" fmla="*/ 194150002 w 7908"/>
              <a:gd name="T21" fmla="*/ 25197359 h 10000"/>
              <a:gd name="T22" fmla="*/ 233511534 w 7908"/>
              <a:gd name="T23" fmla="*/ 13568985 h 10000"/>
              <a:gd name="T24" fmla="*/ 233511534 w 7908"/>
              <a:gd name="T25" fmla="*/ 12113514 h 100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rgbClr val="A5301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t-BR"/>
          </a:p>
        </p:txBody>
      </p:sp>
      <p:sp>
        <p:nvSpPr>
          <p:cNvPr id="17437" name="Rectangle 29"/>
          <p:cNvSpPr>
            <a:spLocks noGrp="1" noChangeArrowheads="1"/>
          </p:cNvSpPr>
          <p:nvPr>
            <p:ph type="title"/>
          </p:nvPr>
        </p:nvSpPr>
        <p:spPr bwMode="auto">
          <a:xfrm>
            <a:off x="1944688" y="623888"/>
            <a:ext cx="6586537" cy="12779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pt-BR" smtClean="0"/>
              <a:t>Clique para editar o formato do texto do título</a:t>
            </a:r>
          </a:p>
        </p:txBody>
      </p:sp>
      <p:sp>
        <p:nvSpPr>
          <p:cNvPr id="17438" name="Rectangle 30"/>
          <p:cNvSpPr>
            <a:spLocks noGrp="1" noChangeArrowheads="1"/>
          </p:cNvSpPr>
          <p:nvPr>
            <p:ph type="body" idx="1"/>
          </p:nvPr>
        </p:nvSpPr>
        <p:spPr bwMode="auto">
          <a:xfrm>
            <a:off x="1943100" y="2133600"/>
            <a:ext cx="6588125" cy="3883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pt-BR" smtClean="0"/>
              <a:t>Clique para editar o formato do texto da estrutura de tópicos</a:t>
            </a:r>
          </a:p>
          <a:p>
            <a:pPr lvl="1"/>
            <a:r>
              <a:rPr lang="en-GB" altLang="pt-BR" smtClean="0"/>
              <a:t>2.º Nível da estrutura de tópicos</a:t>
            </a:r>
          </a:p>
          <a:p>
            <a:pPr lvl="2"/>
            <a:r>
              <a:rPr lang="en-GB" altLang="pt-BR" smtClean="0"/>
              <a:t>3.º Nível da estrutura de tópicos</a:t>
            </a:r>
          </a:p>
          <a:p>
            <a:pPr lvl="3"/>
            <a:r>
              <a:rPr lang="en-GB" altLang="pt-BR" smtClean="0"/>
              <a:t>4.º Nível da estrutura de tópicos</a:t>
            </a:r>
          </a:p>
          <a:p>
            <a:pPr lvl="4"/>
            <a:r>
              <a:rPr lang="en-GB" altLang="pt-BR" smtClean="0"/>
              <a:t>5.º Nível da estrutura de tópicos</a:t>
            </a:r>
          </a:p>
          <a:p>
            <a:pPr lvl="4"/>
            <a:r>
              <a:rPr lang="en-GB" altLang="pt-BR" smtClean="0"/>
              <a:t>6.º Nível da estrutura de tópicos</a:t>
            </a:r>
          </a:p>
          <a:p>
            <a:pPr lvl="4"/>
            <a:r>
              <a:rPr lang="en-GB" altLang="pt-BR" smtClean="0"/>
              <a:t>7.º Nível da estrutura de tópicos</a:t>
            </a:r>
          </a:p>
        </p:txBody>
      </p:sp>
      <p:sp>
        <p:nvSpPr>
          <p:cNvPr id="17439" name="Text Box 31"/>
          <p:cNvSpPr txBox="1">
            <a:spLocks noChangeArrowheads="1"/>
          </p:cNvSpPr>
          <p:nvPr/>
        </p:nvSpPr>
        <p:spPr bwMode="auto">
          <a:xfrm>
            <a:off x="7772400" y="6135688"/>
            <a:ext cx="766763" cy="369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t-BR"/>
          </a:p>
        </p:txBody>
      </p:sp>
      <p:sp>
        <p:nvSpPr>
          <p:cNvPr id="17440" name="Text Box 32"/>
          <p:cNvSpPr txBox="1">
            <a:spLocks noChangeArrowheads="1"/>
          </p:cNvSpPr>
          <p:nvPr/>
        </p:nvSpPr>
        <p:spPr bwMode="auto">
          <a:xfrm>
            <a:off x="1943100" y="6135688"/>
            <a:ext cx="5716588" cy="365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t-BR"/>
          </a:p>
        </p:txBody>
      </p:sp>
      <p:sp>
        <p:nvSpPr>
          <p:cNvPr id="17441" name="Rectangle 33"/>
          <p:cNvSpPr>
            <a:spLocks noGrp="1" noChangeArrowheads="1"/>
          </p:cNvSpPr>
          <p:nvPr>
            <p:ph type="sldNum"/>
          </p:nvPr>
        </p:nvSpPr>
        <p:spPr bwMode="auto">
          <a:xfrm>
            <a:off x="511175" y="768350"/>
            <a:ext cx="582613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000" tIns="46800" rIns="90000" bIns="46800" numCol="1" anchor="ctr" anchorCtr="0" compatLnSpc="1">
            <a:prstTxWarp prst="textNoShape">
              <a:avLst/>
            </a:prstTxWarp>
          </a:bodyPr>
          <a:lstStyle>
            <a:lvl1pPr algn="r" eaLnBrk="1">
              <a:buClrTx/>
              <a:buFontTx/>
              <a:buNone/>
              <a:defRPr sz="2000">
                <a:solidFill>
                  <a:srgbClr val="FEFFFF"/>
                </a:solidFill>
                <a:latin typeface="Times New Roman" panose="02020603050405020304" pitchFamily="18" charset="0"/>
                <a:cs typeface="DejaVu Sans" panose="020B0603030804020204" pitchFamily="34" charset="0"/>
              </a:defRPr>
            </a:lvl1pPr>
          </a:lstStyle>
          <a:p>
            <a:fld id="{2975631F-1483-4D9A-8068-213BFF756423}" type="slidenum">
              <a:rPr lang="pt-BR" altLang="pt-BR"/>
              <a:pPr/>
              <a:t>‹nº›</a:t>
            </a:fld>
            <a:endParaRPr lang="pt-BR" alt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41" r:id="rId1"/>
    <p:sldLayoutId id="2147483842" r:id="rId2"/>
    <p:sldLayoutId id="2147483843" r:id="rId3"/>
    <p:sldLayoutId id="2147483844" r:id="rId4"/>
    <p:sldLayoutId id="2147483845" r:id="rId5"/>
    <p:sldLayoutId id="2147483846" r:id="rId6"/>
    <p:sldLayoutId id="2147483847" r:id="rId7"/>
    <p:sldLayoutId id="2147483848" r:id="rId8"/>
    <p:sldLayoutId id="2147483849" r:id="rId9"/>
    <p:sldLayoutId id="2147483850" r:id="rId10"/>
    <p:sldLayoutId id="2147483851" r:id="rId11"/>
  </p:sldLayoutIdLst>
  <p:txStyles>
    <p:titleStyle>
      <a:lvl1pPr algn="l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3600" kern="1200">
          <a:solidFill>
            <a:srgbClr val="262626"/>
          </a:solidFill>
          <a:latin typeface="+mj-lt"/>
          <a:ea typeface="+mj-ea"/>
          <a:cs typeface="+mj-cs"/>
        </a:defRPr>
      </a:lvl1pPr>
      <a:lvl2pPr marL="742950" indent="-285750" algn="l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3600">
          <a:solidFill>
            <a:srgbClr val="262626"/>
          </a:solidFill>
          <a:latin typeface="Century Gothic" panose="020B0502020202020204" pitchFamily="34" charset="0"/>
          <a:ea typeface="WenQuanYi Micro Hei" charset="0"/>
          <a:cs typeface="WenQuanYi Micro Hei" charset="0"/>
        </a:defRPr>
      </a:lvl2pPr>
      <a:lvl3pPr marL="1143000" indent="-228600" algn="l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3600">
          <a:solidFill>
            <a:srgbClr val="262626"/>
          </a:solidFill>
          <a:latin typeface="Century Gothic" panose="020B0502020202020204" pitchFamily="34" charset="0"/>
          <a:ea typeface="WenQuanYi Micro Hei" charset="0"/>
          <a:cs typeface="WenQuanYi Micro Hei" charset="0"/>
        </a:defRPr>
      </a:lvl3pPr>
      <a:lvl4pPr marL="1600200" indent="-228600" algn="l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3600">
          <a:solidFill>
            <a:srgbClr val="262626"/>
          </a:solidFill>
          <a:latin typeface="Century Gothic" panose="020B0502020202020204" pitchFamily="34" charset="0"/>
          <a:ea typeface="WenQuanYi Micro Hei" charset="0"/>
          <a:cs typeface="WenQuanYi Micro Hei" charset="0"/>
        </a:defRPr>
      </a:lvl4pPr>
      <a:lvl5pPr marL="2057400" indent="-228600" algn="l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3600">
          <a:solidFill>
            <a:srgbClr val="262626"/>
          </a:solidFill>
          <a:latin typeface="Century Gothic" panose="020B0502020202020204" pitchFamily="34" charset="0"/>
          <a:ea typeface="WenQuanYi Micro Hei" charset="0"/>
          <a:cs typeface="WenQuanYi Micro Hei" charset="0"/>
        </a:defRPr>
      </a:lvl5pPr>
      <a:lvl6pPr marL="2514600" indent="-228600" algn="l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3600">
          <a:solidFill>
            <a:srgbClr val="262626"/>
          </a:solidFill>
          <a:latin typeface="Century Gothic" panose="020B0502020202020204" pitchFamily="34" charset="0"/>
          <a:ea typeface="WenQuanYi Micro Hei" charset="0"/>
          <a:cs typeface="WenQuanYi Micro Hei" charset="0"/>
        </a:defRPr>
      </a:lvl6pPr>
      <a:lvl7pPr marL="2971800" indent="-228600" algn="l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3600">
          <a:solidFill>
            <a:srgbClr val="262626"/>
          </a:solidFill>
          <a:latin typeface="Century Gothic" panose="020B0502020202020204" pitchFamily="34" charset="0"/>
          <a:ea typeface="WenQuanYi Micro Hei" charset="0"/>
          <a:cs typeface="WenQuanYi Micro Hei" charset="0"/>
        </a:defRPr>
      </a:lvl7pPr>
      <a:lvl8pPr marL="3429000" indent="-228600" algn="l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3600">
          <a:solidFill>
            <a:srgbClr val="262626"/>
          </a:solidFill>
          <a:latin typeface="Century Gothic" panose="020B0502020202020204" pitchFamily="34" charset="0"/>
          <a:ea typeface="WenQuanYi Micro Hei" charset="0"/>
          <a:cs typeface="WenQuanYi Micro Hei" charset="0"/>
        </a:defRPr>
      </a:lvl8pPr>
      <a:lvl9pPr marL="3886200" indent="-228600" algn="l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3600">
          <a:solidFill>
            <a:srgbClr val="262626"/>
          </a:solidFill>
          <a:latin typeface="Century Gothic" panose="020B0502020202020204" pitchFamily="34" charset="0"/>
          <a:ea typeface="WenQuanYi Micro Hei" charset="0"/>
          <a:cs typeface="WenQuanYi Micro Hei" charset="0"/>
        </a:defRPr>
      </a:lvl9pPr>
    </p:titleStyle>
    <p:bodyStyle>
      <a:lvl1pPr marL="342900" indent="-342900" algn="l" defTabSz="449263" rtl="0" eaLnBrk="0" fontAlgn="base" hangingPunct="0">
        <a:spcBef>
          <a:spcPts val="100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kern="1200">
          <a:solidFill>
            <a:srgbClr val="404040"/>
          </a:solidFill>
          <a:latin typeface="+mn-lt"/>
          <a:ea typeface="+mn-ea"/>
          <a:cs typeface="+mn-cs"/>
        </a:defRPr>
      </a:lvl1pPr>
      <a:lvl2pPr marL="742950" indent="-285750" algn="l" defTabSz="449263" rtl="0" eaLnBrk="0" fontAlgn="base" hangingPunct="0">
        <a:spcBef>
          <a:spcPts val="100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1600" kern="1200">
          <a:solidFill>
            <a:srgbClr val="404040"/>
          </a:solidFill>
          <a:latin typeface="+mn-lt"/>
          <a:ea typeface="+mn-ea"/>
          <a:cs typeface="+mn-cs"/>
        </a:defRPr>
      </a:lvl2pPr>
      <a:lvl3pPr marL="1143000" indent="-228600" algn="l" defTabSz="449263" rtl="0" eaLnBrk="0" fontAlgn="base" hangingPunct="0">
        <a:spcBef>
          <a:spcPts val="100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1400" kern="1200">
          <a:solidFill>
            <a:srgbClr val="404040"/>
          </a:solidFill>
          <a:latin typeface="+mn-lt"/>
          <a:ea typeface="+mn-ea"/>
          <a:cs typeface="+mn-cs"/>
        </a:defRPr>
      </a:lvl3pPr>
      <a:lvl4pPr marL="1600200" indent="-228600" algn="l" defTabSz="449263" rtl="0" eaLnBrk="0" fontAlgn="base" hangingPunct="0">
        <a:spcBef>
          <a:spcPts val="100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1200" kern="1200">
          <a:solidFill>
            <a:srgbClr val="404040"/>
          </a:solidFill>
          <a:latin typeface="+mn-lt"/>
          <a:ea typeface="+mn-ea"/>
          <a:cs typeface="+mn-cs"/>
        </a:defRPr>
      </a:lvl4pPr>
      <a:lvl5pPr marL="2057400" indent="-228600" algn="l" defTabSz="449263" rtl="0" eaLnBrk="0" fontAlgn="base" hangingPunct="0">
        <a:spcBef>
          <a:spcPts val="100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1200" kern="1200">
          <a:solidFill>
            <a:srgbClr val="404040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8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8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8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8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8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8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84.xml"/><Relationship Id="rId4" Type="http://schemas.openxmlformats.org/officeDocument/2006/relationships/image" Target="../media/image1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84.xml"/><Relationship Id="rId4" Type="http://schemas.openxmlformats.org/officeDocument/2006/relationships/image" Target="../media/image1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8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8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84.xml"/><Relationship Id="rId4" Type="http://schemas.openxmlformats.org/officeDocument/2006/relationships/image" Target="../media/image1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8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8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84.xml"/><Relationship Id="rId4" Type="http://schemas.openxmlformats.org/officeDocument/2006/relationships/image" Target="../media/image19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8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84.xml"/><Relationship Id="rId4" Type="http://schemas.openxmlformats.org/officeDocument/2006/relationships/image" Target="../media/image22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84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84.xml"/><Relationship Id="rId4" Type="http://schemas.openxmlformats.org/officeDocument/2006/relationships/image" Target="../media/image25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84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84.xml"/><Relationship Id="rId4" Type="http://schemas.openxmlformats.org/officeDocument/2006/relationships/image" Target="../media/image28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84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84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84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83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hyperlink" Target="mailto:anndrepr@yahoo.com.br" TargetMode="External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84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84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84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84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84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84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84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8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Text Box 1"/>
          <p:cNvSpPr txBox="1">
            <a:spLocks noChangeArrowheads="1"/>
          </p:cNvSpPr>
          <p:nvPr/>
        </p:nvSpPr>
        <p:spPr bwMode="auto">
          <a:xfrm>
            <a:off x="1152525" y="1871663"/>
            <a:ext cx="6789738" cy="2209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b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9pPr>
          </a:lstStyle>
          <a:p>
            <a:pPr algn="ctr" eaLnBrk="1" hangingPunct="1">
              <a:spcBef>
                <a:spcPts val="1200"/>
              </a:spcBef>
              <a:buClrTx/>
              <a:buFontTx/>
              <a:buNone/>
            </a:pPr>
            <a:r>
              <a:rPr lang="pt-BR" altLang="pt-BR" sz="2800">
                <a:solidFill>
                  <a:srgbClr val="262626"/>
                </a:solidFill>
                <a:latin typeface="Century Gothic" panose="020B0502020202020204" pitchFamily="34" charset="0"/>
                <a:ea typeface="MS PGothic" panose="020B0600070205080204" pitchFamily="34" charset="-128"/>
              </a:rPr>
              <a:t>AULA SOBRE O WRITER</a:t>
            </a:r>
          </a:p>
        </p:txBody>
      </p:sp>
      <p:pic>
        <p:nvPicPr>
          <p:cNvPr id="2" name="Imagem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55128" y="5248275"/>
            <a:ext cx="6296025" cy="1609725"/>
          </a:xfrm>
          <a:prstGeom prst="rect">
            <a:avLst/>
          </a:prstGeom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Text Box 1"/>
          <p:cNvSpPr txBox="1">
            <a:spLocks noChangeArrowheads="1"/>
          </p:cNvSpPr>
          <p:nvPr/>
        </p:nvSpPr>
        <p:spPr bwMode="auto">
          <a:xfrm>
            <a:off x="1981200" y="1905000"/>
            <a:ext cx="69342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160" tIns="46080" rIns="92160" bIns="46080"/>
          <a:lstStyle>
            <a:lvl1pPr marL="342900" indent="-341313"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1pPr>
            <a:lvl2pPr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2pPr>
            <a:lvl3pPr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3pPr>
            <a:lvl4pPr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4pPr>
            <a:lvl5pPr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9pPr>
          </a:lstStyle>
          <a:p>
            <a:pPr algn="just" hangingPunct="1">
              <a:spcBef>
                <a:spcPts val="600"/>
              </a:spcBef>
              <a:buClr>
                <a:srgbClr val="336666"/>
              </a:buClr>
              <a:buSzPct val="70000"/>
              <a:buFont typeface="Wingdings" panose="05000000000000000000" pitchFamily="2" charset="2"/>
              <a:buChar char=""/>
            </a:pPr>
            <a:r>
              <a:rPr lang="pt-BR" altLang="pt-BR" sz="3000"/>
              <a:t>O Writer possui todas as características que você pode esperar de editor de textos moderno e completo, incluindo até mesmo recursos típicos de programas de editoração eletrônica.</a:t>
            </a:r>
          </a:p>
          <a:p>
            <a:pPr algn="just" eaLnBrk="1" hangingPunct="1">
              <a:spcBef>
                <a:spcPts val="600"/>
              </a:spcBef>
              <a:buClrTx/>
              <a:buSzTx/>
              <a:buFontTx/>
              <a:buNone/>
            </a:pPr>
            <a:endParaRPr lang="pt-BR" altLang="pt-BR" sz="3000">
              <a:cs typeface="DejaVu Sans" panose="020B0603030804020204" pitchFamily="34" charset="0"/>
            </a:endParaRPr>
          </a:p>
        </p:txBody>
      </p:sp>
      <p:sp>
        <p:nvSpPr>
          <p:cNvPr id="20482" name="Text Box 2"/>
          <p:cNvSpPr txBox="1">
            <a:spLocks noChangeArrowheads="1"/>
          </p:cNvSpPr>
          <p:nvPr/>
        </p:nvSpPr>
        <p:spPr bwMode="auto">
          <a:xfrm>
            <a:off x="1524000" y="190500"/>
            <a:ext cx="7010400" cy="1527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160" tIns="46080" rIns="92160" bIns="46080" anchor="ctr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9pPr>
          </a:lstStyle>
          <a:p>
            <a:pPr hangingPunct="1"/>
            <a:r>
              <a:rPr lang="pt-BR" altLang="pt-BR" sz="4200"/>
              <a:t>Introdução</a:t>
            </a:r>
          </a:p>
        </p:txBody>
      </p:sp>
    </p:spTree>
  </p:cSld>
  <p:clrMapOvr>
    <a:masterClrMapping/>
  </p:clrMapOvr>
  <p:transition spd="med"/>
  <p:timing>
    <p:tnLst>
      <p:par>
        <p:cTn id="1" dur="indefinite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Text Box 1"/>
          <p:cNvSpPr txBox="1">
            <a:spLocks noChangeArrowheads="1"/>
          </p:cNvSpPr>
          <p:nvPr/>
        </p:nvSpPr>
        <p:spPr bwMode="auto">
          <a:xfrm>
            <a:off x="1981200" y="1905000"/>
            <a:ext cx="69342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160" tIns="46080" rIns="92160" bIns="46080"/>
          <a:lstStyle>
            <a:lvl1pPr marL="342900" indent="-341313"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1pPr>
            <a:lvl2pPr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2pPr>
            <a:lvl3pPr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3pPr>
            <a:lvl4pPr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4pPr>
            <a:lvl5pPr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9pPr>
          </a:lstStyle>
          <a:p>
            <a:pPr algn="just" hangingPunct="1">
              <a:spcBef>
                <a:spcPts val="600"/>
              </a:spcBef>
              <a:buClr>
                <a:srgbClr val="336666"/>
              </a:buClr>
              <a:buSzPct val="70000"/>
              <a:buFont typeface="Wingdings" panose="05000000000000000000" pitchFamily="2" charset="2"/>
              <a:buChar char=""/>
            </a:pPr>
            <a:r>
              <a:rPr lang="pt-BR" altLang="pt-BR" sz="3000"/>
              <a:t>Ele é simples o bastante para se digitar um pequeno texto e, ao mesmo tempo, poderoso o suficiente para se criar livros inteiros, incluindo diagramas, tabelas, índices, referências cruzadas, esquemas complexos de numeração de parágrafos e páginas, etc.</a:t>
            </a:r>
          </a:p>
        </p:txBody>
      </p:sp>
      <p:sp>
        <p:nvSpPr>
          <p:cNvPr id="21506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944688" y="623888"/>
            <a:ext cx="6588125" cy="1279525"/>
          </a:xfrm>
          <a:ln/>
        </p:spPr>
        <p:txBody>
          <a:bodyPr/>
          <a:lstStyle/>
          <a:p>
            <a: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pt-BR" altLang="pt-BR"/>
              <a:t>INTRODUÇÃO</a:t>
            </a:r>
          </a:p>
        </p:txBody>
      </p:sp>
    </p:spTree>
  </p:cSld>
  <p:clrMapOvr>
    <a:masterClrMapping/>
  </p:clrMapOvr>
  <p:transition spd="med"/>
  <p:timing>
    <p:tnLst>
      <p:par>
        <p:cTn id="1" dur="indefinite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29" name="Picture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1295400"/>
            <a:ext cx="8686800" cy="4978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22530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044575" y="71438"/>
            <a:ext cx="6588125" cy="1279525"/>
          </a:xfrm>
          <a:ln/>
        </p:spPr>
        <p:txBody>
          <a:bodyPr/>
          <a:lstStyle/>
          <a:p>
            <a: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pt-BR" altLang="pt-BR"/>
              <a:t>A TELA DO WRITER</a:t>
            </a:r>
          </a:p>
        </p:txBody>
      </p:sp>
    </p:spTree>
  </p:cSld>
  <p:clrMapOvr>
    <a:masterClrMapping/>
  </p:clrMapOvr>
  <p:transition spd="med"/>
  <p:timing>
    <p:tnLst>
      <p:par>
        <p:cTn id="1" dur="indefinite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3" name="Picture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676400"/>
            <a:ext cx="8983663" cy="2343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2355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676400"/>
            <a:ext cx="8983663" cy="2343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23555" name="Line 3"/>
          <p:cNvSpPr>
            <a:spLocks noChangeShapeType="1"/>
          </p:cNvSpPr>
          <p:nvPr/>
        </p:nvSpPr>
        <p:spPr bwMode="auto">
          <a:xfrm>
            <a:off x="452438" y="2128838"/>
            <a:ext cx="2362200" cy="3886200"/>
          </a:xfrm>
          <a:prstGeom prst="line">
            <a:avLst/>
          </a:prstGeom>
          <a:noFill/>
          <a:ln w="9360">
            <a:solidFill>
              <a:srgbClr val="666699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23556" name="Line 4"/>
          <p:cNvSpPr>
            <a:spLocks noChangeShapeType="1"/>
          </p:cNvSpPr>
          <p:nvPr/>
        </p:nvSpPr>
        <p:spPr bwMode="auto">
          <a:xfrm>
            <a:off x="909638" y="1747838"/>
            <a:ext cx="1676400" cy="2819400"/>
          </a:xfrm>
          <a:prstGeom prst="line">
            <a:avLst/>
          </a:prstGeom>
          <a:noFill/>
          <a:ln w="9360">
            <a:solidFill>
              <a:srgbClr val="666699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23557" name="Line 5"/>
          <p:cNvSpPr>
            <a:spLocks noChangeShapeType="1"/>
          </p:cNvSpPr>
          <p:nvPr/>
        </p:nvSpPr>
        <p:spPr bwMode="auto">
          <a:xfrm>
            <a:off x="2890838" y="2433638"/>
            <a:ext cx="1676400" cy="2819400"/>
          </a:xfrm>
          <a:prstGeom prst="line">
            <a:avLst/>
          </a:prstGeom>
          <a:noFill/>
          <a:ln w="9360">
            <a:solidFill>
              <a:srgbClr val="666699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23558" name="AutoShape 6"/>
          <p:cNvSpPr>
            <a:spLocks noChangeArrowheads="1"/>
          </p:cNvSpPr>
          <p:nvPr/>
        </p:nvSpPr>
        <p:spPr bwMode="auto">
          <a:xfrm>
            <a:off x="1905000" y="6096000"/>
            <a:ext cx="1905000" cy="365125"/>
          </a:xfrm>
          <a:custGeom>
            <a:avLst/>
            <a:gdLst>
              <a:gd name="G0" fmla="*/ 5292 1 2"/>
              <a:gd name="G1" fmla="*/ 1014 1 2"/>
              <a:gd name="G2" fmla="+- 1014 0 0"/>
              <a:gd name="G3" fmla="+- 5292 0 0"/>
            </a:gdLst>
            <a:ahLst/>
            <a:cxnLst>
              <a:cxn ang="0">
                <a:pos x="r" y="vc"/>
              </a:cxn>
              <a:cxn ang="5400000">
                <a:pos x="hc" y="b"/>
              </a:cxn>
              <a:cxn ang="10800000">
                <a:pos x="l" y="vc"/>
              </a:cxn>
              <a:cxn ang="16200000">
                <a:pos x="hc" y="t"/>
              </a:cxn>
            </a:cxnLst>
            <a:rect l="0" t="0" r="0" b="0"/>
            <a:pathLst>
              <a:path>
                <a:moveTo>
                  <a:pt x="0" y="0"/>
                </a:moveTo>
                <a:lnTo>
                  <a:pt x="5292" y="0"/>
                </a:lnTo>
                <a:lnTo>
                  <a:pt x="5292" y="1014"/>
                </a:lnTo>
                <a:lnTo>
                  <a:pt x="0" y="1014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5000" rIns="90000" bIns="45000">
            <a:spAutoFit/>
          </a:bodyPr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9pPr>
          </a:lstStyle>
          <a:p>
            <a:pPr>
              <a:spcBef>
                <a:spcPts val="900"/>
              </a:spcBef>
            </a:pPr>
            <a:r>
              <a:rPr lang="pt-BR" altLang="pt-BR">
                <a:solidFill>
                  <a:srgbClr val="002010"/>
                </a:solidFill>
                <a:latin typeface="Times New Roman" panose="02020603050405020304" pitchFamily="18" charset="0"/>
              </a:rPr>
              <a:t>Barra de Menus</a:t>
            </a:r>
          </a:p>
        </p:txBody>
      </p:sp>
      <p:sp>
        <p:nvSpPr>
          <p:cNvPr id="23559" name="AutoShape 7"/>
          <p:cNvSpPr>
            <a:spLocks noChangeArrowheads="1"/>
          </p:cNvSpPr>
          <p:nvPr/>
        </p:nvSpPr>
        <p:spPr bwMode="auto">
          <a:xfrm>
            <a:off x="2362200" y="4572000"/>
            <a:ext cx="1905000" cy="365125"/>
          </a:xfrm>
          <a:custGeom>
            <a:avLst/>
            <a:gdLst>
              <a:gd name="G0" fmla="*/ 5292 1 2"/>
              <a:gd name="G1" fmla="*/ 1014 1 2"/>
              <a:gd name="G2" fmla="+- 1014 0 0"/>
              <a:gd name="G3" fmla="+- 5292 0 0"/>
            </a:gdLst>
            <a:ahLst/>
            <a:cxnLst>
              <a:cxn ang="0">
                <a:pos x="r" y="vc"/>
              </a:cxn>
              <a:cxn ang="5400000">
                <a:pos x="hc" y="b"/>
              </a:cxn>
              <a:cxn ang="10800000">
                <a:pos x="l" y="vc"/>
              </a:cxn>
              <a:cxn ang="16200000">
                <a:pos x="hc" y="t"/>
              </a:cxn>
            </a:cxnLst>
            <a:rect l="0" t="0" r="0" b="0"/>
            <a:pathLst>
              <a:path>
                <a:moveTo>
                  <a:pt x="0" y="0"/>
                </a:moveTo>
                <a:lnTo>
                  <a:pt x="5292" y="0"/>
                </a:lnTo>
                <a:lnTo>
                  <a:pt x="5292" y="1014"/>
                </a:lnTo>
                <a:lnTo>
                  <a:pt x="0" y="1014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5000" rIns="90000" bIns="45000">
            <a:spAutoFit/>
          </a:bodyPr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9pPr>
          </a:lstStyle>
          <a:p>
            <a:pPr>
              <a:spcBef>
                <a:spcPts val="900"/>
              </a:spcBef>
            </a:pPr>
            <a:r>
              <a:rPr lang="pt-BR" altLang="pt-BR">
                <a:solidFill>
                  <a:srgbClr val="002010"/>
                </a:solidFill>
                <a:latin typeface="Times New Roman" panose="02020603050405020304" pitchFamily="18" charset="0"/>
              </a:rPr>
              <a:t>Barra de Título</a:t>
            </a:r>
          </a:p>
        </p:txBody>
      </p:sp>
      <p:sp>
        <p:nvSpPr>
          <p:cNvPr id="23560" name="AutoShape 8"/>
          <p:cNvSpPr>
            <a:spLocks noChangeArrowheads="1"/>
          </p:cNvSpPr>
          <p:nvPr/>
        </p:nvSpPr>
        <p:spPr bwMode="auto">
          <a:xfrm>
            <a:off x="3505200" y="5257800"/>
            <a:ext cx="2209800" cy="365125"/>
          </a:xfrm>
          <a:custGeom>
            <a:avLst/>
            <a:gdLst>
              <a:gd name="G0" fmla="*/ 6138 1 2"/>
              <a:gd name="G1" fmla="*/ 1014 1 2"/>
              <a:gd name="G2" fmla="+- 1014 0 0"/>
              <a:gd name="G3" fmla="+- 6138 0 0"/>
            </a:gdLst>
            <a:ahLst/>
            <a:cxnLst>
              <a:cxn ang="0">
                <a:pos x="r" y="vc"/>
              </a:cxn>
              <a:cxn ang="5400000">
                <a:pos x="hc" y="b"/>
              </a:cxn>
              <a:cxn ang="10800000">
                <a:pos x="l" y="vc"/>
              </a:cxn>
              <a:cxn ang="16200000">
                <a:pos x="hc" y="t"/>
              </a:cxn>
            </a:cxnLst>
            <a:rect l="0" t="0" r="0" b="0"/>
            <a:pathLst>
              <a:path>
                <a:moveTo>
                  <a:pt x="0" y="0"/>
                </a:moveTo>
                <a:lnTo>
                  <a:pt x="6138" y="0"/>
                </a:lnTo>
                <a:lnTo>
                  <a:pt x="6138" y="1014"/>
                </a:lnTo>
                <a:lnTo>
                  <a:pt x="0" y="1014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5000" rIns="90000" bIns="45000">
            <a:spAutoFit/>
          </a:bodyPr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9pPr>
          </a:lstStyle>
          <a:p>
            <a:pPr>
              <a:spcBef>
                <a:spcPts val="900"/>
              </a:spcBef>
            </a:pPr>
            <a:r>
              <a:rPr lang="pt-BR" altLang="pt-BR">
                <a:solidFill>
                  <a:srgbClr val="002010"/>
                </a:solidFill>
                <a:latin typeface="Times New Roman" panose="02020603050405020304" pitchFamily="18" charset="0"/>
              </a:rPr>
              <a:t>Barra de Ferramentas</a:t>
            </a:r>
          </a:p>
        </p:txBody>
      </p:sp>
      <p:sp>
        <p:nvSpPr>
          <p:cNvPr id="23561" name="Text Box 9"/>
          <p:cNvSpPr txBox="1">
            <a:spLocks noChangeArrowheads="1"/>
          </p:cNvSpPr>
          <p:nvPr/>
        </p:nvSpPr>
        <p:spPr bwMode="auto">
          <a:xfrm>
            <a:off x="1524000" y="190500"/>
            <a:ext cx="7010400" cy="1527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160" tIns="46080" rIns="92160" bIns="46080" anchor="ctr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9pPr>
          </a:lstStyle>
          <a:p>
            <a:pPr hangingPunct="1"/>
            <a:r>
              <a:rPr lang="pt-BR" altLang="pt-BR" sz="4200"/>
              <a:t>Menus e barras de ferramentas</a:t>
            </a:r>
          </a:p>
        </p:txBody>
      </p:sp>
    </p:spTree>
  </p:cSld>
  <p:clrMapOvr>
    <a:masterClrMapping/>
  </p:clrMapOvr>
  <p:transition spd="med"/>
  <p:timing>
    <p:tnLst>
      <p:par>
        <p:cTn id="1" dur="indefinite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Text Box 1"/>
          <p:cNvSpPr txBox="1">
            <a:spLocks noChangeArrowheads="1"/>
          </p:cNvSpPr>
          <p:nvPr/>
        </p:nvSpPr>
        <p:spPr bwMode="auto">
          <a:xfrm>
            <a:off x="1524000" y="190500"/>
            <a:ext cx="7010400" cy="1527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160" tIns="46080" rIns="92160" bIns="46080" anchor="ctr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9pPr>
          </a:lstStyle>
          <a:p>
            <a:pPr hangingPunct="1"/>
            <a:r>
              <a:rPr lang="pt-BR" altLang="pt-BR" sz="2900"/>
              <a:t>OPS…. A barra de ferramentas não esta aparecendo</a:t>
            </a:r>
          </a:p>
        </p:txBody>
      </p:sp>
      <p:pic>
        <p:nvPicPr>
          <p:cNvPr id="2457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1447800"/>
            <a:ext cx="5172075" cy="4870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24579" name="AutoShape 3"/>
          <p:cNvSpPr>
            <a:spLocks noChangeArrowheads="1"/>
          </p:cNvSpPr>
          <p:nvPr/>
        </p:nvSpPr>
        <p:spPr bwMode="auto">
          <a:xfrm>
            <a:off x="5791200" y="1828800"/>
            <a:ext cx="3101280" cy="1462088"/>
          </a:xfrm>
          <a:custGeom>
            <a:avLst/>
            <a:gdLst>
              <a:gd name="G0" fmla="*/ 7197 1 2"/>
              <a:gd name="G1" fmla="*/ 4062 1 2"/>
              <a:gd name="G2" fmla="+- 4062 0 0"/>
              <a:gd name="G3" fmla="+- 7197 0 0"/>
            </a:gdLst>
            <a:ahLst/>
            <a:cxnLst>
              <a:cxn ang="0">
                <a:pos x="r" y="vc"/>
              </a:cxn>
              <a:cxn ang="5400000">
                <a:pos x="hc" y="b"/>
              </a:cxn>
              <a:cxn ang="10800000">
                <a:pos x="l" y="vc"/>
              </a:cxn>
              <a:cxn ang="16200000">
                <a:pos x="hc" y="t"/>
              </a:cxn>
            </a:cxnLst>
            <a:rect l="0" t="0" r="0" b="0"/>
            <a:pathLst>
              <a:path>
                <a:moveTo>
                  <a:pt x="0" y="0"/>
                </a:moveTo>
                <a:lnTo>
                  <a:pt x="7197" y="0"/>
                </a:lnTo>
                <a:lnTo>
                  <a:pt x="7197" y="4062"/>
                </a:lnTo>
                <a:lnTo>
                  <a:pt x="0" y="4062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lIns="90000" tIns="45000" rIns="90000" bIns="45000">
            <a:spAutoFit/>
          </a:bodyPr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9pPr>
          </a:lstStyle>
          <a:p>
            <a:pPr algn="just">
              <a:spcBef>
                <a:spcPts val="900"/>
              </a:spcBef>
            </a:pPr>
            <a:r>
              <a:rPr lang="pt-BR" altLang="pt-BR" dirty="0">
                <a:solidFill>
                  <a:srgbClr val="336666"/>
                </a:solidFill>
                <a:latin typeface="Times New Roman" panose="02020603050405020304" pitchFamily="18" charset="0"/>
              </a:rPr>
              <a:t>Clique em </a:t>
            </a:r>
            <a:r>
              <a:rPr lang="pt-BR" altLang="pt-BR" dirty="0">
                <a:solidFill>
                  <a:srgbClr val="336666"/>
                </a:solidFill>
                <a:latin typeface="Wingdings" panose="05000000000000000000" pitchFamily="2" charset="2"/>
              </a:rPr>
              <a:t></a:t>
            </a:r>
            <a:r>
              <a:rPr lang="pt-BR" altLang="pt-BR" dirty="0">
                <a:solidFill>
                  <a:srgbClr val="336666"/>
                </a:solidFill>
                <a:latin typeface="Times New Roman" panose="02020603050405020304" pitchFamily="18" charset="0"/>
              </a:rPr>
              <a:t> Exibir </a:t>
            </a:r>
            <a:r>
              <a:rPr lang="pt-BR" altLang="pt-BR" dirty="0">
                <a:solidFill>
                  <a:srgbClr val="336666"/>
                </a:solidFill>
                <a:latin typeface="Wingdings" panose="05000000000000000000" pitchFamily="2" charset="2"/>
              </a:rPr>
              <a:t></a:t>
            </a:r>
            <a:r>
              <a:rPr lang="pt-BR" altLang="pt-BR" dirty="0">
                <a:solidFill>
                  <a:srgbClr val="336666"/>
                </a:solidFill>
                <a:latin typeface="Times New Roman" panose="02020603050405020304" pitchFamily="18" charset="0"/>
              </a:rPr>
              <a:t> Barras de </a:t>
            </a:r>
            <a:endParaRPr lang="pt-BR" altLang="pt-BR" dirty="0" smtClean="0">
              <a:solidFill>
                <a:srgbClr val="336666"/>
              </a:solidFill>
              <a:latin typeface="Times New Roman" panose="02020603050405020304" pitchFamily="18" charset="0"/>
            </a:endParaRPr>
          </a:p>
          <a:p>
            <a:pPr algn="just">
              <a:spcBef>
                <a:spcPts val="900"/>
              </a:spcBef>
            </a:pPr>
            <a:r>
              <a:rPr lang="pt-BR" altLang="pt-BR" dirty="0" smtClean="0">
                <a:solidFill>
                  <a:srgbClr val="336666"/>
                </a:solidFill>
                <a:latin typeface="Times New Roman" panose="02020603050405020304" pitchFamily="18" charset="0"/>
              </a:rPr>
              <a:t>Ferramentas </a:t>
            </a:r>
            <a:r>
              <a:rPr lang="pt-BR" altLang="pt-BR" dirty="0">
                <a:solidFill>
                  <a:srgbClr val="336666"/>
                </a:solidFill>
                <a:latin typeface="Times New Roman" panose="02020603050405020304" pitchFamily="18" charset="0"/>
              </a:rPr>
              <a:t>e depois selecione </a:t>
            </a:r>
            <a:endParaRPr lang="pt-BR" altLang="pt-BR" dirty="0" smtClean="0">
              <a:solidFill>
                <a:srgbClr val="336666"/>
              </a:solidFill>
              <a:latin typeface="Times New Roman" panose="02020603050405020304" pitchFamily="18" charset="0"/>
            </a:endParaRPr>
          </a:p>
          <a:p>
            <a:pPr algn="just">
              <a:spcBef>
                <a:spcPts val="900"/>
              </a:spcBef>
            </a:pPr>
            <a:r>
              <a:rPr lang="pt-BR" altLang="pt-BR" dirty="0" smtClean="0">
                <a:solidFill>
                  <a:srgbClr val="336666"/>
                </a:solidFill>
                <a:latin typeface="Times New Roman" panose="02020603050405020304" pitchFamily="18" charset="0"/>
              </a:rPr>
              <a:t>quais </a:t>
            </a:r>
            <a:r>
              <a:rPr lang="pt-BR" altLang="pt-BR" dirty="0">
                <a:solidFill>
                  <a:srgbClr val="336666"/>
                </a:solidFill>
                <a:latin typeface="Times New Roman" panose="02020603050405020304" pitchFamily="18" charset="0"/>
              </a:rPr>
              <a:t>barras </a:t>
            </a:r>
            <a:endParaRPr lang="pt-BR" altLang="pt-BR" dirty="0" smtClean="0">
              <a:solidFill>
                <a:srgbClr val="336666"/>
              </a:solidFill>
              <a:latin typeface="Times New Roman" panose="02020603050405020304" pitchFamily="18" charset="0"/>
            </a:endParaRPr>
          </a:p>
          <a:p>
            <a:pPr algn="just">
              <a:spcBef>
                <a:spcPts val="900"/>
              </a:spcBef>
            </a:pPr>
            <a:r>
              <a:rPr lang="pt-BR" altLang="pt-BR" dirty="0" smtClean="0">
                <a:solidFill>
                  <a:srgbClr val="336666"/>
                </a:solidFill>
                <a:latin typeface="Times New Roman" panose="02020603050405020304" pitchFamily="18" charset="0"/>
              </a:rPr>
              <a:t>de </a:t>
            </a:r>
            <a:r>
              <a:rPr lang="pt-BR" altLang="pt-BR" dirty="0">
                <a:solidFill>
                  <a:srgbClr val="336666"/>
                </a:solidFill>
                <a:latin typeface="Times New Roman" panose="02020603050405020304" pitchFamily="18" charset="0"/>
              </a:rPr>
              <a:t>ferramentas deseja exibir</a:t>
            </a:r>
          </a:p>
        </p:txBody>
      </p:sp>
      <p:sp>
        <p:nvSpPr>
          <p:cNvPr id="24580" name="AutoShape 4"/>
          <p:cNvSpPr>
            <a:spLocks noChangeArrowheads="1"/>
          </p:cNvSpPr>
          <p:nvPr/>
        </p:nvSpPr>
        <p:spPr bwMode="auto">
          <a:xfrm>
            <a:off x="5791200" y="4149080"/>
            <a:ext cx="2957264" cy="1187450"/>
          </a:xfrm>
          <a:custGeom>
            <a:avLst/>
            <a:gdLst>
              <a:gd name="G0" fmla="*/ 7197 1 2"/>
              <a:gd name="G1" fmla="*/ 3300 1 2"/>
              <a:gd name="G2" fmla="+- 3300 0 0"/>
              <a:gd name="G3" fmla="+- 7197 0 0"/>
            </a:gdLst>
            <a:ahLst/>
            <a:cxnLst>
              <a:cxn ang="0">
                <a:pos x="r" y="vc"/>
              </a:cxn>
              <a:cxn ang="5400000">
                <a:pos x="hc" y="b"/>
              </a:cxn>
              <a:cxn ang="10800000">
                <a:pos x="l" y="vc"/>
              </a:cxn>
              <a:cxn ang="16200000">
                <a:pos x="hc" y="t"/>
              </a:cxn>
            </a:cxnLst>
            <a:rect l="0" t="0" r="0" b="0"/>
            <a:pathLst>
              <a:path>
                <a:moveTo>
                  <a:pt x="0" y="0"/>
                </a:moveTo>
                <a:lnTo>
                  <a:pt x="7197" y="0"/>
                </a:lnTo>
                <a:lnTo>
                  <a:pt x="7197" y="3300"/>
                </a:lnTo>
                <a:lnTo>
                  <a:pt x="0" y="3300"/>
                </a:lnTo>
                <a:close/>
              </a:path>
            </a:pathLst>
          </a:custGeom>
          <a:solidFill>
            <a:schemeClr val="accent1"/>
          </a:solidFill>
          <a:ln w="53975">
            <a:solidFill>
              <a:srgbClr val="808080"/>
            </a:solidFill>
            <a:round/>
            <a:headEnd/>
            <a:tailEnd/>
          </a:ln>
          <a:effectLst/>
        </p:spPr>
        <p:txBody>
          <a:bodyPr wrap="square" lIns="90000" tIns="45000" rIns="90000" bIns="45000">
            <a:spAutoFit/>
          </a:bodyPr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9pPr>
          </a:lstStyle>
          <a:p>
            <a:pPr>
              <a:spcBef>
                <a:spcPts val="900"/>
              </a:spcBef>
            </a:pPr>
            <a:r>
              <a:rPr lang="pt-BR" altLang="pt-BR" dirty="0">
                <a:solidFill>
                  <a:srgbClr val="336666"/>
                </a:solidFill>
                <a:latin typeface="Times New Roman" panose="02020603050405020304" pitchFamily="18" charset="0"/>
              </a:rPr>
              <a:t>Não são exibidas todas as </a:t>
            </a:r>
            <a:r>
              <a:rPr lang="pt-BR" altLang="pt-BR" dirty="0" smtClean="0">
                <a:solidFill>
                  <a:srgbClr val="336666"/>
                </a:solidFill>
                <a:latin typeface="Times New Roman" panose="02020603050405020304" pitchFamily="18" charset="0"/>
              </a:rPr>
              <a:t>barras</a:t>
            </a:r>
          </a:p>
          <a:p>
            <a:pPr>
              <a:spcBef>
                <a:spcPts val="900"/>
              </a:spcBef>
            </a:pPr>
            <a:r>
              <a:rPr lang="pt-BR" altLang="pt-BR" dirty="0" smtClean="0">
                <a:solidFill>
                  <a:srgbClr val="336666"/>
                </a:solidFill>
                <a:latin typeface="Times New Roman" panose="02020603050405020304" pitchFamily="18" charset="0"/>
              </a:rPr>
              <a:t> </a:t>
            </a:r>
            <a:r>
              <a:rPr lang="pt-BR" altLang="pt-BR" dirty="0">
                <a:solidFill>
                  <a:srgbClr val="336666"/>
                </a:solidFill>
                <a:latin typeface="Times New Roman" panose="02020603050405020304" pitchFamily="18" charset="0"/>
              </a:rPr>
              <a:t>porque isto ocuparia quase </a:t>
            </a:r>
            <a:r>
              <a:rPr lang="pt-BR" altLang="pt-BR" dirty="0" smtClean="0">
                <a:solidFill>
                  <a:srgbClr val="336666"/>
                </a:solidFill>
                <a:latin typeface="Times New Roman" panose="02020603050405020304" pitchFamily="18" charset="0"/>
              </a:rPr>
              <a:t>toda</a:t>
            </a:r>
          </a:p>
          <a:p>
            <a:pPr>
              <a:spcBef>
                <a:spcPts val="900"/>
              </a:spcBef>
            </a:pPr>
            <a:r>
              <a:rPr lang="pt-BR" altLang="pt-BR" dirty="0" smtClean="0">
                <a:solidFill>
                  <a:srgbClr val="336666"/>
                </a:solidFill>
                <a:latin typeface="Times New Roman" panose="02020603050405020304" pitchFamily="18" charset="0"/>
              </a:rPr>
              <a:t> </a:t>
            </a:r>
            <a:r>
              <a:rPr lang="pt-BR" altLang="pt-BR" dirty="0">
                <a:solidFill>
                  <a:srgbClr val="336666"/>
                </a:solidFill>
                <a:latin typeface="Times New Roman" panose="02020603050405020304" pitchFamily="18" charset="0"/>
              </a:rPr>
              <a:t>a tela,</a:t>
            </a:r>
          </a:p>
        </p:txBody>
      </p:sp>
    </p:spTree>
  </p:cSld>
  <p:clrMapOvr>
    <a:masterClrMapping/>
  </p:clrMapOvr>
  <p:transition spd="med"/>
  <p:timing>
    <p:tnLst>
      <p:par>
        <p:cTn id="1" dur="indefinite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Text Box 1"/>
          <p:cNvSpPr txBox="1">
            <a:spLocks noChangeArrowheads="1"/>
          </p:cNvSpPr>
          <p:nvPr/>
        </p:nvSpPr>
        <p:spPr bwMode="auto">
          <a:xfrm>
            <a:off x="1524000" y="190500"/>
            <a:ext cx="7010400" cy="1527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160" tIns="46080" rIns="92160" bIns="46080" anchor="ctr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9pPr>
          </a:lstStyle>
          <a:p>
            <a:pPr hangingPunct="1"/>
            <a:r>
              <a:rPr lang="pt-BR" altLang="pt-BR" sz="4200"/>
              <a:t>Menus →</a:t>
            </a:r>
            <a:r>
              <a:rPr lang="pt-BR" altLang="pt-BR" sz="4200">
                <a:latin typeface="Wingdings" panose="05000000000000000000" pitchFamily="2" charset="2"/>
              </a:rPr>
              <a:t> </a:t>
            </a:r>
            <a:r>
              <a:rPr lang="pt-BR" altLang="pt-BR" sz="4200"/>
              <a:t> Arquivo</a:t>
            </a:r>
          </a:p>
        </p:txBody>
      </p:sp>
      <p:sp>
        <p:nvSpPr>
          <p:cNvPr id="25602" name="AutoShape 2"/>
          <p:cNvSpPr>
            <a:spLocks noChangeArrowheads="1"/>
          </p:cNvSpPr>
          <p:nvPr/>
        </p:nvSpPr>
        <p:spPr bwMode="auto">
          <a:xfrm>
            <a:off x="2667000" y="2819400"/>
            <a:ext cx="6248400" cy="1416050"/>
          </a:xfrm>
          <a:custGeom>
            <a:avLst/>
            <a:gdLst>
              <a:gd name="G0" fmla="*/ 17357 1 2"/>
              <a:gd name="G1" fmla="*/ 3936 1 2"/>
              <a:gd name="G2" fmla="+- 3936 0 0"/>
              <a:gd name="G3" fmla="+- 17357 0 0"/>
            </a:gdLst>
            <a:ahLst/>
            <a:cxnLst>
              <a:cxn ang="0">
                <a:pos x="r" y="vc"/>
              </a:cxn>
              <a:cxn ang="5400000">
                <a:pos x="hc" y="b"/>
              </a:cxn>
              <a:cxn ang="10800000">
                <a:pos x="l" y="vc"/>
              </a:cxn>
              <a:cxn ang="16200000">
                <a:pos x="hc" y="t"/>
              </a:cxn>
            </a:cxnLst>
            <a:rect l="0" t="0" r="0" b="0"/>
            <a:pathLst>
              <a:path>
                <a:moveTo>
                  <a:pt x="0" y="0"/>
                </a:moveTo>
                <a:lnTo>
                  <a:pt x="17357" y="0"/>
                </a:lnTo>
                <a:lnTo>
                  <a:pt x="17357" y="3936"/>
                </a:lnTo>
                <a:lnTo>
                  <a:pt x="0" y="3936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5000" rIns="90000" bIns="45000">
            <a:spAutoFit/>
          </a:bodyPr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9pPr>
          </a:lstStyle>
          <a:p>
            <a:pPr>
              <a:spcBef>
                <a:spcPts val="900"/>
              </a:spcBef>
            </a:pPr>
            <a:r>
              <a:rPr lang="pt-BR" altLang="pt-BR">
                <a:solidFill>
                  <a:srgbClr val="336666"/>
                </a:solidFill>
                <a:latin typeface="Times New Roman" panose="02020603050405020304" pitchFamily="18" charset="0"/>
              </a:rPr>
              <a:t>O menu arquivo mostra os botões padrões que constam no Microsoft, o que torna muito fácil a utilização deste programa.</a:t>
            </a:r>
          </a:p>
          <a:p>
            <a:pPr>
              <a:spcBef>
                <a:spcPts val="900"/>
              </a:spcBef>
            </a:pPr>
            <a:endParaRPr lang="pt-BR" altLang="pt-BR">
              <a:solidFill>
                <a:srgbClr val="336666"/>
              </a:solidFill>
              <a:latin typeface="Times New Roman" panose="02020603050405020304" pitchFamily="18" charset="0"/>
            </a:endParaRPr>
          </a:p>
          <a:p>
            <a:pPr>
              <a:spcBef>
                <a:spcPts val="900"/>
              </a:spcBef>
            </a:pPr>
            <a:r>
              <a:rPr lang="pt-BR" altLang="pt-BR">
                <a:solidFill>
                  <a:srgbClr val="336666"/>
                </a:solidFill>
                <a:latin typeface="Times New Roman" panose="02020603050405020304" pitchFamily="18" charset="0"/>
              </a:rPr>
              <a:t>A opção que só ocorre aqui é a Exportar para PDF.   </a:t>
            </a:r>
          </a:p>
        </p:txBody>
      </p:sp>
      <p:pic>
        <p:nvPicPr>
          <p:cNvPr id="2560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375" y="1231900"/>
            <a:ext cx="2162175" cy="5600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med"/>
  <p:timing>
    <p:tnLst>
      <p:par>
        <p:cTn id="1" dur="indefinite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Text Box 1"/>
          <p:cNvSpPr txBox="1">
            <a:spLocks noChangeArrowheads="1"/>
          </p:cNvSpPr>
          <p:nvPr/>
        </p:nvSpPr>
        <p:spPr bwMode="auto">
          <a:xfrm>
            <a:off x="1524000" y="190500"/>
            <a:ext cx="7010400" cy="1527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160" tIns="46080" rIns="92160" bIns="46080" anchor="ctr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9pPr>
          </a:lstStyle>
          <a:p>
            <a:pPr hangingPunct="1"/>
            <a:r>
              <a:rPr lang="pt-BR" altLang="pt-BR" sz="4200"/>
              <a:t>Menu </a:t>
            </a:r>
            <a:r>
              <a:rPr lang="pt-BR" altLang="pt-BR" sz="4200">
                <a:latin typeface="Wingdings" panose="05000000000000000000" pitchFamily="2" charset="2"/>
              </a:rPr>
              <a:t></a:t>
            </a:r>
            <a:r>
              <a:rPr lang="pt-BR" altLang="pt-BR" sz="4200"/>
              <a:t> Editar</a:t>
            </a:r>
          </a:p>
        </p:txBody>
      </p:sp>
      <p:pic>
        <p:nvPicPr>
          <p:cNvPr id="266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323975"/>
            <a:ext cx="2105025" cy="5534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26627" name="AutoShape 3"/>
          <p:cNvSpPr>
            <a:spLocks noChangeArrowheads="1"/>
          </p:cNvSpPr>
          <p:nvPr/>
        </p:nvSpPr>
        <p:spPr bwMode="auto">
          <a:xfrm>
            <a:off x="2590800" y="1447800"/>
            <a:ext cx="6096000" cy="3086100"/>
          </a:xfrm>
          <a:custGeom>
            <a:avLst/>
            <a:gdLst>
              <a:gd name="G0" fmla="*/ 16933 1 2"/>
              <a:gd name="G1" fmla="*/ 8574 1 2"/>
              <a:gd name="G2" fmla="+- 8574 0 0"/>
              <a:gd name="G3" fmla="+- 16933 0 0"/>
            </a:gdLst>
            <a:ahLst/>
            <a:cxnLst>
              <a:cxn ang="0">
                <a:pos x="r" y="vc"/>
              </a:cxn>
              <a:cxn ang="5400000">
                <a:pos x="hc" y="b"/>
              </a:cxn>
              <a:cxn ang="10800000">
                <a:pos x="l" y="vc"/>
              </a:cxn>
              <a:cxn ang="16200000">
                <a:pos x="hc" y="t"/>
              </a:cxn>
            </a:cxnLst>
            <a:rect l="0" t="0" r="0" b="0"/>
            <a:pathLst>
              <a:path>
                <a:moveTo>
                  <a:pt x="0" y="0"/>
                </a:moveTo>
                <a:lnTo>
                  <a:pt x="16933" y="0"/>
                </a:lnTo>
                <a:lnTo>
                  <a:pt x="16933" y="8574"/>
                </a:lnTo>
                <a:lnTo>
                  <a:pt x="0" y="8574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5000" rIns="90000" bIns="45000">
            <a:spAutoFit/>
          </a:bodyPr>
          <a:lstStyle>
            <a:lvl1pPr marL="215900" indent="-21590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9pPr>
          </a:lstStyle>
          <a:p>
            <a:pPr>
              <a:spcBef>
                <a:spcPts val="900"/>
              </a:spcBef>
            </a:pPr>
            <a:r>
              <a:rPr lang="pt-BR" altLang="pt-BR">
                <a:solidFill>
                  <a:srgbClr val="336666"/>
                </a:solidFill>
                <a:latin typeface="Times New Roman" panose="02020603050405020304" pitchFamily="18" charset="0"/>
              </a:rPr>
              <a:t>Também mostra as opções padrão para edição de textos.</a:t>
            </a:r>
          </a:p>
          <a:p>
            <a:pPr>
              <a:spcBef>
                <a:spcPts val="900"/>
              </a:spcBef>
              <a:buFont typeface="Wingdings" panose="05000000000000000000" pitchFamily="2" charset="2"/>
              <a:buChar char=""/>
            </a:pPr>
            <a:r>
              <a:rPr lang="pt-BR" altLang="pt-BR">
                <a:solidFill>
                  <a:srgbClr val="336666"/>
                </a:solidFill>
                <a:latin typeface="Times New Roman" panose="02020603050405020304" pitchFamily="18" charset="0"/>
              </a:rPr>
              <a:t>Desfazer</a:t>
            </a:r>
          </a:p>
          <a:p>
            <a:pPr>
              <a:spcBef>
                <a:spcPts val="900"/>
              </a:spcBef>
              <a:buFont typeface="Wingdings" panose="05000000000000000000" pitchFamily="2" charset="2"/>
              <a:buChar char=""/>
            </a:pPr>
            <a:r>
              <a:rPr lang="pt-BR" altLang="pt-BR">
                <a:solidFill>
                  <a:srgbClr val="336666"/>
                </a:solidFill>
                <a:latin typeface="Times New Roman" panose="02020603050405020304" pitchFamily="18" charset="0"/>
              </a:rPr>
              <a:t>Refazer</a:t>
            </a:r>
          </a:p>
          <a:p>
            <a:pPr>
              <a:spcBef>
                <a:spcPts val="900"/>
              </a:spcBef>
              <a:buFont typeface="Wingdings" panose="05000000000000000000" pitchFamily="2" charset="2"/>
              <a:buChar char=""/>
            </a:pPr>
            <a:r>
              <a:rPr lang="pt-BR" altLang="pt-BR">
                <a:solidFill>
                  <a:srgbClr val="336666"/>
                </a:solidFill>
                <a:latin typeface="Times New Roman" panose="02020603050405020304" pitchFamily="18" charset="0"/>
              </a:rPr>
              <a:t>Repetir</a:t>
            </a:r>
          </a:p>
          <a:p>
            <a:pPr>
              <a:spcBef>
                <a:spcPts val="900"/>
              </a:spcBef>
              <a:buFont typeface="Wingdings" panose="05000000000000000000" pitchFamily="2" charset="2"/>
              <a:buChar char=""/>
            </a:pPr>
            <a:r>
              <a:rPr lang="pt-BR" altLang="pt-BR">
                <a:solidFill>
                  <a:srgbClr val="336666"/>
                </a:solidFill>
                <a:latin typeface="Times New Roman" panose="02020603050405020304" pitchFamily="18" charset="0"/>
              </a:rPr>
              <a:t>Copiar</a:t>
            </a:r>
          </a:p>
          <a:p>
            <a:pPr>
              <a:spcBef>
                <a:spcPts val="900"/>
              </a:spcBef>
              <a:buFont typeface="Wingdings" panose="05000000000000000000" pitchFamily="2" charset="2"/>
              <a:buChar char=""/>
            </a:pPr>
            <a:r>
              <a:rPr lang="pt-BR" altLang="pt-BR">
                <a:solidFill>
                  <a:srgbClr val="336666"/>
                </a:solidFill>
                <a:latin typeface="Times New Roman" panose="02020603050405020304" pitchFamily="18" charset="0"/>
              </a:rPr>
              <a:t>Colar</a:t>
            </a:r>
          </a:p>
          <a:p>
            <a:pPr>
              <a:spcBef>
                <a:spcPts val="900"/>
              </a:spcBef>
              <a:buFont typeface="Wingdings" panose="05000000000000000000" pitchFamily="2" charset="2"/>
              <a:buChar char=""/>
            </a:pPr>
            <a:r>
              <a:rPr lang="pt-BR" altLang="pt-BR">
                <a:solidFill>
                  <a:srgbClr val="336666"/>
                </a:solidFill>
                <a:latin typeface="Times New Roman" panose="02020603050405020304" pitchFamily="18" charset="0"/>
              </a:rPr>
              <a:t>Colar Especial</a:t>
            </a:r>
          </a:p>
          <a:p>
            <a:pPr>
              <a:spcBef>
                <a:spcPts val="900"/>
              </a:spcBef>
              <a:buFont typeface="Wingdings" panose="05000000000000000000" pitchFamily="2" charset="2"/>
              <a:buChar char=""/>
            </a:pPr>
            <a:r>
              <a:rPr lang="pt-BR" altLang="pt-BR">
                <a:solidFill>
                  <a:srgbClr val="336666"/>
                </a:solidFill>
                <a:latin typeface="Times New Roman" panose="02020603050405020304" pitchFamily="18" charset="0"/>
              </a:rPr>
              <a:t>Comparar Documentos  entre muitos  </a:t>
            </a:r>
          </a:p>
        </p:txBody>
      </p:sp>
    </p:spTree>
  </p:cSld>
  <p:clrMapOvr>
    <a:masterClrMapping/>
  </p:clrMapOvr>
  <p:transition spd="med"/>
  <p:timing>
    <p:tnLst>
      <p:par>
        <p:cTn id="1" dur="indefinite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Text Box 1"/>
          <p:cNvSpPr txBox="1">
            <a:spLocks noChangeArrowheads="1"/>
          </p:cNvSpPr>
          <p:nvPr/>
        </p:nvSpPr>
        <p:spPr bwMode="auto">
          <a:xfrm>
            <a:off x="1524000" y="190500"/>
            <a:ext cx="7010400" cy="1527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160" tIns="46080" rIns="92160" bIns="46080" anchor="ctr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9pPr>
          </a:lstStyle>
          <a:p>
            <a:pPr hangingPunct="1"/>
            <a:r>
              <a:rPr lang="pt-BR" altLang="pt-BR" sz="4200"/>
              <a:t>Menu </a:t>
            </a:r>
            <a:r>
              <a:rPr lang="pt-BR" altLang="pt-BR" sz="4200">
                <a:latin typeface="Wingdings" panose="05000000000000000000" pitchFamily="2" charset="2"/>
              </a:rPr>
              <a:t></a:t>
            </a:r>
            <a:r>
              <a:rPr lang="pt-BR" altLang="pt-BR" sz="4200"/>
              <a:t> Exibir</a:t>
            </a:r>
          </a:p>
        </p:txBody>
      </p:sp>
      <p:sp>
        <p:nvSpPr>
          <p:cNvPr id="27650" name="Text Box 2"/>
          <p:cNvSpPr txBox="1">
            <a:spLocks noChangeArrowheads="1"/>
          </p:cNvSpPr>
          <p:nvPr/>
        </p:nvSpPr>
        <p:spPr bwMode="auto">
          <a:xfrm>
            <a:off x="2667000" y="1676400"/>
            <a:ext cx="60198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160" tIns="46080" rIns="92160" bIns="46080"/>
          <a:lstStyle>
            <a:lvl1pPr marL="342900" indent="-341313"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1pPr>
            <a:lvl2pPr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2pPr>
            <a:lvl3pPr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3pPr>
            <a:lvl4pPr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4pPr>
            <a:lvl5pPr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9pPr>
          </a:lstStyle>
          <a:p>
            <a:pPr hangingPunct="1">
              <a:spcBef>
                <a:spcPts val="600"/>
              </a:spcBef>
              <a:buClr>
                <a:srgbClr val="336666"/>
              </a:buClr>
              <a:buSzPct val="70000"/>
              <a:buFont typeface="Wingdings" panose="05000000000000000000" pitchFamily="2" charset="2"/>
              <a:buChar char=""/>
            </a:pPr>
            <a:r>
              <a:rPr lang="pt-BR" altLang="pt-BR" sz="3000"/>
              <a:t>Layout de Impressão: Exibe como a tela será impressa.</a:t>
            </a:r>
          </a:p>
          <a:p>
            <a:pPr hangingPunct="1">
              <a:spcBef>
                <a:spcPts val="600"/>
              </a:spcBef>
              <a:buClr>
                <a:srgbClr val="336666"/>
              </a:buClr>
              <a:buSzPct val="70000"/>
              <a:buFont typeface="Wingdings" panose="05000000000000000000" pitchFamily="2" charset="2"/>
              <a:buChar char=""/>
            </a:pPr>
            <a:r>
              <a:rPr lang="pt-BR" altLang="pt-BR" sz="3000"/>
              <a:t>Layout da Web: mostra o texto em formato de página da web. </a:t>
            </a:r>
          </a:p>
        </p:txBody>
      </p:sp>
      <p:pic>
        <p:nvPicPr>
          <p:cNvPr id="276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600200"/>
            <a:ext cx="2362200" cy="4648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med"/>
  <p:timing>
    <p:tnLst>
      <p:par>
        <p:cTn id="1" dur="indefinite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Text Box 1"/>
          <p:cNvSpPr txBox="1">
            <a:spLocks noChangeArrowheads="1"/>
          </p:cNvSpPr>
          <p:nvPr/>
        </p:nvSpPr>
        <p:spPr bwMode="auto">
          <a:xfrm>
            <a:off x="1524000" y="190500"/>
            <a:ext cx="7010400" cy="1527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160" tIns="46080" rIns="92160" bIns="46080" anchor="ctr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9pPr>
          </a:lstStyle>
          <a:p>
            <a:pPr hangingPunct="1"/>
            <a:r>
              <a:rPr lang="pt-BR" altLang="pt-BR" sz="4200"/>
              <a:t>Menu </a:t>
            </a:r>
            <a:r>
              <a:rPr lang="pt-BR" altLang="pt-BR" sz="4200">
                <a:latin typeface="Wingdings" panose="05000000000000000000" pitchFamily="2" charset="2"/>
              </a:rPr>
              <a:t></a:t>
            </a:r>
            <a:r>
              <a:rPr lang="pt-BR" altLang="pt-BR" sz="4200"/>
              <a:t> Inserir</a:t>
            </a:r>
          </a:p>
        </p:txBody>
      </p:sp>
      <p:sp>
        <p:nvSpPr>
          <p:cNvPr id="28674" name="Text Box 2"/>
          <p:cNvSpPr txBox="1">
            <a:spLocks noChangeArrowheads="1"/>
          </p:cNvSpPr>
          <p:nvPr/>
        </p:nvSpPr>
        <p:spPr bwMode="auto">
          <a:xfrm>
            <a:off x="2286000" y="1676400"/>
            <a:ext cx="6148388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160" tIns="46080" rIns="92160" bIns="46080"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9pPr>
          </a:lstStyle>
          <a:p>
            <a:pPr eaLnBrk="1" hangingPunct="1">
              <a:spcBef>
                <a:spcPts val="600"/>
              </a:spcBef>
            </a:pPr>
            <a:r>
              <a:rPr lang="pt-BR" altLang="pt-BR" sz="3000">
                <a:cs typeface="DejaVu Sans" panose="020B0603030804020204" pitchFamily="34" charset="0"/>
              </a:rPr>
              <a:t>Quebra Manual</a:t>
            </a:r>
          </a:p>
        </p:txBody>
      </p:sp>
      <p:pic>
        <p:nvPicPr>
          <p:cNvPr id="286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9000" y="2590800"/>
            <a:ext cx="3295650" cy="2400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28676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371600"/>
            <a:ext cx="2085975" cy="5667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med"/>
  <p:timing>
    <p:tnLst>
      <p:par>
        <p:cTn id="1" dur="indefinite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Text Box 1"/>
          <p:cNvSpPr txBox="1">
            <a:spLocks noChangeArrowheads="1"/>
          </p:cNvSpPr>
          <p:nvPr/>
        </p:nvSpPr>
        <p:spPr bwMode="auto">
          <a:xfrm>
            <a:off x="1524000" y="190500"/>
            <a:ext cx="7010400" cy="1527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160" tIns="46080" rIns="92160" bIns="46080" anchor="ctr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9pPr>
          </a:lstStyle>
          <a:p>
            <a:pPr hangingPunct="1"/>
            <a:r>
              <a:rPr lang="pt-BR" altLang="pt-BR" sz="4200"/>
              <a:t>Menu Inserir</a:t>
            </a:r>
          </a:p>
        </p:txBody>
      </p:sp>
      <p:sp>
        <p:nvSpPr>
          <p:cNvPr id="29698" name="Text Box 2"/>
          <p:cNvSpPr txBox="1">
            <a:spLocks noChangeArrowheads="1"/>
          </p:cNvSpPr>
          <p:nvPr/>
        </p:nvSpPr>
        <p:spPr bwMode="auto">
          <a:xfrm>
            <a:off x="4638675" y="1905000"/>
            <a:ext cx="3895725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160" tIns="46080" rIns="92160" bIns="46080"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9pPr>
          </a:lstStyle>
          <a:p>
            <a:pPr eaLnBrk="1" hangingPunct="1">
              <a:spcBef>
                <a:spcPts val="600"/>
              </a:spcBef>
            </a:pPr>
            <a:r>
              <a:rPr lang="pt-BR" altLang="pt-BR" sz="3000">
                <a:cs typeface="DejaVu Sans" panose="020B0603030804020204" pitchFamily="34" charset="0"/>
              </a:rPr>
              <a:t>   Estes campos são usados geralmente no cabeçalho ou rodapé </a:t>
            </a:r>
          </a:p>
        </p:txBody>
      </p:sp>
      <p:pic>
        <p:nvPicPr>
          <p:cNvPr id="296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752600"/>
            <a:ext cx="2085975" cy="5105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29700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4600" y="2209800"/>
            <a:ext cx="1476375" cy="1924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med"/>
  <p:timing>
    <p:tnLst>
      <p:par>
        <p:cTn id="1" dur="indefinite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Text Box 1"/>
          <p:cNvSpPr txBox="1">
            <a:spLocks noChangeArrowheads="1"/>
          </p:cNvSpPr>
          <p:nvPr/>
        </p:nvSpPr>
        <p:spPr bwMode="auto">
          <a:xfrm>
            <a:off x="1524000" y="190500"/>
            <a:ext cx="7010400" cy="1527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160" tIns="46080" rIns="92160" bIns="46080" anchor="ctr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9pPr>
          </a:lstStyle>
          <a:p>
            <a:pPr hangingPunct="1"/>
            <a:r>
              <a:rPr lang="pt-BR" altLang="pt-BR" sz="4200"/>
              <a:t>Menu Inserir</a:t>
            </a:r>
          </a:p>
        </p:txBody>
      </p:sp>
      <p:sp>
        <p:nvSpPr>
          <p:cNvPr id="30722" name="Text Box 2"/>
          <p:cNvSpPr txBox="1">
            <a:spLocks noChangeArrowheads="1"/>
          </p:cNvSpPr>
          <p:nvPr/>
        </p:nvSpPr>
        <p:spPr bwMode="auto">
          <a:xfrm>
            <a:off x="3429000" y="1905000"/>
            <a:ext cx="5334000" cy="2514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160" tIns="46080" rIns="92160" bIns="46080"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ts val="600"/>
              </a:spcBef>
            </a:pPr>
            <a:r>
              <a:rPr lang="pt-BR" altLang="pt-BR" sz="3000">
                <a:cs typeface="DejaVu Sans" panose="020B0603030804020204" pitchFamily="34" charset="0"/>
              </a:rPr>
              <a:t>Inserir →</a:t>
            </a:r>
            <a:r>
              <a:rPr lang="pt-BR" altLang="pt-BR" sz="3000">
                <a:latin typeface="Wingdings" panose="05000000000000000000" pitchFamily="2" charset="2"/>
                <a:cs typeface="DejaVu Sans" panose="020B0603030804020204" pitchFamily="34" charset="0"/>
              </a:rPr>
              <a:t> </a:t>
            </a:r>
            <a:r>
              <a:rPr lang="pt-BR" altLang="pt-BR" sz="3000">
                <a:cs typeface="DejaVu Sans" panose="020B0603030804020204" pitchFamily="34" charset="0"/>
              </a:rPr>
              <a:t> Cabeçalho →</a:t>
            </a:r>
            <a:r>
              <a:rPr lang="pt-BR" altLang="pt-BR" sz="3000">
                <a:latin typeface="Wingdings" panose="05000000000000000000" pitchFamily="2" charset="2"/>
                <a:cs typeface="DejaVu Sans" panose="020B0603030804020204" pitchFamily="34" charset="0"/>
              </a:rPr>
              <a:t> </a:t>
            </a:r>
            <a:r>
              <a:rPr lang="pt-BR" altLang="pt-BR" sz="3000">
                <a:cs typeface="DejaVu Sans" panose="020B0603030804020204" pitchFamily="34" charset="0"/>
              </a:rPr>
              <a:t> Padrão Após insira o campo que desejar como cabeçalho: Número da página, hora, data, título, entre outros   </a:t>
            </a:r>
          </a:p>
        </p:txBody>
      </p:sp>
      <p:pic>
        <p:nvPicPr>
          <p:cNvPr id="3072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828800"/>
            <a:ext cx="2943225" cy="2019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med"/>
  <p:timing>
    <p:tnLst>
      <p:par>
        <p:cTn id="1" dur="indefinite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Text Box 1"/>
          <p:cNvSpPr txBox="1">
            <a:spLocks noChangeArrowheads="1"/>
          </p:cNvSpPr>
          <p:nvPr/>
        </p:nvSpPr>
        <p:spPr bwMode="auto">
          <a:xfrm>
            <a:off x="1524000" y="190500"/>
            <a:ext cx="7010400" cy="1527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160" tIns="46080" rIns="92160" bIns="46080" anchor="ctr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9pPr>
          </a:lstStyle>
          <a:p>
            <a:pPr hangingPunct="1"/>
            <a:r>
              <a:rPr lang="pt-BR" altLang="pt-BR" sz="4200"/>
              <a:t>Menu Inserir</a:t>
            </a:r>
          </a:p>
        </p:txBody>
      </p:sp>
      <p:sp>
        <p:nvSpPr>
          <p:cNvPr id="31746" name="Text Box 2"/>
          <p:cNvSpPr txBox="1">
            <a:spLocks noChangeArrowheads="1"/>
          </p:cNvSpPr>
          <p:nvPr/>
        </p:nvSpPr>
        <p:spPr bwMode="auto">
          <a:xfrm>
            <a:off x="4638675" y="1905000"/>
            <a:ext cx="3895725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160" tIns="46080" rIns="92160" bIns="46080"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9pPr>
          </a:lstStyle>
          <a:p>
            <a:pPr eaLnBrk="1" hangingPunct="1">
              <a:spcBef>
                <a:spcPts val="600"/>
              </a:spcBef>
            </a:pPr>
            <a:r>
              <a:rPr lang="pt-BR" altLang="pt-BR" sz="3000">
                <a:cs typeface="DejaVu Sans" panose="020B0603030804020204" pitchFamily="34" charset="0"/>
              </a:rPr>
              <a:t>Inserir </a:t>
            </a:r>
            <a:r>
              <a:rPr lang="pt-BR" altLang="pt-BR" sz="3000">
                <a:latin typeface="Wingdings" panose="05000000000000000000" pitchFamily="2" charset="2"/>
                <a:cs typeface="DejaVu Sans" panose="020B0603030804020204" pitchFamily="34" charset="0"/>
              </a:rPr>
              <a:t></a:t>
            </a:r>
            <a:r>
              <a:rPr lang="pt-BR" altLang="pt-BR" sz="3000">
                <a:cs typeface="DejaVu Sans" panose="020B0603030804020204" pitchFamily="34" charset="0"/>
              </a:rPr>
              <a:t> Rodapé </a:t>
            </a:r>
            <a:r>
              <a:rPr lang="pt-BR" altLang="pt-BR" sz="3000">
                <a:latin typeface="Wingdings" panose="05000000000000000000" pitchFamily="2" charset="2"/>
                <a:cs typeface="DejaVu Sans" panose="020B0603030804020204" pitchFamily="34" charset="0"/>
              </a:rPr>
              <a:t></a:t>
            </a:r>
            <a:r>
              <a:rPr lang="pt-BR" altLang="pt-BR" sz="3000">
                <a:cs typeface="DejaVu Sans" panose="020B0603030804020204" pitchFamily="34" charset="0"/>
              </a:rPr>
              <a:t> Padrão.</a:t>
            </a:r>
          </a:p>
          <a:p>
            <a:pPr eaLnBrk="1" hangingPunct="1">
              <a:spcBef>
                <a:spcPts val="600"/>
              </a:spcBef>
            </a:pPr>
            <a:r>
              <a:rPr lang="pt-BR" altLang="pt-BR" sz="3000">
                <a:cs typeface="DejaVu Sans" panose="020B0603030804020204" pitchFamily="34" charset="0"/>
              </a:rPr>
              <a:t>Aqui se aplicam as mesmas regras do cabeçalho.</a:t>
            </a:r>
          </a:p>
        </p:txBody>
      </p:sp>
      <p:pic>
        <p:nvPicPr>
          <p:cNvPr id="3174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1676400"/>
            <a:ext cx="3352800" cy="2495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med"/>
  <p:timing>
    <p:tnLst>
      <p:par>
        <p:cTn id="1" dur="indefinite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Text Box 1"/>
          <p:cNvSpPr txBox="1">
            <a:spLocks noChangeArrowheads="1"/>
          </p:cNvSpPr>
          <p:nvPr/>
        </p:nvSpPr>
        <p:spPr bwMode="auto">
          <a:xfrm>
            <a:off x="1524000" y="190500"/>
            <a:ext cx="7010400" cy="1527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160" tIns="46080" rIns="92160" bIns="46080" anchor="ctr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9pPr>
          </a:lstStyle>
          <a:p>
            <a:pPr hangingPunct="1"/>
            <a:r>
              <a:rPr lang="pt-BR" altLang="pt-BR" sz="4200"/>
              <a:t>Menu Inserir</a:t>
            </a:r>
          </a:p>
        </p:txBody>
      </p:sp>
      <p:sp>
        <p:nvSpPr>
          <p:cNvPr id="32770" name="Text Box 2"/>
          <p:cNvSpPr txBox="1">
            <a:spLocks noChangeArrowheads="1"/>
          </p:cNvSpPr>
          <p:nvPr/>
        </p:nvSpPr>
        <p:spPr bwMode="auto">
          <a:xfrm>
            <a:off x="1524000" y="1905000"/>
            <a:ext cx="70104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160" tIns="46080" rIns="92160" bIns="46080"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9pPr>
          </a:lstStyle>
          <a:p>
            <a:pPr algn="ctr" eaLnBrk="1" hangingPunct="1">
              <a:spcBef>
                <a:spcPts val="600"/>
              </a:spcBef>
            </a:pPr>
            <a:r>
              <a:rPr lang="pt-BR" altLang="pt-BR" sz="3000">
                <a:cs typeface="DejaVu Sans" panose="020B0603030804020204" pitchFamily="34" charset="0"/>
              </a:rPr>
              <a:t>Opções do sumário</a:t>
            </a:r>
          </a:p>
        </p:txBody>
      </p:sp>
      <p:pic>
        <p:nvPicPr>
          <p:cNvPr id="3277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24413" y="2952750"/>
            <a:ext cx="3959225" cy="33448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3277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338" y="2663825"/>
            <a:ext cx="3771900" cy="4143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med"/>
  <p:timing>
    <p:tnLst>
      <p:par>
        <p:cTn id="1" dur="indefinite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Text Box 1"/>
          <p:cNvSpPr txBox="1">
            <a:spLocks noChangeArrowheads="1"/>
          </p:cNvSpPr>
          <p:nvPr/>
        </p:nvSpPr>
        <p:spPr bwMode="auto">
          <a:xfrm>
            <a:off x="1524000" y="190500"/>
            <a:ext cx="7010400" cy="1527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160" tIns="46080" rIns="92160" bIns="46080" anchor="ctr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9pPr>
          </a:lstStyle>
          <a:p>
            <a:pPr hangingPunct="1"/>
            <a:r>
              <a:rPr lang="pt-BR" altLang="pt-BR" sz="4200"/>
              <a:t>Índices e sumários </a:t>
            </a:r>
          </a:p>
        </p:txBody>
      </p:sp>
      <p:sp>
        <p:nvSpPr>
          <p:cNvPr id="33794" name="Text Box 2"/>
          <p:cNvSpPr txBox="1">
            <a:spLocks noChangeArrowheads="1"/>
          </p:cNvSpPr>
          <p:nvPr/>
        </p:nvSpPr>
        <p:spPr bwMode="auto">
          <a:xfrm>
            <a:off x="914400" y="1905000"/>
            <a:ext cx="7696200" cy="1905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160" tIns="46080" rIns="92160" bIns="46080"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9pPr>
          </a:lstStyle>
          <a:p>
            <a:pPr eaLnBrk="1" hangingPunct="1">
              <a:spcBef>
                <a:spcPts val="600"/>
              </a:spcBef>
            </a:pPr>
            <a:r>
              <a:rPr lang="pt-BR" altLang="pt-BR" sz="3000">
                <a:cs typeface="DejaVu Sans" panose="020B0603030804020204" pitchFamily="34" charset="0"/>
              </a:rPr>
              <a:t>Antes de inserir o sumário você deve formatar quais textos constaram no sumário.</a:t>
            </a:r>
          </a:p>
          <a:p>
            <a:pPr eaLnBrk="1" hangingPunct="1">
              <a:spcBef>
                <a:spcPts val="600"/>
              </a:spcBef>
            </a:pPr>
            <a:endParaRPr lang="pt-BR" altLang="pt-BR" sz="3000">
              <a:cs typeface="DejaVu Sans" panose="020B0603030804020204" pitchFamily="34" charset="0"/>
            </a:endParaRPr>
          </a:p>
        </p:txBody>
      </p:sp>
      <p:pic>
        <p:nvPicPr>
          <p:cNvPr id="3379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3733800"/>
            <a:ext cx="6553200" cy="2657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med"/>
  <p:timing>
    <p:tnLst>
      <p:par>
        <p:cTn id="1" dur="indefinite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" name="Text Box 1"/>
          <p:cNvSpPr txBox="1">
            <a:spLocks noChangeArrowheads="1"/>
          </p:cNvSpPr>
          <p:nvPr/>
        </p:nvSpPr>
        <p:spPr bwMode="auto">
          <a:xfrm>
            <a:off x="1524000" y="190500"/>
            <a:ext cx="7010400" cy="1527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160" tIns="46080" rIns="92160" bIns="46080" anchor="ctr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9pPr>
          </a:lstStyle>
          <a:p>
            <a:pPr hangingPunct="1"/>
            <a:r>
              <a:rPr lang="pt-BR" altLang="pt-BR" sz="4200"/>
              <a:t>O sumário pronto</a:t>
            </a:r>
          </a:p>
        </p:txBody>
      </p:sp>
      <p:pic>
        <p:nvPicPr>
          <p:cNvPr id="3481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2209800"/>
            <a:ext cx="7561263" cy="3219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med"/>
  <p:timing>
    <p:tnLst>
      <p:par>
        <p:cTn id="1" dur="indefinite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Text Box 1"/>
          <p:cNvSpPr txBox="1">
            <a:spLocks noChangeArrowheads="1"/>
          </p:cNvSpPr>
          <p:nvPr/>
        </p:nvSpPr>
        <p:spPr bwMode="auto">
          <a:xfrm>
            <a:off x="1524000" y="190500"/>
            <a:ext cx="7010400" cy="1527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160" tIns="46080" rIns="92160" bIns="46080" anchor="ctr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9pPr>
          </a:lstStyle>
          <a:p>
            <a:pPr hangingPunct="1"/>
            <a:r>
              <a:rPr lang="pt-BR" altLang="pt-BR" sz="4200"/>
              <a:t>Inserir Tabela</a:t>
            </a:r>
          </a:p>
        </p:txBody>
      </p:sp>
      <p:sp>
        <p:nvSpPr>
          <p:cNvPr id="35842" name="Text Box 2"/>
          <p:cNvSpPr txBox="1">
            <a:spLocks noChangeArrowheads="1"/>
          </p:cNvSpPr>
          <p:nvPr/>
        </p:nvSpPr>
        <p:spPr bwMode="auto">
          <a:xfrm>
            <a:off x="2590800" y="1371600"/>
            <a:ext cx="5995988" cy="1905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160" tIns="46080" rIns="92160" bIns="46080"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9pPr>
          </a:lstStyle>
          <a:p>
            <a:pPr algn="just" eaLnBrk="1" hangingPunct="1">
              <a:spcBef>
                <a:spcPts val="600"/>
              </a:spcBef>
            </a:pPr>
            <a:r>
              <a:rPr lang="pt-BR" altLang="pt-BR" sz="3000">
                <a:cs typeface="DejaVu Sans" panose="020B0603030804020204" pitchFamily="34" charset="0"/>
              </a:rPr>
              <a:t>	Menu Inserir </a:t>
            </a:r>
            <a:r>
              <a:rPr lang="pt-BR" altLang="pt-BR" sz="3000">
                <a:latin typeface="Wingdings" panose="05000000000000000000" pitchFamily="2" charset="2"/>
                <a:cs typeface="DejaVu Sans" panose="020B0603030804020204" pitchFamily="34" charset="0"/>
              </a:rPr>
              <a:t></a:t>
            </a:r>
            <a:r>
              <a:rPr lang="pt-BR" altLang="pt-BR" sz="3000">
                <a:cs typeface="DejaVu Sans" panose="020B0603030804020204" pitchFamily="34" charset="0"/>
              </a:rPr>
              <a:t> Tabela e depois informe o número de linhas e colunas que terá sua tabela. </a:t>
            </a:r>
          </a:p>
        </p:txBody>
      </p:sp>
      <p:pic>
        <p:nvPicPr>
          <p:cNvPr id="3584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524000"/>
            <a:ext cx="2076450" cy="4524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35844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3200" y="3048000"/>
            <a:ext cx="6096000" cy="36052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med"/>
  <p:timing>
    <p:tnLst>
      <p:par>
        <p:cTn id="1" dur="indefinite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Text Box 1"/>
          <p:cNvSpPr txBox="1">
            <a:spLocks noChangeArrowheads="1"/>
          </p:cNvSpPr>
          <p:nvPr/>
        </p:nvSpPr>
        <p:spPr bwMode="auto">
          <a:xfrm>
            <a:off x="1524000" y="190500"/>
            <a:ext cx="7010400" cy="1527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160" tIns="46080" rIns="92160" bIns="46080" anchor="ctr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9pPr>
          </a:lstStyle>
          <a:p>
            <a:pPr hangingPunct="1"/>
            <a:r>
              <a:rPr lang="pt-BR" altLang="pt-BR" sz="4200"/>
              <a:t>A tabela pronta</a:t>
            </a:r>
          </a:p>
        </p:txBody>
      </p:sp>
      <p:pic>
        <p:nvPicPr>
          <p:cNvPr id="3686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5000" y="2743200"/>
            <a:ext cx="6134100" cy="1990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med"/>
  <p:timing>
    <p:tnLst>
      <p:par>
        <p:cTn id="1" dur="indefinite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89" name="Text Box 1"/>
          <p:cNvSpPr txBox="1">
            <a:spLocks noChangeArrowheads="1"/>
          </p:cNvSpPr>
          <p:nvPr/>
        </p:nvSpPr>
        <p:spPr bwMode="auto">
          <a:xfrm>
            <a:off x="1524000" y="190500"/>
            <a:ext cx="7010400" cy="1527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160" tIns="46080" rIns="92160" bIns="46080" anchor="ctr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9pPr>
          </a:lstStyle>
          <a:p>
            <a:pPr hangingPunct="1"/>
            <a:r>
              <a:rPr lang="pt-BR" altLang="pt-BR" sz="4200"/>
              <a:t>Formatando a tabela</a:t>
            </a:r>
          </a:p>
        </p:txBody>
      </p:sp>
      <p:pic>
        <p:nvPicPr>
          <p:cNvPr id="3789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1524000"/>
            <a:ext cx="1809750" cy="4695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3789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0400" y="1600200"/>
            <a:ext cx="5381625" cy="4314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med"/>
  <p:timing>
    <p:tnLst>
      <p:par>
        <p:cTn id="1" dur="indefinite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3" name="Text Box 1"/>
          <p:cNvSpPr txBox="1">
            <a:spLocks noChangeArrowheads="1"/>
          </p:cNvSpPr>
          <p:nvPr/>
        </p:nvSpPr>
        <p:spPr bwMode="auto">
          <a:xfrm>
            <a:off x="1524000" y="190500"/>
            <a:ext cx="7010400" cy="1527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160" tIns="46080" rIns="92160" bIns="46080" anchor="ctr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9pPr>
          </a:lstStyle>
          <a:p>
            <a:pPr hangingPunct="1"/>
            <a:r>
              <a:rPr lang="pt-BR" altLang="pt-BR" sz="4200"/>
              <a:t>Formatando a tabela</a:t>
            </a:r>
          </a:p>
        </p:txBody>
      </p:sp>
      <p:pic>
        <p:nvPicPr>
          <p:cNvPr id="3891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3600" y="1905000"/>
            <a:ext cx="5381625" cy="4314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med"/>
  <p:timing>
    <p:tnLst>
      <p:par>
        <p:cTn id="1" dur="indefinite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7" name="Text Box 1"/>
          <p:cNvSpPr txBox="1">
            <a:spLocks noChangeArrowheads="1"/>
          </p:cNvSpPr>
          <p:nvPr/>
        </p:nvSpPr>
        <p:spPr bwMode="auto">
          <a:xfrm>
            <a:off x="1524000" y="190500"/>
            <a:ext cx="7010400" cy="1527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160" tIns="46080" rIns="92160" bIns="46080" anchor="ctr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9pPr>
          </a:lstStyle>
          <a:p>
            <a:pPr hangingPunct="1"/>
            <a:r>
              <a:rPr lang="pt-BR" altLang="pt-BR" sz="4200"/>
              <a:t>Inserir imagens no texto</a:t>
            </a:r>
          </a:p>
        </p:txBody>
      </p:sp>
      <p:pic>
        <p:nvPicPr>
          <p:cNvPr id="3993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676400"/>
            <a:ext cx="3381375" cy="4914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39939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0" y="2133600"/>
            <a:ext cx="4876800" cy="3856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med"/>
  <p:timing>
    <p:tnLst>
      <p:par>
        <p:cTn id="1" dur="indefinite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1" name="Text Box 1"/>
          <p:cNvSpPr txBox="1">
            <a:spLocks noChangeArrowheads="1"/>
          </p:cNvSpPr>
          <p:nvPr/>
        </p:nvSpPr>
        <p:spPr bwMode="auto">
          <a:xfrm>
            <a:off x="1524000" y="190500"/>
            <a:ext cx="7010400" cy="1527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160" tIns="46080" rIns="92160" bIns="46080" anchor="ctr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9pPr>
          </a:lstStyle>
          <a:p>
            <a:pPr hangingPunct="1"/>
            <a:r>
              <a:rPr lang="pt-BR" altLang="pt-BR" sz="4200"/>
              <a:t>Formatando o texto</a:t>
            </a:r>
          </a:p>
        </p:txBody>
      </p:sp>
      <p:sp>
        <p:nvSpPr>
          <p:cNvPr id="40962" name="Text Box 2"/>
          <p:cNvSpPr txBox="1">
            <a:spLocks noChangeArrowheads="1"/>
          </p:cNvSpPr>
          <p:nvPr/>
        </p:nvSpPr>
        <p:spPr bwMode="auto">
          <a:xfrm>
            <a:off x="2989263" y="1905000"/>
            <a:ext cx="5545137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160" tIns="46080" rIns="92160" bIns="46080"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9pPr>
          </a:lstStyle>
          <a:p>
            <a:pPr eaLnBrk="1" hangingPunct="1">
              <a:spcBef>
                <a:spcPts val="600"/>
              </a:spcBef>
            </a:pPr>
            <a:r>
              <a:rPr lang="pt-BR" altLang="pt-BR" sz="3000">
                <a:cs typeface="DejaVu Sans" panose="020B0603030804020204" pitchFamily="34" charset="0"/>
              </a:rPr>
              <a:t>   Aqui daremos forma ao textos elaborados apartir do broffice Writer.</a:t>
            </a:r>
          </a:p>
        </p:txBody>
      </p:sp>
      <p:pic>
        <p:nvPicPr>
          <p:cNvPr id="4096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371600"/>
            <a:ext cx="1914525" cy="4705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med"/>
  <p:timing>
    <p:tnLst>
      <p:par>
        <p:cTn id="1" dur="indefinite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5" name="Picture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2209800"/>
            <a:ext cx="1971675" cy="1057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4198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2209800"/>
            <a:ext cx="1971675" cy="1057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41987" name="Text Box 3"/>
          <p:cNvSpPr txBox="1">
            <a:spLocks noChangeArrowheads="1"/>
          </p:cNvSpPr>
          <p:nvPr/>
        </p:nvSpPr>
        <p:spPr bwMode="auto">
          <a:xfrm>
            <a:off x="1524000" y="190500"/>
            <a:ext cx="7010400" cy="1527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160" tIns="46080" rIns="92160" bIns="46080" anchor="ctr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9pPr>
          </a:lstStyle>
          <a:p>
            <a:pPr hangingPunct="1"/>
            <a:r>
              <a:rPr lang="pt-BR" altLang="pt-BR" sz="4200"/>
              <a:t>Formatando os caracteres do texto.</a:t>
            </a:r>
          </a:p>
        </p:txBody>
      </p:sp>
      <p:pic>
        <p:nvPicPr>
          <p:cNvPr id="4198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6600" y="1981200"/>
            <a:ext cx="5381625" cy="4314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med"/>
  <p:timing>
    <p:tnLst>
      <p:par>
        <p:cTn id="1" dur="indefinite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09" name="Text Box 1"/>
          <p:cNvSpPr txBox="1">
            <a:spLocks noChangeArrowheads="1"/>
          </p:cNvSpPr>
          <p:nvPr/>
        </p:nvSpPr>
        <p:spPr bwMode="auto">
          <a:xfrm>
            <a:off x="1524000" y="190500"/>
            <a:ext cx="7010400" cy="1527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160" tIns="46080" rIns="92160" bIns="46080" anchor="ctr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9pPr>
          </a:lstStyle>
          <a:p>
            <a:pPr hangingPunct="1"/>
            <a:r>
              <a:rPr lang="pt-BR" altLang="pt-BR" sz="4200"/>
              <a:t>Formatando os caracteres do texto.</a:t>
            </a:r>
          </a:p>
        </p:txBody>
      </p:sp>
      <p:sp>
        <p:nvSpPr>
          <p:cNvPr id="43010" name="AutoShape 2"/>
          <p:cNvSpPr>
            <a:spLocks noChangeArrowheads="1"/>
          </p:cNvSpPr>
          <p:nvPr/>
        </p:nvSpPr>
        <p:spPr bwMode="auto">
          <a:xfrm>
            <a:off x="1752600" y="1828800"/>
            <a:ext cx="7162800" cy="639763"/>
          </a:xfrm>
          <a:custGeom>
            <a:avLst/>
            <a:gdLst>
              <a:gd name="G0" fmla="*/ 19897 1 2"/>
              <a:gd name="G1" fmla="*/ 1776 1 2"/>
              <a:gd name="G2" fmla="+- 1776 0 0"/>
              <a:gd name="G3" fmla="+- 19897 0 0"/>
            </a:gdLst>
            <a:ahLst/>
            <a:cxnLst>
              <a:cxn ang="0">
                <a:pos x="r" y="vc"/>
              </a:cxn>
              <a:cxn ang="5400000">
                <a:pos x="hc" y="b"/>
              </a:cxn>
              <a:cxn ang="10800000">
                <a:pos x="l" y="vc"/>
              </a:cxn>
              <a:cxn ang="16200000">
                <a:pos x="hc" y="t"/>
              </a:cxn>
            </a:cxnLst>
            <a:rect l="0" t="0" r="0" b="0"/>
            <a:pathLst>
              <a:path>
                <a:moveTo>
                  <a:pt x="0" y="0"/>
                </a:moveTo>
                <a:lnTo>
                  <a:pt x="19897" y="0"/>
                </a:lnTo>
                <a:lnTo>
                  <a:pt x="19897" y="1776"/>
                </a:lnTo>
                <a:lnTo>
                  <a:pt x="0" y="1776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5000" rIns="90000" bIns="45000">
            <a:spAutoFit/>
          </a:bodyPr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9pPr>
          </a:lstStyle>
          <a:p>
            <a:pPr>
              <a:spcBef>
                <a:spcPts val="900"/>
              </a:spcBef>
            </a:pPr>
            <a:r>
              <a:rPr lang="pt-BR" altLang="pt-BR" dirty="0">
                <a:solidFill>
                  <a:srgbClr val="336666"/>
                </a:solidFill>
                <a:latin typeface="Times New Roman" panose="02020603050405020304" pitchFamily="18" charset="0"/>
              </a:rPr>
              <a:t>Aqui será possível alterar o tipo, tamanho, cor, plano de fundo de fonte, </a:t>
            </a:r>
            <a:endParaRPr lang="pt-BR" altLang="pt-BR" dirty="0" smtClean="0">
              <a:solidFill>
                <a:srgbClr val="336666"/>
              </a:solidFill>
              <a:latin typeface="Times New Roman" panose="02020603050405020304" pitchFamily="18" charset="0"/>
            </a:endParaRPr>
          </a:p>
          <a:p>
            <a:pPr>
              <a:spcBef>
                <a:spcPts val="900"/>
              </a:spcBef>
            </a:pPr>
            <a:r>
              <a:rPr lang="pt-BR" altLang="pt-BR" dirty="0" smtClean="0">
                <a:solidFill>
                  <a:srgbClr val="336666"/>
                </a:solidFill>
                <a:latin typeface="Times New Roman" panose="02020603050405020304" pitchFamily="18" charset="0"/>
              </a:rPr>
              <a:t>entre </a:t>
            </a:r>
            <a:r>
              <a:rPr lang="pt-BR" altLang="pt-BR" dirty="0">
                <a:solidFill>
                  <a:srgbClr val="336666"/>
                </a:solidFill>
                <a:latin typeface="Times New Roman" panose="02020603050405020304" pitchFamily="18" charset="0"/>
              </a:rPr>
              <a:t>outras características </a:t>
            </a:r>
          </a:p>
        </p:txBody>
      </p:sp>
      <p:pic>
        <p:nvPicPr>
          <p:cNvPr id="4301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0400" y="2590800"/>
            <a:ext cx="4953000" cy="39703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med"/>
  <p:timing>
    <p:tnLst>
      <p:par>
        <p:cTn id="1" dur="indefinite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3" name="Text Box 1"/>
          <p:cNvSpPr txBox="1">
            <a:spLocks noChangeArrowheads="1"/>
          </p:cNvSpPr>
          <p:nvPr/>
        </p:nvSpPr>
        <p:spPr bwMode="auto">
          <a:xfrm>
            <a:off x="1524000" y="190500"/>
            <a:ext cx="7010400" cy="1527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160" tIns="46080" rIns="92160" bIns="46080" anchor="ctr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9pPr>
          </a:lstStyle>
          <a:p>
            <a:pPr hangingPunct="1"/>
            <a:r>
              <a:rPr lang="pt-BR" altLang="pt-BR" sz="4200"/>
              <a:t>Formatar →</a:t>
            </a:r>
            <a:r>
              <a:rPr lang="pt-BR" altLang="pt-BR" sz="4200">
                <a:latin typeface="Wingdings" panose="05000000000000000000" pitchFamily="2" charset="2"/>
              </a:rPr>
              <a:t> </a:t>
            </a:r>
            <a:r>
              <a:rPr lang="pt-BR" altLang="pt-BR" sz="4200"/>
              <a:t> Marcadores </a:t>
            </a:r>
          </a:p>
        </p:txBody>
      </p:sp>
      <p:pic>
        <p:nvPicPr>
          <p:cNvPr id="4403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1447800"/>
            <a:ext cx="5381625" cy="4314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44035" name="AutoShape 3"/>
          <p:cNvSpPr>
            <a:spLocks noChangeArrowheads="1"/>
          </p:cNvSpPr>
          <p:nvPr/>
        </p:nvSpPr>
        <p:spPr bwMode="auto">
          <a:xfrm>
            <a:off x="5975350" y="2808288"/>
            <a:ext cx="2971800" cy="912812"/>
          </a:xfrm>
          <a:custGeom>
            <a:avLst/>
            <a:gdLst>
              <a:gd name="G0" fmla="*/ 8255 1 2"/>
              <a:gd name="G1" fmla="*/ 2538 1 2"/>
              <a:gd name="G2" fmla="+- 2538 0 0"/>
              <a:gd name="G3" fmla="+- 8255 0 0"/>
            </a:gdLst>
            <a:ahLst/>
            <a:cxnLst>
              <a:cxn ang="0">
                <a:pos x="r" y="vc"/>
              </a:cxn>
              <a:cxn ang="5400000">
                <a:pos x="hc" y="b"/>
              </a:cxn>
              <a:cxn ang="10800000">
                <a:pos x="l" y="vc"/>
              </a:cxn>
              <a:cxn ang="16200000">
                <a:pos x="hc" y="t"/>
              </a:cxn>
            </a:cxnLst>
            <a:rect l="0" t="0" r="0" b="0"/>
            <a:pathLst>
              <a:path>
                <a:moveTo>
                  <a:pt x="0" y="0"/>
                </a:moveTo>
                <a:lnTo>
                  <a:pt x="8255" y="0"/>
                </a:lnTo>
                <a:lnTo>
                  <a:pt x="8255" y="2538"/>
                </a:lnTo>
                <a:lnTo>
                  <a:pt x="0" y="2538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5000" rIns="90000" bIns="45000">
            <a:spAutoFit/>
          </a:bodyPr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9pPr>
          </a:lstStyle>
          <a:p>
            <a:pPr>
              <a:spcBef>
                <a:spcPts val="900"/>
              </a:spcBef>
            </a:pPr>
            <a:r>
              <a:rPr lang="pt-BR" altLang="pt-BR" dirty="0">
                <a:solidFill>
                  <a:srgbClr val="336666"/>
                </a:solidFill>
                <a:latin typeface="Times New Roman" panose="02020603050405020304" pitchFamily="18" charset="0"/>
              </a:rPr>
              <a:t>Selecione aqui os marcadores </a:t>
            </a:r>
            <a:endParaRPr lang="pt-BR" altLang="pt-BR" dirty="0" smtClean="0">
              <a:solidFill>
                <a:srgbClr val="336666"/>
              </a:solidFill>
              <a:latin typeface="Times New Roman" panose="02020603050405020304" pitchFamily="18" charset="0"/>
            </a:endParaRPr>
          </a:p>
          <a:p>
            <a:pPr>
              <a:spcBef>
                <a:spcPts val="900"/>
              </a:spcBef>
            </a:pPr>
            <a:r>
              <a:rPr lang="pt-BR" altLang="pt-BR" dirty="0" smtClean="0">
                <a:solidFill>
                  <a:srgbClr val="336666"/>
                </a:solidFill>
                <a:latin typeface="Times New Roman" panose="02020603050405020304" pitchFamily="18" charset="0"/>
              </a:rPr>
              <a:t>que </a:t>
            </a:r>
            <a:r>
              <a:rPr lang="pt-BR" altLang="pt-BR" dirty="0">
                <a:solidFill>
                  <a:srgbClr val="336666"/>
                </a:solidFill>
                <a:latin typeface="Times New Roman" panose="02020603050405020304" pitchFamily="18" charset="0"/>
              </a:rPr>
              <a:t>você usará nas suas tabelas. </a:t>
            </a:r>
          </a:p>
        </p:txBody>
      </p:sp>
    </p:spTree>
  </p:cSld>
  <p:clrMapOvr>
    <a:masterClrMapping/>
  </p:clrMapOvr>
  <p:transition spd="med"/>
  <p:timing>
    <p:tnLst>
      <p:par>
        <p:cTn id="1" dur="indefinite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7" name="Text Box 1"/>
          <p:cNvSpPr txBox="1">
            <a:spLocks noChangeArrowheads="1"/>
          </p:cNvSpPr>
          <p:nvPr/>
        </p:nvSpPr>
        <p:spPr bwMode="auto">
          <a:xfrm>
            <a:off x="1524000" y="190500"/>
            <a:ext cx="7010400" cy="803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160" tIns="46080" rIns="92160" bIns="46080" anchor="ctr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9pPr>
          </a:lstStyle>
          <a:p>
            <a:pPr hangingPunct="1"/>
            <a:r>
              <a:rPr lang="pt-BR" altLang="pt-BR" sz="4200"/>
              <a:t>Formatar página</a:t>
            </a:r>
          </a:p>
        </p:txBody>
      </p:sp>
      <p:sp>
        <p:nvSpPr>
          <p:cNvPr id="45058" name="Text Box 2"/>
          <p:cNvSpPr txBox="1">
            <a:spLocks noChangeArrowheads="1"/>
          </p:cNvSpPr>
          <p:nvPr/>
        </p:nvSpPr>
        <p:spPr bwMode="auto">
          <a:xfrm>
            <a:off x="228600" y="5181600"/>
            <a:ext cx="8686800" cy="838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160" tIns="46080" rIns="92160" bIns="46080"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ts val="425"/>
              </a:spcBef>
            </a:pPr>
            <a:r>
              <a:rPr lang="pt-BR" altLang="pt-BR" sz="2100">
                <a:cs typeface="DejaVu Sans" panose="020B0603030804020204" pitchFamily="34" charset="0"/>
              </a:rPr>
              <a:t>Aqui serão definidos todos as configurações da pagina (tipo e tamanho do papel, margens, bordas, colunas entre outras…  </a:t>
            </a:r>
          </a:p>
        </p:txBody>
      </p:sp>
      <p:pic>
        <p:nvPicPr>
          <p:cNvPr id="4505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7400" y="914400"/>
            <a:ext cx="5381625" cy="4314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med"/>
  <p:timing>
    <p:tnLst>
      <p:par>
        <p:cTn id="1" dur="indefinite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1" name="Rectangle 1"/>
          <p:cNvSpPr>
            <a:spLocks noGrp="1" noChangeArrowheads="1"/>
          </p:cNvSpPr>
          <p:nvPr>
            <p:ph type="title" idx="4294967295"/>
          </p:nvPr>
        </p:nvSpPr>
        <p:spPr>
          <a:xfrm>
            <a:off x="1800225" y="1960563"/>
            <a:ext cx="6588125" cy="1279525"/>
          </a:xfrm>
          <a:ln/>
        </p:spPr>
        <p:txBody>
          <a:bodyPr/>
          <a:lstStyle/>
          <a:p>
            <a: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pt-BR" altLang="pt-BR"/>
              <a:t>Definir margens </a:t>
            </a:r>
          </a:p>
        </p:txBody>
      </p:sp>
    </p:spTree>
  </p:cSld>
  <p:clrMapOvr>
    <a:masterClrMapping/>
  </p:clrMapOvr>
  <p:transition spd="med"/>
  <p:timing>
    <p:tnLst>
      <p:par>
        <p:cTn id="1" dur="indefinite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5" name="Text Box 1"/>
          <p:cNvSpPr txBox="1">
            <a:spLocks noChangeArrowheads="1"/>
          </p:cNvSpPr>
          <p:nvPr/>
        </p:nvSpPr>
        <p:spPr bwMode="auto">
          <a:xfrm>
            <a:off x="1524000" y="190500"/>
            <a:ext cx="7010400" cy="1527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160" tIns="46080" rIns="92160" bIns="46080" anchor="ctr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9pPr>
          </a:lstStyle>
          <a:p>
            <a:pPr hangingPunct="1"/>
            <a:r>
              <a:rPr lang="pt-BR" altLang="pt-BR" sz="4200"/>
              <a:t>Atividade Prática.</a:t>
            </a:r>
          </a:p>
        </p:txBody>
      </p:sp>
      <p:sp>
        <p:nvSpPr>
          <p:cNvPr id="47106" name="Text Box 2"/>
          <p:cNvSpPr txBox="1">
            <a:spLocks noChangeArrowheads="1"/>
          </p:cNvSpPr>
          <p:nvPr/>
        </p:nvSpPr>
        <p:spPr bwMode="auto">
          <a:xfrm>
            <a:off x="1524000" y="1905000"/>
            <a:ext cx="7010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160" tIns="46080" rIns="92160" bIns="46080"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ts val="425"/>
              </a:spcBef>
            </a:pPr>
            <a:r>
              <a:rPr lang="pt-BR" altLang="pt-BR" sz="2100">
                <a:cs typeface="DejaVu Sans" panose="020B0603030804020204" pitchFamily="34" charset="0"/>
              </a:rPr>
              <a:t>Fazer um curriculum profissional utilizando o BrOffice. </a:t>
            </a:r>
          </a:p>
          <a:p>
            <a:pPr eaLnBrk="1" hangingPunct="1">
              <a:lnSpc>
                <a:spcPct val="90000"/>
              </a:lnSpc>
              <a:spcBef>
                <a:spcPts val="425"/>
              </a:spcBef>
            </a:pPr>
            <a:endParaRPr lang="pt-BR" altLang="pt-BR" sz="2100">
              <a:cs typeface="DejaVu Sans" panose="020B0603030804020204" pitchFamily="34" charset="0"/>
            </a:endParaRPr>
          </a:p>
          <a:p>
            <a:pPr eaLnBrk="1" hangingPunct="1">
              <a:lnSpc>
                <a:spcPct val="90000"/>
              </a:lnSpc>
              <a:spcBef>
                <a:spcPts val="425"/>
              </a:spcBef>
            </a:pPr>
            <a:r>
              <a:rPr lang="pt-BR" altLang="pt-BR" sz="2100">
                <a:cs typeface="DejaVu Sans" panose="020B0603030804020204" pitchFamily="34" charset="0"/>
              </a:rPr>
              <a:t>Os Dados podem ser ficticios. </a:t>
            </a:r>
          </a:p>
          <a:p>
            <a:pPr eaLnBrk="1" hangingPunct="1">
              <a:lnSpc>
                <a:spcPct val="90000"/>
              </a:lnSpc>
              <a:spcBef>
                <a:spcPts val="425"/>
              </a:spcBef>
            </a:pPr>
            <a:endParaRPr lang="pt-BR" altLang="pt-BR" sz="2100">
              <a:cs typeface="DejaVu Sans" panose="020B0603030804020204" pitchFamily="34" charset="0"/>
            </a:endParaRPr>
          </a:p>
          <a:p>
            <a:pPr eaLnBrk="1" hangingPunct="1">
              <a:lnSpc>
                <a:spcPct val="90000"/>
              </a:lnSpc>
              <a:spcBef>
                <a:spcPts val="425"/>
              </a:spcBef>
            </a:pPr>
            <a:r>
              <a:rPr lang="pt-BR" altLang="pt-BR" sz="2100">
                <a:cs typeface="DejaVu Sans" panose="020B0603030804020204" pitchFamily="34" charset="0"/>
              </a:rPr>
              <a:t>Cada aluno deverá desenvolver o seu.</a:t>
            </a:r>
          </a:p>
          <a:p>
            <a:pPr eaLnBrk="1" hangingPunct="1">
              <a:lnSpc>
                <a:spcPct val="90000"/>
              </a:lnSpc>
              <a:spcBef>
                <a:spcPts val="425"/>
              </a:spcBef>
            </a:pPr>
            <a:endParaRPr lang="pt-BR" altLang="pt-BR" sz="2100">
              <a:cs typeface="DejaVu Sans" panose="020B0603030804020204" pitchFamily="34" charset="0"/>
            </a:endParaRPr>
          </a:p>
          <a:p>
            <a:pPr eaLnBrk="1" hangingPunct="1">
              <a:lnSpc>
                <a:spcPct val="90000"/>
              </a:lnSpc>
              <a:spcBef>
                <a:spcPts val="425"/>
              </a:spcBef>
            </a:pPr>
            <a:r>
              <a:rPr lang="pt-BR" altLang="pt-BR" sz="2100">
                <a:cs typeface="DejaVu Sans" panose="020B0603030804020204" pitchFamily="34" charset="0"/>
              </a:rPr>
              <a:t>Enviar para </a:t>
            </a:r>
            <a:r>
              <a:rPr lang="pt-BR" altLang="pt-BR" sz="2100" u="sng">
                <a:solidFill>
                  <a:srgbClr val="006666"/>
                </a:solidFill>
                <a:cs typeface="DejaVu Sans" panose="020B0603030804020204" pitchFamily="34" charset="0"/>
                <a:hlinkClick r:id="rId3"/>
              </a:rPr>
              <a:t>anndrepr@yahoo.com.br</a:t>
            </a:r>
            <a:r>
              <a:rPr lang="pt-BR" altLang="pt-BR" sz="2100">
                <a:cs typeface="DejaVu Sans" panose="020B0603030804020204" pitchFamily="34" charset="0"/>
              </a:rPr>
              <a:t> </a:t>
            </a:r>
          </a:p>
          <a:p>
            <a:pPr eaLnBrk="1" hangingPunct="1">
              <a:lnSpc>
                <a:spcPct val="90000"/>
              </a:lnSpc>
              <a:spcBef>
                <a:spcPts val="425"/>
              </a:spcBef>
            </a:pPr>
            <a:endParaRPr lang="pt-BR" altLang="pt-BR" sz="2100">
              <a:cs typeface="DejaVu Sans" panose="020B0603030804020204" pitchFamily="34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29" name="Text Box 1"/>
          <p:cNvSpPr txBox="1">
            <a:spLocks noChangeArrowheads="1"/>
          </p:cNvSpPr>
          <p:nvPr/>
        </p:nvSpPr>
        <p:spPr bwMode="auto">
          <a:xfrm>
            <a:off x="1524000" y="190500"/>
            <a:ext cx="7467600" cy="1527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160" tIns="46080" rIns="92160" bIns="46080" anchor="ctr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9pPr>
          </a:lstStyle>
          <a:p>
            <a:pPr hangingPunct="1"/>
            <a:r>
              <a:rPr lang="pt-BR" altLang="pt-BR" sz="3600"/>
              <a:t>MODELO DE CURRICULUM</a:t>
            </a:r>
          </a:p>
        </p:txBody>
      </p:sp>
      <p:pic>
        <p:nvPicPr>
          <p:cNvPr id="4813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4600" y="1524000"/>
            <a:ext cx="3779838" cy="487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med"/>
  <p:timing>
    <p:tnLst>
      <p:par>
        <p:cTn id="1" dur="indefinite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3" name="Text Box 1"/>
          <p:cNvSpPr txBox="1">
            <a:spLocks noChangeArrowheads="1"/>
          </p:cNvSpPr>
          <p:nvPr/>
        </p:nvSpPr>
        <p:spPr bwMode="auto">
          <a:xfrm>
            <a:off x="1524000" y="190500"/>
            <a:ext cx="7467600" cy="1527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160" tIns="46080" rIns="92160" bIns="46080" anchor="ctr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9pPr>
          </a:lstStyle>
          <a:p>
            <a:pPr hangingPunct="1"/>
            <a:r>
              <a:rPr lang="pt-BR" altLang="pt-BR" sz="3600"/>
              <a:t>MODELO DE CURRICULUM</a:t>
            </a:r>
          </a:p>
        </p:txBody>
      </p:sp>
      <p:pic>
        <p:nvPicPr>
          <p:cNvPr id="4915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0" y="1371600"/>
            <a:ext cx="3810000" cy="5403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med"/>
  <p:timing>
    <p:tnLst>
      <p:par>
        <p:cTn id="1" dur="indefinite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7" name="Text Box 1"/>
          <p:cNvSpPr txBox="1">
            <a:spLocks noChangeArrowheads="1"/>
          </p:cNvSpPr>
          <p:nvPr/>
        </p:nvSpPr>
        <p:spPr bwMode="auto">
          <a:xfrm>
            <a:off x="1524000" y="190500"/>
            <a:ext cx="7467600" cy="1527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160" tIns="46080" rIns="92160" bIns="46080" anchor="ctr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9pPr>
          </a:lstStyle>
          <a:p>
            <a:pPr hangingPunct="1"/>
            <a:r>
              <a:rPr lang="pt-BR" altLang="pt-BR" sz="3600"/>
              <a:t>MODELO DE CURRICULUM</a:t>
            </a:r>
          </a:p>
        </p:txBody>
      </p:sp>
      <p:pic>
        <p:nvPicPr>
          <p:cNvPr id="5017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5000" y="1219200"/>
            <a:ext cx="3822700" cy="5486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med"/>
  <p:timing>
    <p:tnLst>
      <p:par>
        <p:cTn id="1" dur="indefinite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1" name="Text Box 1"/>
          <p:cNvSpPr txBox="1">
            <a:spLocks noChangeArrowheads="1"/>
          </p:cNvSpPr>
          <p:nvPr/>
        </p:nvSpPr>
        <p:spPr bwMode="auto">
          <a:xfrm>
            <a:off x="1295400" y="3733800"/>
            <a:ext cx="7010400" cy="1527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160" tIns="46080" rIns="92160" bIns="46080" anchor="ctr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9pPr>
          </a:lstStyle>
          <a:p>
            <a:pPr hangingPunct="1"/>
            <a:r>
              <a:rPr lang="pt-BR" altLang="pt-BR" sz="4200"/>
              <a:t>Mão a obra……</a:t>
            </a:r>
          </a:p>
        </p:txBody>
      </p:sp>
    </p:spTree>
  </p:cSld>
  <p:clrMapOvr>
    <a:masterClrMapping/>
  </p:clrMapOvr>
  <p:transition spd="med"/>
  <p:timing>
    <p:tnLst>
      <p:par>
        <p:cTn id="1" dur="indefinite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5" name="Text Box 1"/>
          <p:cNvSpPr txBox="1">
            <a:spLocks noChangeArrowheads="1"/>
          </p:cNvSpPr>
          <p:nvPr/>
        </p:nvSpPr>
        <p:spPr bwMode="auto">
          <a:xfrm>
            <a:off x="1524000" y="190500"/>
            <a:ext cx="7010400" cy="1527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160" tIns="46080" rIns="92160" bIns="46080" anchor="ctr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9pPr>
          </a:lstStyle>
          <a:p>
            <a:pPr hangingPunct="1"/>
            <a:r>
              <a:rPr lang="pt-BR" altLang="pt-BR" sz="4200"/>
              <a:t>Atenção: Itens que serão necessário para o trabalho</a:t>
            </a:r>
          </a:p>
        </p:txBody>
      </p:sp>
      <p:sp>
        <p:nvSpPr>
          <p:cNvPr id="52226" name="Text Box 2"/>
          <p:cNvSpPr txBox="1">
            <a:spLocks noChangeArrowheads="1"/>
          </p:cNvSpPr>
          <p:nvPr/>
        </p:nvSpPr>
        <p:spPr bwMode="auto">
          <a:xfrm>
            <a:off x="1524000" y="1905000"/>
            <a:ext cx="7010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160" tIns="46080" rIns="92160" bIns="46080"/>
          <a:lstStyle>
            <a:lvl1pPr marL="342900" indent="-341313"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1pPr>
            <a:lvl2pPr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2pPr>
            <a:lvl3pPr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3pPr>
            <a:lvl4pPr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4pPr>
            <a:lvl5pPr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9pPr>
          </a:lstStyle>
          <a:p>
            <a:pPr hangingPunct="1">
              <a:spcBef>
                <a:spcPts val="600"/>
              </a:spcBef>
              <a:buClr>
                <a:srgbClr val="336666"/>
              </a:buClr>
              <a:buSzPct val="70000"/>
              <a:buFont typeface="Wingdings" panose="05000000000000000000" pitchFamily="2" charset="2"/>
              <a:buChar char=""/>
            </a:pPr>
            <a:r>
              <a:rPr lang="pt-BR" altLang="pt-BR" sz="3000"/>
              <a:t>Capa</a:t>
            </a:r>
          </a:p>
          <a:p>
            <a:pPr hangingPunct="1">
              <a:spcBef>
                <a:spcPts val="600"/>
              </a:spcBef>
              <a:buClr>
                <a:srgbClr val="336666"/>
              </a:buClr>
              <a:buSzPct val="70000"/>
              <a:buFont typeface="Wingdings" panose="05000000000000000000" pitchFamily="2" charset="2"/>
              <a:buChar char=""/>
            </a:pPr>
            <a:r>
              <a:rPr lang="pt-BR" altLang="pt-BR" sz="3000"/>
              <a:t>Contracapa</a:t>
            </a:r>
          </a:p>
          <a:p>
            <a:pPr hangingPunct="1">
              <a:spcBef>
                <a:spcPts val="600"/>
              </a:spcBef>
              <a:buClr>
                <a:srgbClr val="336666"/>
              </a:buClr>
              <a:buSzPct val="70000"/>
              <a:buFont typeface="Wingdings" panose="05000000000000000000" pitchFamily="2" charset="2"/>
              <a:buChar char=""/>
            </a:pPr>
            <a:r>
              <a:rPr lang="pt-BR" altLang="pt-BR" sz="3000"/>
              <a:t>Sumário </a:t>
            </a:r>
          </a:p>
          <a:p>
            <a:pPr hangingPunct="1">
              <a:spcBef>
                <a:spcPts val="600"/>
              </a:spcBef>
              <a:buClr>
                <a:srgbClr val="336666"/>
              </a:buClr>
              <a:buSzPct val="70000"/>
              <a:buFont typeface="Wingdings" panose="05000000000000000000" pitchFamily="2" charset="2"/>
              <a:buChar char=""/>
            </a:pPr>
            <a:r>
              <a:rPr lang="pt-BR" altLang="pt-BR" sz="3000"/>
              <a:t>Introdução</a:t>
            </a:r>
          </a:p>
          <a:p>
            <a:pPr hangingPunct="1">
              <a:spcBef>
                <a:spcPts val="600"/>
              </a:spcBef>
              <a:buClr>
                <a:srgbClr val="336666"/>
              </a:buClr>
              <a:buSzPct val="70000"/>
              <a:buFont typeface="Wingdings" panose="05000000000000000000" pitchFamily="2" charset="2"/>
              <a:buChar char=""/>
            </a:pPr>
            <a:r>
              <a:rPr lang="pt-BR" altLang="pt-BR" sz="3000"/>
              <a:t>Desenvolvimento </a:t>
            </a:r>
          </a:p>
          <a:p>
            <a:pPr hangingPunct="1">
              <a:spcBef>
                <a:spcPts val="600"/>
              </a:spcBef>
              <a:buClr>
                <a:srgbClr val="336666"/>
              </a:buClr>
              <a:buSzPct val="70000"/>
              <a:buFont typeface="Wingdings" panose="05000000000000000000" pitchFamily="2" charset="2"/>
              <a:buChar char=""/>
            </a:pPr>
            <a:r>
              <a:rPr lang="pt-BR" altLang="pt-BR" sz="3000"/>
              <a:t>Conclusão </a:t>
            </a:r>
          </a:p>
          <a:p>
            <a:pPr hangingPunct="1">
              <a:spcBef>
                <a:spcPts val="600"/>
              </a:spcBef>
              <a:buClr>
                <a:srgbClr val="336666"/>
              </a:buClr>
              <a:buSzPct val="70000"/>
              <a:buFont typeface="Wingdings" panose="05000000000000000000" pitchFamily="2" charset="2"/>
              <a:buChar char=""/>
            </a:pPr>
            <a:r>
              <a:rPr lang="pt-BR" altLang="pt-BR" sz="3000"/>
              <a:t>Referências</a:t>
            </a:r>
          </a:p>
        </p:txBody>
      </p:sp>
    </p:spTree>
  </p:cSld>
  <p:clrMapOvr>
    <a:masterClrMapping/>
  </p:clrMapOvr>
  <p:transition spd="med"/>
  <p:timing>
    <p:tnLst>
      <p:par>
        <p:cTn id="1" dur="indefinite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49" name="Text Box 1"/>
          <p:cNvSpPr txBox="1">
            <a:spLocks noChangeArrowheads="1"/>
          </p:cNvSpPr>
          <p:nvPr/>
        </p:nvSpPr>
        <p:spPr bwMode="auto">
          <a:xfrm>
            <a:off x="1524000" y="190500"/>
            <a:ext cx="7010400" cy="1527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160" tIns="46080" rIns="92160" bIns="46080" anchor="ctr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9pPr>
          </a:lstStyle>
          <a:p>
            <a:pPr hangingPunct="1"/>
            <a:r>
              <a:rPr lang="pt-BR" altLang="pt-BR" sz="4200"/>
              <a:t>Atenção: Itens que serão necessário para o trabalho</a:t>
            </a:r>
          </a:p>
        </p:txBody>
      </p:sp>
      <p:sp>
        <p:nvSpPr>
          <p:cNvPr id="53250" name="Text Box 2"/>
          <p:cNvSpPr txBox="1">
            <a:spLocks noChangeArrowheads="1"/>
          </p:cNvSpPr>
          <p:nvPr/>
        </p:nvSpPr>
        <p:spPr bwMode="auto">
          <a:xfrm>
            <a:off x="1524000" y="1905000"/>
            <a:ext cx="7010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160" tIns="46080" rIns="92160" bIns="46080"/>
          <a:lstStyle>
            <a:lvl1pPr marL="342900" indent="-341313"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1pPr>
            <a:lvl2pPr indent="-284163"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2pPr>
            <a:lvl3pPr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3pPr>
            <a:lvl4pPr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4pPr>
            <a:lvl5pPr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9pPr>
          </a:lstStyle>
          <a:p>
            <a:pPr hangingPunct="1">
              <a:spcBef>
                <a:spcPts val="600"/>
              </a:spcBef>
              <a:buClr>
                <a:srgbClr val="336666"/>
              </a:buClr>
              <a:buSzPct val="70000"/>
              <a:buFont typeface="Wingdings" panose="05000000000000000000" pitchFamily="2" charset="2"/>
              <a:buChar char=""/>
            </a:pPr>
            <a:r>
              <a:rPr lang="pt-BR" altLang="pt-BR" sz="3000"/>
              <a:t>Margens:</a:t>
            </a:r>
          </a:p>
          <a:p>
            <a:pPr lvl="1" hangingPunct="1">
              <a:spcBef>
                <a:spcPts val="563"/>
              </a:spcBef>
              <a:buClr>
                <a:srgbClr val="99CCCC"/>
              </a:buClr>
              <a:buSzPct val="75000"/>
              <a:buFont typeface="Wingdings" panose="05000000000000000000" pitchFamily="2" charset="2"/>
              <a:buChar char="o"/>
            </a:pPr>
            <a:r>
              <a:rPr lang="pt-BR" altLang="pt-BR" sz="2800"/>
              <a:t>Esquerda e Superior: 3 cm.</a:t>
            </a:r>
          </a:p>
          <a:p>
            <a:pPr lvl="1" hangingPunct="1">
              <a:spcBef>
                <a:spcPts val="563"/>
              </a:spcBef>
              <a:buClr>
                <a:srgbClr val="99CCCC"/>
              </a:buClr>
              <a:buSzPct val="75000"/>
              <a:buFont typeface="Wingdings" panose="05000000000000000000" pitchFamily="2" charset="2"/>
              <a:buChar char="o"/>
            </a:pPr>
            <a:r>
              <a:rPr lang="pt-BR" altLang="pt-BR" sz="2800"/>
              <a:t>Direita: e Inferior: 2 cm.</a:t>
            </a:r>
          </a:p>
          <a:p>
            <a:pPr hangingPunct="1">
              <a:spcBef>
                <a:spcPts val="600"/>
              </a:spcBef>
              <a:buClr>
                <a:srgbClr val="336666"/>
              </a:buClr>
              <a:buSzPct val="70000"/>
              <a:buFont typeface="Wingdings" panose="05000000000000000000" pitchFamily="2" charset="2"/>
              <a:buChar char=""/>
            </a:pPr>
            <a:r>
              <a:rPr lang="pt-BR" altLang="pt-BR" sz="3000"/>
              <a:t>Fonte: Arial ou times new roman.</a:t>
            </a:r>
          </a:p>
          <a:p>
            <a:pPr hangingPunct="1">
              <a:spcBef>
                <a:spcPts val="600"/>
              </a:spcBef>
              <a:buClr>
                <a:srgbClr val="336666"/>
              </a:buClr>
              <a:buSzPct val="70000"/>
              <a:buFont typeface="Wingdings" panose="05000000000000000000" pitchFamily="2" charset="2"/>
              <a:buChar char=""/>
            </a:pPr>
            <a:r>
              <a:rPr lang="pt-BR" altLang="pt-BR" sz="3000"/>
              <a:t>Folha A4.</a:t>
            </a:r>
          </a:p>
          <a:p>
            <a:pPr hangingPunct="1">
              <a:spcBef>
                <a:spcPts val="600"/>
              </a:spcBef>
              <a:buClr>
                <a:srgbClr val="336666"/>
              </a:buClr>
              <a:buSzPct val="70000"/>
              <a:buFont typeface="Wingdings" panose="05000000000000000000" pitchFamily="2" charset="2"/>
              <a:buChar char=""/>
            </a:pPr>
            <a:r>
              <a:rPr lang="pt-BR" altLang="pt-BR" sz="3000"/>
              <a:t>Numeração no canto superior direito.</a:t>
            </a:r>
          </a:p>
        </p:txBody>
      </p:sp>
    </p:spTree>
  </p:cSld>
  <p:clrMapOvr>
    <a:masterClrMapping/>
  </p:clrMapOvr>
  <p:transition spd="med"/>
  <p:timing>
    <p:tnLst>
      <p:par>
        <p:cTn id="1" dur="indefinite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3" name="Text Box 1"/>
          <p:cNvSpPr txBox="1">
            <a:spLocks noChangeArrowheads="1"/>
          </p:cNvSpPr>
          <p:nvPr/>
        </p:nvSpPr>
        <p:spPr bwMode="auto">
          <a:xfrm>
            <a:off x="1524000" y="1905000"/>
            <a:ext cx="7010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>
            <a:lvl1pPr marL="342900" indent="-341313"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1pPr>
            <a:lvl2pPr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2pPr>
            <a:lvl3pPr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3pPr>
            <a:lvl4pPr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4pPr>
            <a:lvl5pPr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WenQuanYi Micro Hei" charset="0"/>
                <a:cs typeface="WenQuanYi Micro Hei" charset="0"/>
              </a:defRPr>
            </a:lvl9pPr>
          </a:lstStyle>
          <a:p>
            <a:pPr hangingPunct="1">
              <a:spcBef>
                <a:spcPts val="600"/>
              </a:spcBef>
              <a:buClr>
                <a:srgbClr val="336666"/>
              </a:buClr>
              <a:buSzPct val="70000"/>
              <a:buFont typeface="Wingdings" panose="05000000000000000000" pitchFamily="2" charset="2"/>
              <a:buChar char=""/>
            </a:pPr>
            <a:r>
              <a:rPr lang="pt-BR" altLang="pt-BR" sz="3000"/>
              <a:t>Tema do trabalho: </a:t>
            </a:r>
          </a:p>
          <a:p>
            <a:pPr algn="ctr" eaLnBrk="1" hangingPunct="1">
              <a:spcBef>
                <a:spcPts val="600"/>
              </a:spcBef>
              <a:buClrTx/>
              <a:buSzTx/>
              <a:buFontTx/>
              <a:buNone/>
            </a:pPr>
            <a:r>
              <a:rPr lang="pt-BR" altLang="pt-BR" sz="3000">
                <a:solidFill>
                  <a:srgbClr val="FF0000"/>
                </a:solidFill>
                <a:cs typeface="DejaVu Sans" panose="020B0603030804020204" pitchFamily="34" charset="0"/>
              </a:rPr>
              <a:t>LIXO TECNOLOGICO PARA O CURSO DE MEIO AMBIENTE </a:t>
            </a:r>
          </a:p>
          <a:p>
            <a:pPr algn="ctr" eaLnBrk="1" hangingPunct="1">
              <a:spcBef>
                <a:spcPts val="600"/>
              </a:spcBef>
              <a:buClrTx/>
              <a:buSzTx/>
              <a:buFontTx/>
              <a:buNone/>
            </a:pPr>
            <a:r>
              <a:rPr lang="pt-BR" altLang="pt-BR" sz="3000">
                <a:cs typeface="DejaVu Sans" panose="020B0603030804020204" pitchFamily="34" charset="0"/>
              </a:rPr>
              <a:t>E </a:t>
            </a:r>
          </a:p>
          <a:p>
            <a:pPr algn="ctr" eaLnBrk="1" hangingPunct="1">
              <a:spcBef>
                <a:spcPts val="600"/>
              </a:spcBef>
              <a:buClrTx/>
              <a:buSzTx/>
              <a:buFontTx/>
              <a:buNone/>
            </a:pPr>
            <a:r>
              <a:rPr lang="pt-BR" altLang="pt-BR" sz="3000">
                <a:solidFill>
                  <a:srgbClr val="FF0000"/>
                </a:solidFill>
                <a:cs typeface="DejaVu Sans" panose="020B0603030804020204" pitchFamily="34" charset="0"/>
              </a:rPr>
              <a:t>HARDWARE</a:t>
            </a:r>
          </a:p>
          <a:p>
            <a:pPr algn="ctr" eaLnBrk="1" hangingPunct="1">
              <a:spcBef>
                <a:spcPts val="600"/>
              </a:spcBef>
              <a:buClrTx/>
              <a:buSzTx/>
              <a:buFontTx/>
              <a:buNone/>
            </a:pPr>
            <a:r>
              <a:rPr lang="pt-BR" altLang="pt-BR" sz="3000">
                <a:solidFill>
                  <a:srgbClr val="FF0000"/>
                </a:solidFill>
                <a:cs typeface="DejaVu Sans" panose="020B0603030804020204" pitchFamily="34" charset="0"/>
              </a:rPr>
              <a:t>PARA O CURSO DE TST</a:t>
            </a:r>
          </a:p>
          <a:p>
            <a:pPr eaLnBrk="1" hangingPunct="1">
              <a:spcBef>
                <a:spcPts val="600"/>
              </a:spcBef>
              <a:buClrTx/>
              <a:buSzTx/>
              <a:buFontTx/>
              <a:buNone/>
            </a:pPr>
            <a:endParaRPr lang="pt-BR" altLang="pt-BR" sz="3000">
              <a:cs typeface="DejaVu Sans" panose="020B0603030804020204" pitchFamily="34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Tema do Office">
  <a:themeElements>
    <a:clrScheme name="Tema do Offic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Tema do Office">
      <a:majorFont>
        <a:latin typeface="Century Gothic"/>
        <a:ea typeface="WenQuanYi Micro Hei"/>
        <a:cs typeface="WenQuanYi Micro Hei"/>
      </a:majorFont>
      <a:minorFont>
        <a:latin typeface="Century Gothic"/>
        <a:ea typeface="WenQuanYi Micro Hei"/>
        <a:cs typeface="WenQuanYi Micro Hei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anose="02020603050405020304" pitchFamily="18" charset="0"/>
          <a:buNone/>
          <a:tabLst/>
          <a:defRPr kumimoji="0" lang="en-GB" altLang="pt-BR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panose="020B0604020202020204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anose="02020603050405020304" pitchFamily="18" charset="0"/>
          <a:buNone/>
          <a:tabLst/>
          <a:defRPr kumimoji="0" lang="en-GB" altLang="pt-BR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panose="020B0604020202020204" pitchFamily="34" charset="0"/>
          </a:defRPr>
        </a:defPPr>
      </a:lstStyle>
    </a:lnDef>
  </a:objectDefaults>
  <a:extraClrSchemeLst>
    <a:extraClrScheme>
      <a:clrScheme name="Tema do Offic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a do Offic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ma do Offic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a do Offic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a do Offic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a do Offic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a do Offic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Tema do Offic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Tema do Office">
      <a:majorFont>
        <a:latin typeface="Century Gothic"/>
        <a:ea typeface="WenQuanYi Micro Hei"/>
        <a:cs typeface="WenQuanYi Micro Hei"/>
      </a:majorFont>
      <a:minorFont>
        <a:latin typeface="Century Gothic"/>
        <a:ea typeface="WenQuanYi Micro Hei"/>
        <a:cs typeface="WenQuanYi Micro Hei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anose="02020603050405020304" pitchFamily="18" charset="0"/>
          <a:buNone/>
          <a:tabLst/>
          <a:defRPr kumimoji="0" lang="en-GB" altLang="pt-BR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panose="020B0604020202020204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anose="02020603050405020304" pitchFamily="18" charset="0"/>
          <a:buNone/>
          <a:tabLst/>
          <a:defRPr kumimoji="0" lang="en-GB" altLang="pt-BR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panose="020B0604020202020204" pitchFamily="34" charset="0"/>
          </a:defRPr>
        </a:defPPr>
      </a:lstStyle>
    </a:lnDef>
  </a:objectDefaults>
  <a:extraClrSchemeLst>
    <a:extraClrScheme>
      <a:clrScheme name="Tema do Offic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a do Offic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ma do Offic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a do Offic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a do Offic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a do Offic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a do Offic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o Office">
  <a:themeElements>
    <a:clrScheme name="Tema do Offic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Tema do Office">
      <a:majorFont>
        <a:latin typeface="Century Gothic"/>
        <a:ea typeface="WenQuanYi Micro Hei"/>
        <a:cs typeface="WenQuanYi Micro Hei"/>
      </a:majorFont>
      <a:minorFont>
        <a:latin typeface="Century Gothic"/>
        <a:ea typeface="WenQuanYi Micro Hei"/>
        <a:cs typeface="WenQuanYi Micro Hei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anose="02020603050405020304" pitchFamily="18" charset="0"/>
          <a:buNone/>
          <a:tabLst/>
          <a:defRPr kumimoji="0" lang="en-GB" altLang="pt-BR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panose="020B0604020202020204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anose="02020603050405020304" pitchFamily="18" charset="0"/>
          <a:buNone/>
          <a:tabLst/>
          <a:defRPr kumimoji="0" lang="en-GB" altLang="pt-BR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panose="020B0604020202020204" pitchFamily="34" charset="0"/>
          </a:defRPr>
        </a:defPPr>
      </a:lstStyle>
    </a:lnDef>
  </a:objectDefaults>
  <a:extraClrSchemeLst>
    <a:extraClrScheme>
      <a:clrScheme name="Tema do Offic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a do Offic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ma do Offic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a do Offic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a do Offic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a do Offic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a do Offic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Tema do Office">
  <a:themeElements>
    <a:clrScheme name="Tema do Offic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Tema do Office">
      <a:majorFont>
        <a:latin typeface="Century Gothic"/>
        <a:ea typeface="WenQuanYi Micro Hei"/>
        <a:cs typeface="WenQuanYi Micro Hei"/>
      </a:majorFont>
      <a:minorFont>
        <a:latin typeface="Century Gothic"/>
        <a:ea typeface="WenQuanYi Micro Hei"/>
        <a:cs typeface="WenQuanYi Micro Hei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anose="02020603050405020304" pitchFamily="18" charset="0"/>
          <a:buNone/>
          <a:tabLst/>
          <a:defRPr kumimoji="0" lang="en-GB" altLang="pt-BR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panose="020B0604020202020204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anose="02020603050405020304" pitchFamily="18" charset="0"/>
          <a:buNone/>
          <a:tabLst/>
          <a:defRPr kumimoji="0" lang="en-GB" altLang="pt-BR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panose="020B0604020202020204" pitchFamily="34" charset="0"/>
          </a:defRPr>
        </a:defPPr>
      </a:lstStyle>
    </a:lnDef>
  </a:objectDefaults>
  <a:extraClrSchemeLst>
    <a:extraClrScheme>
      <a:clrScheme name="Tema do Offic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a do Offic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ma do Offic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a do Offic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a do Offic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a do Offic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a do Offic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Tema do Office">
  <a:themeElements>
    <a:clrScheme name="Tema do Offic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Tema do Office">
      <a:majorFont>
        <a:latin typeface="Century Gothic"/>
        <a:ea typeface="WenQuanYi Micro Hei"/>
        <a:cs typeface="WenQuanYi Micro Hei"/>
      </a:majorFont>
      <a:minorFont>
        <a:latin typeface="Century Gothic"/>
        <a:ea typeface="WenQuanYi Micro Hei"/>
        <a:cs typeface="WenQuanYi Micro Hei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anose="02020603050405020304" pitchFamily="18" charset="0"/>
          <a:buNone/>
          <a:tabLst/>
          <a:defRPr kumimoji="0" lang="en-GB" altLang="pt-BR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panose="020B0604020202020204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anose="02020603050405020304" pitchFamily="18" charset="0"/>
          <a:buNone/>
          <a:tabLst/>
          <a:defRPr kumimoji="0" lang="en-GB" altLang="pt-BR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panose="020B0604020202020204" pitchFamily="34" charset="0"/>
          </a:defRPr>
        </a:defPPr>
      </a:lstStyle>
    </a:lnDef>
  </a:objectDefaults>
  <a:extraClrSchemeLst>
    <a:extraClrScheme>
      <a:clrScheme name="Tema do Offic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a do Offic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ma do Offic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a do Offic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a do Offic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a do Offic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a do Offic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Tema do Office">
  <a:themeElements>
    <a:clrScheme name="Tema do Offic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Tema do Office">
      <a:majorFont>
        <a:latin typeface="Century Gothic"/>
        <a:ea typeface="WenQuanYi Micro Hei"/>
        <a:cs typeface="WenQuanYi Micro Hei"/>
      </a:majorFont>
      <a:minorFont>
        <a:latin typeface="Century Gothic"/>
        <a:ea typeface="WenQuanYi Micro Hei"/>
        <a:cs typeface="WenQuanYi Micro Hei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anose="02020603050405020304" pitchFamily="18" charset="0"/>
          <a:buNone/>
          <a:tabLst/>
          <a:defRPr kumimoji="0" lang="en-GB" altLang="pt-BR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panose="020B0604020202020204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anose="02020603050405020304" pitchFamily="18" charset="0"/>
          <a:buNone/>
          <a:tabLst/>
          <a:defRPr kumimoji="0" lang="en-GB" altLang="pt-BR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panose="020B0604020202020204" pitchFamily="34" charset="0"/>
          </a:defRPr>
        </a:defPPr>
      </a:lstStyle>
    </a:lnDef>
  </a:objectDefaults>
  <a:extraClrSchemeLst>
    <a:extraClrScheme>
      <a:clrScheme name="Tema do Offic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a do Offic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ma do Offic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a do Offic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a do Offic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a do Offic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a do Offic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Tema do Office">
  <a:themeElements>
    <a:clrScheme name="Tema do Offic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Tema do Office">
      <a:majorFont>
        <a:latin typeface="Century Gothic"/>
        <a:ea typeface="WenQuanYi Micro Hei"/>
        <a:cs typeface="WenQuanYi Micro Hei"/>
      </a:majorFont>
      <a:minorFont>
        <a:latin typeface="Century Gothic"/>
        <a:ea typeface="WenQuanYi Micro Hei"/>
        <a:cs typeface="WenQuanYi Micro Hei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anose="02020603050405020304" pitchFamily="18" charset="0"/>
          <a:buNone/>
          <a:tabLst/>
          <a:defRPr kumimoji="0" lang="en-GB" altLang="pt-BR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panose="020B0604020202020204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anose="02020603050405020304" pitchFamily="18" charset="0"/>
          <a:buNone/>
          <a:tabLst/>
          <a:defRPr kumimoji="0" lang="en-GB" altLang="pt-BR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panose="020B0604020202020204" pitchFamily="34" charset="0"/>
          </a:defRPr>
        </a:defPPr>
      </a:lstStyle>
    </a:lnDef>
  </a:objectDefaults>
  <a:extraClrSchemeLst>
    <a:extraClrScheme>
      <a:clrScheme name="Tema do Offic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a do Offic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ma do Offic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a do Offic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a do Offic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a do Offic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a do Offic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Tema do Office">
  <a:themeElements>
    <a:clrScheme name="Tema do Offic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Tema do Office">
      <a:majorFont>
        <a:latin typeface="Century Gothic"/>
        <a:ea typeface="WenQuanYi Micro Hei"/>
        <a:cs typeface="WenQuanYi Micro Hei"/>
      </a:majorFont>
      <a:minorFont>
        <a:latin typeface="Century Gothic"/>
        <a:ea typeface="WenQuanYi Micro Hei"/>
        <a:cs typeface="WenQuanYi Micro Hei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anose="02020603050405020304" pitchFamily="18" charset="0"/>
          <a:buNone/>
          <a:tabLst/>
          <a:defRPr kumimoji="0" lang="en-GB" altLang="pt-BR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panose="020B0604020202020204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anose="02020603050405020304" pitchFamily="18" charset="0"/>
          <a:buNone/>
          <a:tabLst/>
          <a:defRPr kumimoji="0" lang="en-GB" altLang="pt-BR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panose="020B0604020202020204" pitchFamily="34" charset="0"/>
          </a:defRPr>
        </a:defPPr>
      </a:lstStyle>
    </a:lnDef>
  </a:objectDefaults>
  <a:extraClrSchemeLst>
    <a:extraClrScheme>
      <a:clrScheme name="Tema do Offic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a do Offic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ma do Offic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a do Offic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a do Offic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a do Offic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a do Offic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Tema do Office">
  <a:themeElements>
    <a:clrScheme name="Tema do Offic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Tema do Office">
      <a:majorFont>
        <a:latin typeface="Century Gothic"/>
        <a:ea typeface="WenQuanYi Micro Hei"/>
        <a:cs typeface="WenQuanYi Micro Hei"/>
      </a:majorFont>
      <a:minorFont>
        <a:latin typeface="Century Gothic"/>
        <a:ea typeface="WenQuanYi Micro Hei"/>
        <a:cs typeface="WenQuanYi Micro Hei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anose="02020603050405020304" pitchFamily="18" charset="0"/>
          <a:buNone/>
          <a:tabLst/>
          <a:defRPr kumimoji="0" lang="en-GB" altLang="pt-BR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panose="020B0604020202020204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anose="02020603050405020304" pitchFamily="18" charset="0"/>
          <a:buNone/>
          <a:tabLst/>
          <a:defRPr kumimoji="0" lang="en-GB" altLang="pt-BR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panose="020B0604020202020204" pitchFamily="34" charset="0"/>
          </a:defRPr>
        </a:defPPr>
      </a:lstStyle>
    </a:lnDef>
  </a:objectDefaults>
  <a:extraClrSchemeLst>
    <a:extraClrScheme>
      <a:clrScheme name="Tema do Offic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a do Offic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ma do Offic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a do Offic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a do Offic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a do Offic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a do Offic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Tema do Office">
  <a:themeElements>
    <a:clrScheme name="Tema do Offic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Tema do Office">
      <a:majorFont>
        <a:latin typeface="Century Gothic"/>
        <a:ea typeface="WenQuanYi Micro Hei"/>
        <a:cs typeface="WenQuanYi Micro Hei"/>
      </a:majorFont>
      <a:minorFont>
        <a:latin typeface="Century Gothic"/>
        <a:ea typeface="WenQuanYi Micro Hei"/>
        <a:cs typeface="WenQuanYi Micro Hei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anose="02020603050405020304" pitchFamily="18" charset="0"/>
          <a:buNone/>
          <a:tabLst/>
          <a:defRPr kumimoji="0" lang="en-GB" altLang="pt-BR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panose="020B0604020202020204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anose="02020603050405020304" pitchFamily="18" charset="0"/>
          <a:buNone/>
          <a:tabLst/>
          <a:defRPr kumimoji="0" lang="en-GB" altLang="pt-BR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panose="020B0604020202020204" pitchFamily="34" charset="0"/>
          </a:defRPr>
        </a:defPPr>
      </a:lstStyle>
    </a:lnDef>
  </a:objectDefaults>
  <a:extraClrSchemeLst>
    <a:extraClrScheme>
      <a:clrScheme name="Tema do Offic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a do Offic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ma do Offic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a do Offic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a do Offic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a do Offic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a do Offic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Tema do Office">
  <a:themeElements>
    <a:clrScheme name="Tema do Offic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Tema do Office">
      <a:majorFont>
        <a:latin typeface="Century Gothic"/>
        <a:ea typeface="WenQuanYi Micro Hei"/>
        <a:cs typeface="WenQuanYi Micro Hei"/>
      </a:majorFont>
      <a:minorFont>
        <a:latin typeface="Century Gothic"/>
        <a:ea typeface="WenQuanYi Micro Hei"/>
        <a:cs typeface="WenQuanYi Micro Hei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anose="02020603050405020304" pitchFamily="18" charset="0"/>
          <a:buNone/>
          <a:tabLst/>
          <a:defRPr kumimoji="0" lang="en-GB" altLang="pt-BR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panose="020B0604020202020204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anose="02020603050405020304" pitchFamily="18" charset="0"/>
          <a:buNone/>
          <a:tabLst/>
          <a:defRPr kumimoji="0" lang="en-GB" altLang="pt-BR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panose="020B0604020202020204" pitchFamily="34" charset="0"/>
          </a:defRPr>
        </a:defPPr>
      </a:lstStyle>
    </a:lnDef>
  </a:objectDefaults>
  <a:extraClrSchemeLst>
    <a:extraClrScheme>
      <a:clrScheme name="Tema do Offic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a do Offic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ma do Offic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a do Offic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a do Offic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a do Offic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a do Offic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Tema do Office">
  <a:themeElements>
    <a:clrScheme name="Tema do Offic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Tema do Office">
      <a:majorFont>
        <a:latin typeface="Century Gothic"/>
        <a:ea typeface="WenQuanYi Micro Hei"/>
        <a:cs typeface="WenQuanYi Micro Hei"/>
      </a:majorFont>
      <a:minorFont>
        <a:latin typeface="Century Gothic"/>
        <a:ea typeface="WenQuanYi Micro Hei"/>
        <a:cs typeface="WenQuanYi Micro Hei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anose="02020603050405020304" pitchFamily="18" charset="0"/>
          <a:buNone/>
          <a:tabLst/>
          <a:defRPr kumimoji="0" lang="en-GB" altLang="pt-BR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panose="020B0604020202020204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anose="02020603050405020304" pitchFamily="18" charset="0"/>
          <a:buNone/>
          <a:tabLst/>
          <a:defRPr kumimoji="0" lang="en-GB" altLang="pt-BR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panose="020B0604020202020204" pitchFamily="34" charset="0"/>
          </a:defRPr>
        </a:defPPr>
      </a:lstStyle>
    </a:lnDef>
  </a:objectDefaults>
  <a:extraClrSchemeLst>
    <a:extraClrScheme>
      <a:clrScheme name="Tema do Offic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a do Offic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ma do Offic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a do Offic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a do Offic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a do Offic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a do Offic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3.xml><?xml version="1.0" encoding="utf-8"?>
<a:theme xmlns:a="http://schemas.openxmlformats.org/drawingml/2006/main" name="Tema do Office">
  <a:themeElements>
    <a:clrScheme name="Tema do Offic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Tema do Office">
      <a:majorFont>
        <a:latin typeface="Century Gothic"/>
        <a:ea typeface="WenQuanYi Micro Hei"/>
        <a:cs typeface="WenQuanYi Micro Hei"/>
      </a:majorFont>
      <a:minorFont>
        <a:latin typeface="Century Gothic"/>
        <a:ea typeface="WenQuanYi Micro Hei"/>
        <a:cs typeface="WenQuanYi Micro Hei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anose="02020603050405020304" pitchFamily="18" charset="0"/>
          <a:buNone/>
          <a:tabLst/>
          <a:defRPr kumimoji="0" lang="en-GB" altLang="pt-BR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panose="020B0604020202020204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anose="02020603050405020304" pitchFamily="18" charset="0"/>
          <a:buNone/>
          <a:tabLst/>
          <a:defRPr kumimoji="0" lang="en-GB" altLang="pt-BR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panose="020B0604020202020204" pitchFamily="34" charset="0"/>
          </a:defRPr>
        </a:defPPr>
      </a:lstStyle>
    </a:lnDef>
  </a:objectDefaults>
  <a:extraClrSchemeLst>
    <a:extraClrScheme>
      <a:clrScheme name="Tema do Offic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a do Offic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ma do Offic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a do Offic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a do Offic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a do Offic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a do Offic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4.xml><?xml version="1.0" encoding="utf-8"?>
<a:theme xmlns:a="http://schemas.openxmlformats.org/drawingml/2006/main" name="Tema do Office">
  <a:themeElements>
    <a:clrScheme name="Tema do Offic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Tema do Office">
      <a:majorFont>
        <a:latin typeface="Century Gothic"/>
        <a:ea typeface="WenQuanYi Micro Hei"/>
        <a:cs typeface="WenQuanYi Micro Hei"/>
      </a:majorFont>
      <a:minorFont>
        <a:latin typeface="Century Gothic"/>
        <a:ea typeface="WenQuanYi Micro Hei"/>
        <a:cs typeface="WenQuanYi Micro Hei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anose="02020603050405020304" pitchFamily="18" charset="0"/>
          <a:buNone/>
          <a:tabLst/>
          <a:defRPr kumimoji="0" lang="en-GB" altLang="pt-BR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panose="020B0604020202020204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anose="02020603050405020304" pitchFamily="18" charset="0"/>
          <a:buNone/>
          <a:tabLst/>
          <a:defRPr kumimoji="0" lang="en-GB" altLang="pt-BR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panose="020B0604020202020204" pitchFamily="34" charset="0"/>
          </a:defRPr>
        </a:defPPr>
      </a:lstStyle>
    </a:lnDef>
  </a:objectDefaults>
  <a:extraClrSchemeLst>
    <a:extraClrScheme>
      <a:clrScheme name="Tema do Offic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a do Offic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ma do Offic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a do Offic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a do Offic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a do Offic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a do Offic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5.xml><?xml version="1.0" encoding="utf-8"?>
<a:theme xmlns:a="http://schemas.openxmlformats.org/drawingml/2006/main" name="Tema do Office">
  <a:themeElements>
    <a:clrScheme name="Tema do Offic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Tema do Office">
      <a:majorFont>
        <a:latin typeface="Century Gothic"/>
        <a:ea typeface="WenQuanYi Micro Hei"/>
        <a:cs typeface="WenQuanYi Micro Hei"/>
      </a:majorFont>
      <a:minorFont>
        <a:latin typeface="Century Gothic"/>
        <a:ea typeface="WenQuanYi Micro Hei"/>
        <a:cs typeface="WenQuanYi Micro Hei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anose="02020603050405020304" pitchFamily="18" charset="0"/>
          <a:buNone/>
          <a:tabLst/>
          <a:defRPr kumimoji="0" lang="en-GB" altLang="pt-BR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panose="020B0604020202020204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anose="02020603050405020304" pitchFamily="18" charset="0"/>
          <a:buNone/>
          <a:tabLst/>
          <a:defRPr kumimoji="0" lang="en-GB" altLang="pt-BR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panose="020B0604020202020204" pitchFamily="34" charset="0"/>
          </a:defRPr>
        </a:defPPr>
      </a:lstStyle>
    </a:lnDef>
  </a:objectDefaults>
  <a:extraClrSchemeLst>
    <a:extraClrScheme>
      <a:clrScheme name="Tema do Offic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a do Offic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ma do Offic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a do Offic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a do Offic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a do Offic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a do Offic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6.xml><?xml version="1.0" encoding="utf-8"?>
<a:theme xmlns:a="http://schemas.openxmlformats.org/drawingml/2006/main" name="Tema do Office">
  <a:themeElements>
    <a:clrScheme name="Tema do Offic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Tema do Office">
      <a:majorFont>
        <a:latin typeface="Century Gothic"/>
        <a:ea typeface="WenQuanYi Micro Hei"/>
        <a:cs typeface="WenQuanYi Micro Hei"/>
      </a:majorFont>
      <a:minorFont>
        <a:latin typeface="Century Gothic"/>
        <a:ea typeface="WenQuanYi Micro Hei"/>
        <a:cs typeface="WenQuanYi Micro Hei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anose="02020603050405020304" pitchFamily="18" charset="0"/>
          <a:buNone/>
          <a:tabLst/>
          <a:defRPr kumimoji="0" lang="en-GB" altLang="pt-BR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panose="020B0604020202020204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anose="02020603050405020304" pitchFamily="18" charset="0"/>
          <a:buNone/>
          <a:tabLst/>
          <a:defRPr kumimoji="0" lang="en-GB" altLang="pt-BR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panose="020B0604020202020204" pitchFamily="34" charset="0"/>
          </a:defRPr>
        </a:defPPr>
      </a:lstStyle>
    </a:lnDef>
  </a:objectDefaults>
  <a:extraClrSchemeLst>
    <a:extraClrScheme>
      <a:clrScheme name="Tema do Offic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a do Offic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ma do Offic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a do Offic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a do Offic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a do Offic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a do Offic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7.xml><?xml version="1.0" encoding="utf-8"?>
<a:theme xmlns:a="http://schemas.openxmlformats.org/drawingml/2006/main" name="Tema do Office">
  <a:themeElements>
    <a:clrScheme name="Tema do Offic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Tema do Office">
      <a:majorFont>
        <a:latin typeface="Century Gothic"/>
        <a:ea typeface="WenQuanYi Micro Hei"/>
        <a:cs typeface="WenQuanYi Micro Hei"/>
      </a:majorFont>
      <a:minorFont>
        <a:latin typeface="Century Gothic"/>
        <a:ea typeface="WenQuanYi Micro Hei"/>
        <a:cs typeface="WenQuanYi Micro Hei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anose="02020603050405020304" pitchFamily="18" charset="0"/>
          <a:buNone/>
          <a:tabLst/>
          <a:defRPr kumimoji="0" lang="en-GB" altLang="pt-BR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panose="020B0604020202020204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anose="02020603050405020304" pitchFamily="18" charset="0"/>
          <a:buNone/>
          <a:tabLst/>
          <a:defRPr kumimoji="0" lang="en-GB" altLang="pt-BR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panose="020B0604020202020204" pitchFamily="34" charset="0"/>
          </a:defRPr>
        </a:defPPr>
      </a:lstStyle>
    </a:lnDef>
  </a:objectDefaults>
  <a:extraClrSchemeLst>
    <a:extraClrScheme>
      <a:clrScheme name="Tema do Offic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a do Offic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ma do Offic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a do Offic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a do Offic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a do Offic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a do Offic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8.xml><?xml version="1.0" encoding="utf-8"?>
<a:theme xmlns:a="http://schemas.openxmlformats.org/drawingml/2006/main" name="Tema do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Escritório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2268</TotalTime>
  <Words>574</Words>
  <Application>Microsoft Office PowerPoint</Application>
  <PresentationFormat>Apresentação na tela (4:3)</PresentationFormat>
  <Paragraphs>133</Paragraphs>
  <Slides>35</Slides>
  <Notes>35</Notes>
  <HiddenSlides>0</HiddenSlides>
  <MMClips>0</MMClips>
  <ScaleCrop>false</ScaleCrop>
  <HeadingPairs>
    <vt:vector size="6" baseType="variant">
      <vt:variant>
        <vt:lpstr>Fontes usadas</vt:lpstr>
      </vt:variant>
      <vt:variant>
        <vt:i4>8</vt:i4>
      </vt:variant>
      <vt:variant>
        <vt:lpstr>Tema</vt:lpstr>
      </vt:variant>
      <vt:variant>
        <vt:i4>17</vt:i4>
      </vt:variant>
      <vt:variant>
        <vt:lpstr>Títulos de slides</vt:lpstr>
      </vt:variant>
      <vt:variant>
        <vt:i4>35</vt:i4>
      </vt:variant>
    </vt:vector>
  </HeadingPairs>
  <TitlesOfParts>
    <vt:vector size="60" baseType="lpstr">
      <vt:lpstr>Times New Roman</vt:lpstr>
      <vt:lpstr>Century Gothic</vt:lpstr>
      <vt:lpstr>WenQuanYi Micro Hei</vt:lpstr>
      <vt:lpstr>Arial</vt:lpstr>
      <vt:lpstr>DejaVu Sans</vt:lpstr>
      <vt:lpstr>Wingdings</vt:lpstr>
      <vt:lpstr>MS PGothic</vt:lpstr>
      <vt:lpstr>Calibri</vt:lpstr>
      <vt:lpstr>Tema do Office</vt:lpstr>
      <vt:lpstr>Tema do Office</vt:lpstr>
      <vt:lpstr>Tema do Office</vt:lpstr>
      <vt:lpstr>Tema do Office</vt:lpstr>
      <vt:lpstr>Tema do Office</vt:lpstr>
      <vt:lpstr>Tema do Office</vt:lpstr>
      <vt:lpstr>Tema do Office</vt:lpstr>
      <vt:lpstr>Tema do Office</vt:lpstr>
      <vt:lpstr>Tema do Office</vt:lpstr>
      <vt:lpstr>Tema do Office</vt:lpstr>
      <vt:lpstr>Tema do Office</vt:lpstr>
      <vt:lpstr>Tema do Office</vt:lpstr>
      <vt:lpstr>Tema do Office</vt:lpstr>
      <vt:lpstr>Tema do Office</vt:lpstr>
      <vt:lpstr>Tema do Office</vt:lpstr>
      <vt:lpstr>Tema do Office</vt:lpstr>
      <vt:lpstr>Tema do Office</vt:lpstr>
      <vt:lpstr>Apresentação do PowerPoint</vt:lpstr>
      <vt:lpstr>Apresentação do PowerPoint</vt:lpstr>
      <vt:lpstr>INTRODUÇÃO</vt:lpstr>
      <vt:lpstr>A TELA DO WRITER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Definir margens 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Introduction to HTML5</dc:title>
  <dc:creator>highschoolwebdesign.com</dc:creator>
  <cp:lastModifiedBy>Usuário do Windows</cp:lastModifiedBy>
  <cp:revision>163</cp:revision>
  <cp:lastPrinted>1601-01-01T00:00:00Z</cp:lastPrinted>
  <dcterms:created xsi:type="dcterms:W3CDTF">2007-02-14T21:12:53Z</dcterms:created>
  <dcterms:modified xsi:type="dcterms:W3CDTF">2018-03-19T19:53:56Z</dcterms:modified>
</cp:coreProperties>
</file>