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801" r:id="rId2"/>
  </p:sldMasterIdLst>
  <p:notesMasterIdLst>
    <p:notesMasterId r:id="rId139"/>
  </p:notesMasterIdLst>
  <p:handoutMasterIdLst>
    <p:handoutMasterId r:id="rId140"/>
  </p:handoutMasterIdLst>
  <p:sldIdLst>
    <p:sldId id="319" r:id="rId3"/>
    <p:sldId id="491" r:id="rId4"/>
    <p:sldId id="591" r:id="rId5"/>
    <p:sldId id="553" r:id="rId6"/>
    <p:sldId id="555" r:id="rId7"/>
    <p:sldId id="556" r:id="rId8"/>
    <p:sldId id="557" r:id="rId9"/>
    <p:sldId id="558" r:id="rId10"/>
    <p:sldId id="559" r:id="rId11"/>
    <p:sldId id="560" r:id="rId12"/>
    <p:sldId id="561" r:id="rId13"/>
    <p:sldId id="562" r:id="rId14"/>
    <p:sldId id="563" r:id="rId15"/>
    <p:sldId id="564" r:id="rId16"/>
    <p:sldId id="565" r:id="rId17"/>
    <p:sldId id="566" r:id="rId18"/>
    <p:sldId id="578" r:id="rId19"/>
    <p:sldId id="567" r:id="rId20"/>
    <p:sldId id="568" r:id="rId21"/>
    <p:sldId id="569" r:id="rId22"/>
    <p:sldId id="570" r:id="rId23"/>
    <p:sldId id="571" r:id="rId24"/>
    <p:sldId id="579" r:id="rId25"/>
    <p:sldId id="580" r:id="rId26"/>
    <p:sldId id="572" r:id="rId27"/>
    <p:sldId id="592" r:id="rId28"/>
    <p:sldId id="573" r:id="rId29"/>
    <p:sldId id="574" r:id="rId30"/>
    <p:sldId id="593" r:id="rId31"/>
    <p:sldId id="575" r:id="rId32"/>
    <p:sldId id="576" r:id="rId33"/>
    <p:sldId id="577" r:id="rId34"/>
    <p:sldId id="430" r:id="rId35"/>
    <p:sldId id="428" r:id="rId36"/>
    <p:sldId id="499" r:id="rId37"/>
    <p:sldId id="429" r:id="rId38"/>
    <p:sldId id="493" r:id="rId39"/>
    <p:sldId id="523" r:id="rId40"/>
    <p:sldId id="500" r:id="rId41"/>
    <p:sldId id="494" r:id="rId42"/>
    <p:sldId id="502" r:id="rId43"/>
    <p:sldId id="497" r:id="rId44"/>
    <p:sldId id="496" r:id="rId45"/>
    <p:sldId id="498" r:id="rId46"/>
    <p:sldId id="503" r:id="rId47"/>
    <p:sldId id="504" r:id="rId48"/>
    <p:sldId id="505" r:id="rId49"/>
    <p:sldId id="506" r:id="rId50"/>
    <p:sldId id="507" r:id="rId51"/>
    <p:sldId id="508" r:id="rId52"/>
    <p:sldId id="382" r:id="rId53"/>
    <p:sldId id="381" r:id="rId54"/>
    <p:sldId id="492" r:id="rId55"/>
    <p:sldId id="346" r:id="rId56"/>
    <p:sldId id="386" r:id="rId57"/>
    <p:sldId id="347" r:id="rId58"/>
    <p:sldId id="348" r:id="rId59"/>
    <p:sldId id="383" r:id="rId60"/>
    <p:sldId id="423" r:id="rId61"/>
    <p:sldId id="427" r:id="rId62"/>
    <p:sldId id="422" r:id="rId63"/>
    <p:sldId id="424" r:id="rId64"/>
    <p:sldId id="581" r:id="rId65"/>
    <p:sldId id="425" r:id="rId66"/>
    <p:sldId id="426" r:id="rId67"/>
    <p:sldId id="594" r:id="rId68"/>
    <p:sldId id="582" r:id="rId69"/>
    <p:sldId id="510" r:id="rId70"/>
    <p:sldId id="341" r:id="rId71"/>
    <p:sldId id="331" r:id="rId72"/>
    <p:sldId id="387" r:id="rId73"/>
    <p:sldId id="388" r:id="rId74"/>
    <p:sldId id="349" r:id="rId75"/>
    <p:sldId id="479" r:id="rId76"/>
    <p:sldId id="511" r:id="rId77"/>
    <p:sldId id="480" r:id="rId78"/>
    <p:sldId id="481" r:id="rId79"/>
    <p:sldId id="512" r:id="rId80"/>
    <p:sldId id="552" r:id="rId81"/>
    <p:sldId id="585" r:id="rId82"/>
    <p:sldId id="485" r:id="rId83"/>
    <p:sldId id="513" r:id="rId84"/>
    <p:sldId id="434" r:id="rId85"/>
    <p:sldId id="487" r:id="rId86"/>
    <p:sldId id="488" r:id="rId87"/>
    <p:sldId id="586" r:id="rId88"/>
    <p:sldId id="587" r:id="rId89"/>
    <p:sldId id="588" r:id="rId90"/>
    <p:sldId id="589" r:id="rId91"/>
    <p:sldId id="590" r:id="rId92"/>
    <p:sldId id="600" r:id="rId93"/>
    <p:sldId id="602" r:id="rId94"/>
    <p:sldId id="601" r:id="rId95"/>
    <p:sldId id="603" r:id="rId96"/>
    <p:sldId id="604" r:id="rId97"/>
    <p:sldId id="605" r:id="rId98"/>
    <p:sldId id="489" r:id="rId99"/>
    <p:sldId id="486" r:id="rId100"/>
    <p:sldId id="490" r:id="rId101"/>
    <p:sldId id="509" r:id="rId102"/>
    <p:sldId id="435" r:id="rId103"/>
    <p:sldId id="514" r:id="rId104"/>
    <p:sldId id="525" r:id="rId105"/>
    <p:sldId id="530" r:id="rId106"/>
    <p:sldId id="531" r:id="rId107"/>
    <p:sldId id="583" r:id="rId108"/>
    <p:sldId id="532" r:id="rId109"/>
    <p:sldId id="526" r:id="rId110"/>
    <p:sldId id="527" r:id="rId111"/>
    <p:sldId id="515" r:id="rId112"/>
    <p:sldId id="516" r:id="rId113"/>
    <p:sldId id="533" r:id="rId114"/>
    <p:sldId id="518" r:id="rId115"/>
    <p:sldId id="537" r:id="rId116"/>
    <p:sldId id="538" r:id="rId117"/>
    <p:sldId id="534" r:id="rId118"/>
    <p:sldId id="540" r:id="rId119"/>
    <p:sldId id="520" r:id="rId120"/>
    <p:sldId id="541" r:id="rId121"/>
    <p:sldId id="542" r:id="rId122"/>
    <p:sldId id="544" r:id="rId123"/>
    <p:sldId id="543" r:id="rId124"/>
    <p:sldId id="547" r:id="rId125"/>
    <p:sldId id="548" r:id="rId126"/>
    <p:sldId id="597" r:id="rId127"/>
    <p:sldId id="598" r:id="rId128"/>
    <p:sldId id="599" r:id="rId129"/>
    <p:sldId id="545" r:id="rId130"/>
    <p:sldId id="546" r:id="rId131"/>
    <p:sldId id="584" r:id="rId132"/>
    <p:sldId id="595" r:id="rId133"/>
    <p:sldId id="596" r:id="rId134"/>
    <p:sldId id="549" r:id="rId135"/>
    <p:sldId id="550" r:id="rId136"/>
    <p:sldId id="551" r:id="rId137"/>
    <p:sldId id="606" r:id="rId138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8024" autoAdjust="0"/>
  </p:normalViewPr>
  <p:slideViewPr>
    <p:cSldViewPr>
      <p:cViewPr>
        <p:scale>
          <a:sx n="80" d="100"/>
          <a:sy n="80" d="100"/>
        </p:scale>
        <p:origin x="1560" y="9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38" Type="http://schemas.openxmlformats.org/officeDocument/2006/relationships/slide" Target="slides/slide136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tableStyles" Target="tableStyle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slide" Target="slides/slide114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137" Type="http://schemas.openxmlformats.org/officeDocument/2006/relationships/slide" Target="slides/slide13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4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4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Relationship Id="rId5" Type="http://schemas.openxmlformats.org/officeDocument/2006/relationships/image" Target="../media/image27.jpeg"/><Relationship Id="rId4" Type="http://schemas.openxmlformats.org/officeDocument/2006/relationships/image" Target="../media/image26.gif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gif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g"/><Relationship Id="rId4" Type="http://schemas.openxmlformats.org/officeDocument/2006/relationships/image" Target="../media/image39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g"/><Relationship Id="rId1" Type="http://schemas.openxmlformats.org/officeDocument/2006/relationships/image" Target="../media/image43.png"/><Relationship Id="rId6" Type="http://schemas.openxmlformats.org/officeDocument/2006/relationships/image" Target="../media/image48.jpeg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image" Target="../media/image51.jpeg"/><Relationship Id="rId5" Type="http://schemas.openxmlformats.org/officeDocument/2006/relationships/image" Target="../media/image55.jpeg"/><Relationship Id="rId4" Type="http://schemas.openxmlformats.org/officeDocument/2006/relationships/image" Target="../media/image54.gif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Relationship Id="rId5" Type="http://schemas.openxmlformats.org/officeDocument/2006/relationships/image" Target="../media/image27.jpeg"/><Relationship Id="rId4" Type="http://schemas.openxmlformats.org/officeDocument/2006/relationships/image" Target="../media/image26.gif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gif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g"/><Relationship Id="rId4" Type="http://schemas.openxmlformats.org/officeDocument/2006/relationships/image" Target="../media/image39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g"/><Relationship Id="rId1" Type="http://schemas.openxmlformats.org/officeDocument/2006/relationships/image" Target="../media/image43.png"/><Relationship Id="rId6" Type="http://schemas.openxmlformats.org/officeDocument/2006/relationships/image" Target="../media/image48.jpeg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image" Target="../media/image51.jpeg"/><Relationship Id="rId5" Type="http://schemas.openxmlformats.org/officeDocument/2006/relationships/image" Target="../media/image55.jpeg"/><Relationship Id="rId4" Type="http://schemas.openxmlformats.org/officeDocument/2006/relationships/image" Target="../media/image54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CED454-6DC3-476F-A94B-F28C399EB2B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55BD411F-9D93-467D-9932-6DFD55FB54A0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Válvulas</a:t>
          </a:r>
          <a:endParaRPr lang="pt-BR" dirty="0"/>
        </a:p>
      </dgm:t>
    </dgm:pt>
    <dgm:pt modelId="{EE2C58DC-1D3F-466E-8E64-09E0117A30FB}" type="parTrans" cxnId="{D6B72605-E8D4-4EEE-97C2-87E44AC7C527}">
      <dgm:prSet/>
      <dgm:spPr/>
      <dgm:t>
        <a:bodyPr/>
        <a:lstStyle/>
        <a:p>
          <a:endParaRPr lang="pt-BR"/>
        </a:p>
      </dgm:t>
    </dgm:pt>
    <dgm:pt modelId="{C2D7E79A-AB2E-4450-B579-1E540282F21A}" type="sibTrans" cxnId="{D6B72605-E8D4-4EEE-97C2-87E44AC7C527}">
      <dgm:prSet/>
      <dgm:spPr/>
      <dgm:t>
        <a:bodyPr/>
        <a:lstStyle/>
        <a:p>
          <a:endParaRPr lang="pt-BR"/>
        </a:p>
      </dgm:t>
    </dgm:pt>
    <dgm:pt modelId="{97663BB9-6069-4F06-AAAF-2C97F28BC292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Uso Restrito</a:t>
          </a:r>
          <a:endParaRPr lang="pt-BR" dirty="0"/>
        </a:p>
      </dgm:t>
    </dgm:pt>
    <dgm:pt modelId="{75E97623-EA5F-4767-8589-09A115C48A76}" type="parTrans" cxnId="{6BBF7696-7560-423F-85D3-E1178F3B5F62}">
      <dgm:prSet/>
      <dgm:spPr/>
      <dgm:t>
        <a:bodyPr/>
        <a:lstStyle/>
        <a:p>
          <a:endParaRPr lang="pt-BR"/>
        </a:p>
      </dgm:t>
    </dgm:pt>
    <dgm:pt modelId="{B000492E-DCA2-455B-B76F-EC7E1403FADF}" type="sibTrans" cxnId="{6BBF7696-7560-423F-85D3-E1178F3B5F62}">
      <dgm:prSet/>
      <dgm:spPr/>
      <dgm:t>
        <a:bodyPr/>
        <a:lstStyle/>
        <a:p>
          <a:endParaRPr lang="pt-BR"/>
        </a:p>
      </dgm:t>
    </dgm:pt>
    <dgm:pt modelId="{F96C0AD1-77AB-4F6A-82A0-516879FAB918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Precisava ser Programado a cada tarefa</a:t>
          </a:r>
          <a:endParaRPr lang="pt-BR" dirty="0"/>
        </a:p>
      </dgm:t>
    </dgm:pt>
    <dgm:pt modelId="{5B596C1B-3A5F-4C17-B637-83960098811E}" type="parTrans" cxnId="{E84F0CE9-4B09-45BA-B2F5-116E7484608C}">
      <dgm:prSet/>
      <dgm:spPr/>
      <dgm:t>
        <a:bodyPr/>
        <a:lstStyle/>
        <a:p>
          <a:endParaRPr lang="pt-BR"/>
        </a:p>
      </dgm:t>
    </dgm:pt>
    <dgm:pt modelId="{E3502E36-11EA-4970-86F6-DB94FA68C306}" type="sibTrans" cxnId="{E84F0CE9-4B09-45BA-B2F5-116E7484608C}">
      <dgm:prSet/>
      <dgm:spPr/>
      <dgm:t>
        <a:bodyPr/>
        <a:lstStyle/>
        <a:p>
          <a:endParaRPr lang="pt-BR"/>
        </a:p>
      </dgm:t>
    </dgm:pt>
    <dgm:pt modelId="{E6D5547D-07CF-4150-AFCA-1E1CE475971B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Grande Consumo de Energia</a:t>
          </a:r>
          <a:endParaRPr lang="pt-BR" dirty="0"/>
        </a:p>
      </dgm:t>
    </dgm:pt>
    <dgm:pt modelId="{A720ECDA-506C-4FC9-93E1-DB13896E0495}" type="parTrans" cxnId="{F4BEFF00-89B5-4EDF-A9C8-E506C0C3ED0C}">
      <dgm:prSet/>
      <dgm:spPr/>
      <dgm:t>
        <a:bodyPr/>
        <a:lstStyle/>
        <a:p>
          <a:endParaRPr lang="pt-BR"/>
        </a:p>
      </dgm:t>
    </dgm:pt>
    <dgm:pt modelId="{5280CD59-5B5F-4D31-B1B2-3E2E3BD98383}" type="sibTrans" cxnId="{F4BEFF00-89B5-4EDF-A9C8-E506C0C3ED0C}">
      <dgm:prSet/>
      <dgm:spPr/>
      <dgm:t>
        <a:bodyPr/>
        <a:lstStyle/>
        <a:p>
          <a:endParaRPr lang="pt-BR"/>
        </a:p>
      </dgm:t>
    </dgm:pt>
    <dgm:pt modelId="{7792C447-508D-4B10-A5C9-CCFB999C9597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Problemas Frequentes</a:t>
          </a:r>
          <a:endParaRPr lang="pt-BR" dirty="0"/>
        </a:p>
      </dgm:t>
    </dgm:pt>
    <dgm:pt modelId="{7D88DB82-9A1D-470B-960A-9D8300C52893}" type="parTrans" cxnId="{14C9D591-7327-4BE0-8F6F-5E84A270E69D}">
      <dgm:prSet/>
      <dgm:spPr/>
      <dgm:t>
        <a:bodyPr/>
        <a:lstStyle/>
        <a:p>
          <a:endParaRPr lang="pt-BR"/>
        </a:p>
      </dgm:t>
    </dgm:pt>
    <dgm:pt modelId="{624994B9-EF04-4830-A9A9-E533C46466A8}" type="sibTrans" cxnId="{14C9D591-7327-4BE0-8F6F-5E84A270E69D}">
      <dgm:prSet/>
      <dgm:spPr/>
      <dgm:t>
        <a:bodyPr/>
        <a:lstStyle/>
        <a:p>
          <a:endParaRPr lang="pt-BR"/>
        </a:p>
      </dgm:t>
    </dgm:pt>
    <dgm:pt modelId="{4A6696BC-9EEE-4B01-8730-DCA39D730697}" type="pres">
      <dgm:prSet presAssocID="{D1CED454-6DC3-476F-A94B-F28C399EB2B4}" presName="linearFlow" presStyleCnt="0">
        <dgm:presLayoutVars>
          <dgm:dir/>
          <dgm:resizeHandles val="exact"/>
        </dgm:presLayoutVars>
      </dgm:prSet>
      <dgm:spPr/>
    </dgm:pt>
    <dgm:pt modelId="{3A34B5F0-CFD5-4913-AA64-7E97F8C84DEA}" type="pres">
      <dgm:prSet presAssocID="{55BD411F-9D93-467D-9932-6DFD55FB54A0}" presName="composite" presStyleCnt="0"/>
      <dgm:spPr/>
    </dgm:pt>
    <dgm:pt modelId="{DF583739-D403-4C80-9D20-043C075987ED}" type="pres">
      <dgm:prSet presAssocID="{55BD411F-9D93-467D-9932-6DFD55FB54A0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</dgm:spPr>
    </dgm:pt>
    <dgm:pt modelId="{66659BF7-EF4B-4717-823F-BCB8764B8AA6}" type="pres">
      <dgm:prSet presAssocID="{55BD411F-9D93-467D-9932-6DFD55FB54A0}" presName="txShp" presStyleLbl="node1" presStyleIdx="0" presStyleCnt="5" custLinFactY="-90977" custLinFactNeighborX="-1976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DED0980-5021-407E-A9C2-1DEC9C03DD33}" type="pres">
      <dgm:prSet presAssocID="{C2D7E79A-AB2E-4450-B579-1E540282F21A}" presName="spacing" presStyleCnt="0"/>
      <dgm:spPr/>
    </dgm:pt>
    <dgm:pt modelId="{628BC012-E5C3-439E-BD22-45AE5CE079F4}" type="pres">
      <dgm:prSet presAssocID="{97663BB9-6069-4F06-AAAF-2C97F28BC292}" presName="composite" presStyleCnt="0"/>
      <dgm:spPr/>
    </dgm:pt>
    <dgm:pt modelId="{2F0BA251-A54C-4A70-8514-EFA84642A3E5}" type="pres">
      <dgm:prSet presAssocID="{97663BB9-6069-4F06-AAAF-2C97F28BC292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69F19548-7689-4567-B4DC-0C8F5A89BB1B}" type="pres">
      <dgm:prSet presAssocID="{97663BB9-6069-4F06-AAAF-2C97F28BC292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A6A0238-6BA1-4B6A-95FD-1272F7125745}" type="pres">
      <dgm:prSet presAssocID="{B000492E-DCA2-455B-B76F-EC7E1403FADF}" presName="spacing" presStyleCnt="0"/>
      <dgm:spPr/>
    </dgm:pt>
    <dgm:pt modelId="{53900EF3-CCF7-404A-BD3D-94D52048CD4D}" type="pres">
      <dgm:prSet presAssocID="{F96C0AD1-77AB-4F6A-82A0-516879FAB918}" presName="composite" presStyleCnt="0"/>
      <dgm:spPr/>
    </dgm:pt>
    <dgm:pt modelId="{8F58BB4D-0125-463E-9F59-71BFDEC84F7D}" type="pres">
      <dgm:prSet presAssocID="{F96C0AD1-77AB-4F6A-82A0-516879FAB918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42E2D4B3-59F8-4B09-B197-A1A604787800}" type="pres">
      <dgm:prSet presAssocID="{F96C0AD1-77AB-4F6A-82A0-516879FAB918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276DBC-1A92-4DC7-8AF1-CB9D580041BB}" type="pres">
      <dgm:prSet presAssocID="{E3502E36-11EA-4970-86F6-DB94FA68C306}" presName="spacing" presStyleCnt="0"/>
      <dgm:spPr/>
    </dgm:pt>
    <dgm:pt modelId="{8FF11E1B-26E7-4252-9499-F116AECE97A4}" type="pres">
      <dgm:prSet presAssocID="{E6D5547D-07CF-4150-AFCA-1E1CE475971B}" presName="composite" presStyleCnt="0"/>
      <dgm:spPr/>
    </dgm:pt>
    <dgm:pt modelId="{107D5F25-4642-4251-83B1-9A3844314553}" type="pres">
      <dgm:prSet presAssocID="{E6D5547D-07CF-4150-AFCA-1E1CE475971B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7480954C-501B-4B5D-A18E-84F8C441514B}" type="pres">
      <dgm:prSet presAssocID="{E6D5547D-07CF-4150-AFCA-1E1CE475971B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78C645A-3D23-4370-8D07-409F48443EF1}" type="pres">
      <dgm:prSet presAssocID="{5280CD59-5B5F-4D31-B1B2-3E2E3BD98383}" presName="spacing" presStyleCnt="0"/>
      <dgm:spPr/>
    </dgm:pt>
    <dgm:pt modelId="{91831022-BDEF-463F-8BBB-B0EC4F22099E}" type="pres">
      <dgm:prSet presAssocID="{7792C447-508D-4B10-A5C9-CCFB999C9597}" presName="composite" presStyleCnt="0"/>
      <dgm:spPr/>
    </dgm:pt>
    <dgm:pt modelId="{12927420-8010-4F69-9D03-EDCFDEDAB811}" type="pres">
      <dgm:prSet presAssocID="{7792C447-508D-4B10-A5C9-CCFB999C9597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E1AB8DF-5DC2-4248-9E4F-5EFB4DBBD6C0}" type="pres">
      <dgm:prSet presAssocID="{7792C447-508D-4B10-A5C9-CCFB999C9597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84F0CE9-4B09-45BA-B2F5-116E7484608C}" srcId="{D1CED454-6DC3-476F-A94B-F28C399EB2B4}" destId="{F96C0AD1-77AB-4F6A-82A0-516879FAB918}" srcOrd="2" destOrd="0" parTransId="{5B596C1B-3A5F-4C17-B637-83960098811E}" sibTransId="{E3502E36-11EA-4970-86F6-DB94FA68C306}"/>
    <dgm:cxn modelId="{D8244FC9-857E-49D7-B8C9-7557A60771DB}" type="presOf" srcId="{7792C447-508D-4B10-A5C9-CCFB999C9597}" destId="{5E1AB8DF-5DC2-4248-9E4F-5EFB4DBBD6C0}" srcOrd="0" destOrd="0" presId="urn:microsoft.com/office/officeart/2005/8/layout/vList3"/>
    <dgm:cxn modelId="{07C30A82-F95D-4E41-89AE-934F34525BB1}" type="presOf" srcId="{55BD411F-9D93-467D-9932-6DFD55FB54A0}" destId="{66659BF7-EF4B-4717-823F-BCB8764B8AA6}" srcOrd="0" destOrd="0" presId="urn:microsoft.com/office/officeart/2005/8/layout/vList3"/>
    <dgm:cxn modelId="{F4BEFF00-89B5-4EDF-A9C8-E506C0C3ED0C}" srcId="{D1CED454-6DC3-476F-A94B-F28C399EB2B4}" destId="{E6D5547D-07CF-4150-AFCA-1E1CE475971B}" srcOrd="3" destOrd="0" parTransId="{A720ECDA-506C-4FC9-93E1-DB13896E0495}" sibTransId="{5280CD59-5B5F-4D31-B1B2-3E2E3BD98383}"/>
    <dgm:cxn modelId="{14C9D591-7327-4BE0-8F6F-5E84A270E69D}" srcId="{D1CED454-6DC3-476F-A94B-F28C399EB2B4}" destId="{7792C447-508D-4B10-A5C9-CCFB999C9597}" srcOrd="4" destOrd="0" parTransId="{7D88DB82-9A1D-470B-960A-9D8300C52893}" sibTransId="{624994B9-EF04-4830-A9A9-E533C46466A8}"/>
    <dgm:cxn modelId="{41064739-03FA-4485-9F8D-E015786E5EE8}" type="presOf" srcId="{D1CED454-6DC3-476F-A94B-F28C399EB2B4}" destId="{4A6696BC-9EEE-4B01-8730-DCA39D730697}" srcOrd="0" destOrd="0" presId="urn:microsoft.com/office/officeart/2005/8/layout/vList3"/>
    <dgm:cxn modelId="{D6B72605-E8D4-4EEE-97C2-87E44AC7C527}" srcId="{D1CED454-6DC3-476F-A94B-F28C399EB2B4}" destId="{55BD411F-9D93-467D-9932-6DFD55FB54A0}" srcOrd="0" destOrd="0" parTransId="{EE2C58DC-1D3F-466E-8E64-09E0117A30FB}" sibTransId="{C2D7E79A-AB2E-4450-B579-1E540282F21A}"/>
    <dgm:cxn modelId="{4CB16A09-C3CA-4040-830B-80D0FABBECA2}" type="presOf" srcId="{F96C0AD1-77AB-4F6A-82A0-516879FAB918}" destId="{42E2D4B3-59F8-4B09-B197-A1A604787800}" srcOrd="0" destOrd="0" presId="urn:microsoft.com/office/officeart/2005/8/layout/vList3"/>
    <dgm:cxn modelId="{8FF7F26E-198C-4AD9-8EF1-51718BFE5A17}" type="presOf" srcId="{E6D5547D-07CF-4150-AFCA-1E1CE475971B}" destId="{7480954C-501B-4B5D-A18E-84F8C441514B}" srcOrd="0" destOrd="0" presId="urn:microsoft.com/office/officeart/2005/8/layout/vList3"/>
    <dgm:cxn modelId="{1849D25C-9094-4000-8A56-445B3FED3B5F}" type="presOf" srcId="{97663BB9-6069-4F06-AAAF-2C97F28BC292}" destId="{69F19548-7689-4567-B4DC-0C8F5A89BB1B}" srcOrd="0" destOrd="0" presId="urn:microsoft.com/office/officeart/2005/8/layout/vList3"/>
    <dgm:cxn modelId="{6BBF7696-7560-423F-85D3-E1178F3B5F62}" srcId="{D1CED454-6DC3-476F-A94B-F28C399EB2B4}" destId="{97663BB9-6069-4F06-AAAF-2C97F28BC292}" srcOrd="1" destOrd="0" parTransId="{75E97623-EA5F-4767-8589-09A115C48A76}" sibTransId="{B000492E-DCA2-455B-B76F-EC7E1403FADF}"/>
    <dgm:cxn modelId="{0DDF5980-94C9-437D-8B38-0051D990ADE8}" type="presParOf" srcId="{4A6696BC-9EEE-4B01-8730-DCA39D730697}" destId="{3A34B5F0-CFD5-4913-AA64-7E97F8C84DEA}" srcOrd="0" destOrd="0" presId="urn:microsoft.com/office/officeart/2005/8/layout/vList3"/>
    <dgm:cxn modelId="{EBC327A6-E4DF-4BF3-B619-B7AF434D9474}" type="presParOf" srcId="{3A34B5F0-CFD5-4913-AA64-7E97F8C84DEA}" destId="{DF583739-D403-4C80-9D20-043C075987ED}" srcOrd="0" destOrd="0" presId="urn:microsoft.com/office/officeart/2005/8/layout/vList3"/>
    <dgm:cxn modelId="{FA7A882B-50BD-4DAF-A8FD-585BC9199BD6}" type="presParOf" srcId="{3A34B5F0-CFD5-4913-AA64-7E97F8C84DEA}" destId="{66659BF7-EF4B-4717-823F-BCB8764B8AA6}" srcOrd="1" destOrd="0" presId="urn:microsoft.com/office/officeart/2005/8/layout/vList3"/>
    <dgm:cxn modelId="{B0D2D538-8406-46E8-A81A-38043DDE9010}" type="presParOf" srcId="{4A6696BC-9EEE-4B01-8730-DCA39D730697}" destId="{EDED0980-5021-407E-A9C2-1DEC9C03DD33}" srcOrd="1" destOrd="0" presId="urn:microsoft.com/office/officeart/2005/8/layout/vList3"/>
    <dgm:cxn modelId="{BEA02082-B05C-4653-8E88-0D68F7722678}" type="presParOf" srcId="{4A6696BC-9EEE-4B01-8730-DCA39D730697}" destId="{628BC012-E5C3-439E-BD22-45AE5CE079F4}" srcOrd="2" destOrd="0" presId="urn:microsoft.com/office/officeart/2005/8/layout/vList3"/>
    <dgm:cxn modelId="{7A6CDA4B-9B6C-4FB1-8016-81CCAA78A562}" type="presParOf" srcId="{628BC012-E5C3-439E-BD22-45AE5CE079F4}" destId="{2F0BA251-A54C-4A70-8514-EFA84642A3E5}" srcOrd="0" destOrd="0" presId="urn:microsoft.com/office/officeart/2005/8/layout/vList3"/>
    <dgm:cxn modelId="{62FD7EDC-02FD-4B26-9FCE-DFCB37647101}" type="presParOf" srcId="{628BC012-E5C3-439E-BD22-45AE5CE079F4}" destId="{69F19548-7689-4567-B4DC-0C8F5A89BB1B}" srcOrd="1" destOrd="0" presId="urn:microsoft.com/office/officeart/2005/8/layout/vList3"/>
    <dgm:cxn modelId="{B28E8EFE-CEBF-4031-B576-4F5E7DD7B1A8}" type="presParOf" srcId="{4A6696BC-9EEE-4B01-8730-DCA39D730697}" destId="{3A6A0238-6BA1-4B6A-95FD-1272F7125745}" srcOrd="3" destOrd="0" presId="urn:microsoft.com/office/officeart/2005/8/layout/vList3"/>
    <dgm:cxn modelId="{7C97DF6F-EA75-4F6B-8705-08310586C8AF}" type="presParOf" srcId="{4A6696BC-9EEE-4B01-8730-DCA39D730697}" destId="{53900EF3-CCF7-404A-BD3D-94D52048CD4D}" srcOrd="4" destOrd="0" presId="urn:microsoft.com/office/officeart/2005/8/layout/vList3"/>
    <dgm:cxn modelId="{D62AA2D2-DB0F-4867-8F7F-F79F951A656F}" type="presParOf" srcId="{53900EF3-CCF7-404A-BD3D-94D52048CD4D}" destId="{8F58BB4D-0125-463E-9F59-71BFDEC84F7D}" srcOrd="0" destOrd="0" presId="urn:microsoft.com/office/officeart/2005/8/layout/vList3"/>
    <dgm:cxn modelId="{9BE8CF47-3768-42E1-BF19-415ACB2B89DF}" type="presParOf" srcId="{53900EF3-CCF7-404A-BD3D-94D52048CD4D}" destId="{42E2D4B3-59F8-4B09-B197-A1A604787800}" srcOrd="1" destOrd="0" presId="urn:microsoft.com/office/officeart/2005/8/layout/vList3"/>
    <dgm:cxn modelId="{82105067-02B8-4F93-910D-22C6BF7E37EA}" type="presParOf" srcId="{4A6696BC-9EEE-4B01-8730-DCA39D730697}" destId="{A5276DBC-1A92-4DC7-8AF1-CB9D580041BB}" srcOrd="5" destOrd="0" presId="urn:microsoft.com/office/officeart/2005/8/layout/vList3"/>
    <dgm:cxn modelId="{8F283E79-7162-4B2D-B160-E2863544FFEF}" type="presParOf" srcId="{4A6696BC-9EEE-4B01-8730-DCA39D730697}" destId="{8FF11E1B-26E7-4252-9499-F116AECE97A4}" srcOrd="6" destOrd="0" presId="urn:microsoft.com/office/officeart/2005/8/layout/vList3"/>
    <dgm:cxn modelId="{D364FA88-9217-4E62-9525-019251219547}" type="presParOf" srcId="{8FF11E1B-26E7-4252-9499-F116AECE97A4}" destId="{107D5F25-4642-4251-83B1-9A3844314553}" srcOrd="0" destOrd="0" presId="urn:microsoft.com/office/officeart/2005/8/layout/vList3"/>
    <dgm:cxn modelId="{AC701C95-4020-4983-9523-F1C4FD1AE9DC}" type="presParOf" srcId="{8FF11E1B-26E7-4252-9499-F116AECE97A4}" destId="{7480954C-501B-4B5D-A18E-84F8C441514B}" srcOrd="1" destOrd="0" presId="urn:microsoft.com/office/officeart/2005/8/layout/vList3"/>
    <dgm:cxn modelId="{F9786A6E-B1C7-444E-80E1-1D9B9981EF52}" type="presParOf" srcId="{4A6696BC-9EEE-4B01-8730-DCA39D730697}" destId="{578C645A-3D23-4370-8D07-409F48443EF1}" srcOrd="7" destOrd="0" presId="urn:microsoft.com/office/officeart/2005/8/layout/vList3"/>
    <dgm:cxn modelId="{984700B5-58D2-4AFB-B91B-B0D16D14BA92}" type="presParOf" srcId="{4A6696BC-9EEE-4B01-8730-DCA39D730697}" destId="{91831022-BDEF-463F-8BBB-B0EC4F22099E}" srcOrd="8" destOrd="0" presId="urn:microsoft.com/office/officeart/2005/8/layout/vList3"/>
    <dgm:cxn modelId="{8F24A890-6189-4A1B-B66F-E77C4B5063DA}" type="presParOf" srcId="{91831022-BDEF-463F-8BBB-B0EC4F22099E}" destId="{12927420-8010-4F69-9D03-EDCFDEDAB811}" srcOrd="0" destOrd="0" presId="urn:microsoft.com/office/officeart/2005/8/layout/vList3"/>
    <dgm:cxn modelId="{936EE68F-4324-4CB1-983E-1707EF2F90CF}" type="presParOf" srcId="{91831022-BDEF-463F-8BBB-B0EC4F22099E}" destId="{5E1AB8DF-5DC2-4248-9E4F-5EFB4DBBD6C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BD9A34-8CBE-4804-A9F2-F70DC0D703F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2C9BF83-31AE-4038-81D9-C59BCDF3AE29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Uso Comercial</a:t>
          </a:r>
          <a:endParaRPr lang="pt-BR" dirty="0"/>
        </a:p>
      </dgm:t>
    </dgm:pt>
    <dgm:pt modelId="{C670CD2A-C431-40E1-85E6-DD70ADC1E3C8}" type="parTrans" cxnId="{03741851-6DAC-47CE-831D-5EBD43A01FFD}">
      <dgm:prSet/>
      <dgm:spPr/>
      <dgm:t>
        <a:bodyPr/>
        <a:lstStyle/>
        <a:p>
          <a:endParaRPr lang="pt-BR"/>
        </a:p>
      </dgm:t>
    </dgm:pt>
    <dgm:pt modelId="{ABF57418-7CAA-474A-8AC1-F9BFA2136166}" type="sibTrans" cxnId="{03741851-6DAC-47CE-831D-5EBD43A01FFD}">
      <dgm:prSet/>
      <dgm:spPr/>
      <dgm:t>
        <a:bodyPr/>
        <a:lstStyle/>
        <a:p>
          <a:endParaRPr lang="pt-BR"/>
        </a:p>
      </dgm:t>
    </dgm:pt>
    <dgm:pt modelId="{58EAB6BB-642F-42D9-A78E-F8D58BF9967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Tamanho gigantesco</a:t>
          </a:r>
          <a:endParaRPr lang="pt-BR" dirty="0"/>
        </a:p>
      </dgm:t>
    </dgm:pt>
    <dgm:pt modelId="{91BA547E-1D66-4801-B286-1AFC75718162}" type="parTrans" cxnId="{14B2FAE4-D9EF-4AE8-A989-7219F30E1175}">
      <dgm:prSet/>
      <dgm:spPr/>
      <dgm:t>
        <a:bodyPr/>
        <a:lstStyle/>
        <a:p>
          <a:endParaRPr lang="pt-BR"/>
        </a:p>
      </dgm:t>
    </dgm:pt>
    <dgm:pt modelId="{0615AE0F-7CB1-4168-9274-51ED3013A318}" type="sibTrans" cxnId="{14B2FAE4-D9EF-4AE8-A989-7219F30E1175}">
      <dgm:prSet/>
      <dgm:spPr/>
      <dgm:t>
        <a:bodyPr/>
        <a:lstStyle/>
        <a:p>
          <a:endParaRPr lang="pt-BR"/>
        </a:p>
      </dgm:t>
    </dgm:pt>
    <dgm:pt modelId="{4DC8C01A-F6D6-432C-ABD1-937A47BC527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Uso de transístores</a:t>
          </a:r>
          <a:endParaRPr lang="pt-BR" dirty="0"/>
        </a:p>
      </dgm:t>
    </dgm:pt>
    <dgm:pt modelId="{5FEC14D6-3B92-4DAE-8C8B-AD84A8D70EB6}" type="parTrans" cxnId="{DF151A0B-266A-422E-8143-1CFD90596DB7}">
      <dgm:prSet/>
      <dgm:spPr/>
      <dgm:t>
        <a:bodyPr/>
        <a:lstStyle/>
        <a:p>
          <a:endParaRPr lang="pt-BR"/>
        </a:p>
      </dgm:t>
    </dgm:pt>
    <dgm:pt modelId="{F55BC48E-677E-4148-A6FC-94A082A65CC7}" type="sibTrans" cxnId="{DF151A0B-266A-422E-8143-1CFD90596DB7}">
      <dgm:prSet/>
      <dgm:spPr/>
      <dgm:t>
        <a:bodyPr/>
        <a:lstStyle/>
        <a:p>
          <a:endParaRPr lang="pt-BR"/>
        </a:p>
      </dgm:t>
    </dgm:pt>
    <dgm:pt modelId="{300A6B9E-41E9-4B4B-8F4D-01A1A4B02E11}" type="pres">
      <dgm:prSet presAssocID="{7FBD9A34-8CBE-4804-A9F2-F70DC0D703FE}" presName="linearFlow" presStyleCnt="0">
        <dgm:presLayoutVars>
          <dgm:dir/>
          <dgm:resizeHandles val="exact"/>
        </dgm:presLayoutVars>
      </dgm:prSet>
      <dgm:spPr/>
    </dgm:pt>
    <dgm:pt modelId="{B7FD3902-BCF5-4777-AD54-5F75E6DD5ADE}" type="pres">
      <dgm:prSet presAssocID="{E2C9BF83-31AE-4038-81D9-C59BCDF3AE29}" presName="composite" presStyleCnt="0"/>
      <dgm:spPr/>
    </dgm:pt>
    <dgm:pt modelId="{C21AB80E-B3B4-4274-91C6-F2F8DAE26CFC}" type="pres">
      <dgm:prSet presAssocID="{E2C9BF83-31AE-4038-81D9-C59BCDF3AE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4B2DFBDF-B4AC-46B7-8F67-F5AF411C9757}" type="pres">
      <dgm:prSet presAssocID="{E2C9BF83-31AE-4038-81D9-C59BCDF3AE29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3A8EB33-FB2D-417F-B192-4968637D1E3D}" type="pres">
      <dgm:prSet presAssocID="{ABF57418-7CAA-474A-8AC1-F9BFA2136166}" presName="spacing" presStyleCnt="0"/>
      <dgm:spPr/>
    </dgm:pt>
    <dgm:pt modelId="{8CC753CB-2E07-4EA2-BFE8-00CE2166FB0C}" type="pres">
      <dgm:prSet presAssocID="{58EAB6BB-642F-42D9-A78E-F8D58BF9967A}" presName="composite" presStyleCnt="0"/>
      <dgm:spPr/>
    </dgm:pt>
    <dgm:pt modelId="{4F1D4B47-C1DB-4A21-AE7D-9C165AAAD1B6}" type="pres">
      <dgm:prSet presAssocID="{58EAB6BB-642F-42D9-A78E-F8D58BF9967A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8EBC8C07-65CC-4FAD-9C98-1543888CDDFA}" type="pres">
      <dgm:prSet presAssocID="{58EAB6BB-642F-42D9-A78E-F8D58BF9967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E44C9B2-704D-4528-8F34-2869EDBD766D}" type="pres">
      <dgm:prSet presAssocID="{0615AE0F-7CB1-4168-9274-51ED3013A318}" presName="spacing" presStyleCnt="0"/>
      <dgm:spPr/>
    </dgm:pt>
    <dgm:pt modelId="{ADF7796E-FD75-4F27-84CA-55DC728B7B3B}" type="pres">
      <dgm:prSet presAssocID="{4DC8C01A-F6D6-432C-ABD1-937A47BC527C}" presName="composite" presStyleCnt="0"/>
      <dgm:spPr/>
    </dgm:pt>
    <dgm:pt modelId="{5619074C-2AD9-464E-AD93-7EED3940C838}" type="pres">
      <dgm:prSet presAssocID="{4DC8C01A-F6D6-432C-ABD1-937A47BC527C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8D8359F-4CA4-43F9-B5AE-3149D642696B}" type="pres">
      <dgm:prSet presAssocID="{4DC8C01A-F6D6-432C-ABD1-937A47BC527C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741851-6DAC-47CE-831D-5EBD43A01FFD}" srcId="{7FBD9A34-8CBE-4804-A9F2-F70DC0D703FE}" destId="{E2C9BF83-31AE-4038-81D9-C59BCDF3AE29}" srcOrd="0" destOrd="0" parTransId="{C670CD2A-C431-40E1-85E6-DD70ADC1E3C8}" sibTransId="{ABF57418-7CAA-474A-8AC1-F9BFA2136166}"/>
    <dgm:cxn modelId="{B212A633-5E11-4985-8E94-C9B31422563C}" type="presOf" srcId="{E2C9BF83-31AE-4038-81D9-C59BCDF3AE29}" destId="{4B2DFBDF-B4AC-46B7-8F67-F5AF411C9757}" srcOrd="0" destOrd="0" presId="urn:microsoft.com/office/officeart/2005/8/layout/vList3"/>
    <dgm:cxn modelId="{BE3444FF-6A9D-4BE1-A86E-6C4638AB6BA1}" type="presOf" srcId="{7FBD9A34-8CBE-4804-A9F2-F70DC0D703FE}" destId="{300A6B9E-41E9-4B4B-8F4D-01A1A4B02E11}" srcOrd="0" destOrd="0" presId="urn:microsoft.com/office/officeart/2005/8/layout/vList3"/>
    <dgm:cxn modelId="{37D367F5-A301-43D2-B636-62041E313D96}" type="presOf" srcId="{58EAB6BB-642F-42D9-A78E-F8D58BF9967A}" destId="{8EBC8C07-65CC-4FAD-9C98-1543888CDDFA}" srcOrd="0" destOrd="0" presId="urn:microsoft.com/office/officeart/2005/8/layout/vList3"/>
    <dgm:cxn modelId="{14B2FAE4-D9EF-4AE8-A989-7219F30E1175}" srcId="{7FBD9A34-8CBE-4804-A9F2-F70DC0D703FE}" destId="{58EAB6BB-642F-42D9-A78E-F8D58BF9967A}" srcOrd="1" destOrd="0" parTransId="{91BA547E-1D66-4801-B286-1AFC75718162}" sibTransId="{0615AE0F-7CB1-4168-9274-51ED3013A318}"/>
    <dgm:cxn modelId="{DF151A0B-266A-422E-8143-1CFD90596DB7}" srcId="{7FBD9A34-8CBE-4804-A9F2-F70DC0D703FE}" destId="{4DC8C01A-F6D6-432C-ABD1-937A47BC527C}" srcOrd="2" destOrd="0" parTransId="{5FEC14D6-3B92-4DAE-8C8B-AD84A8D70EB6}" sibTransId="{F55BC48E-677E-4148-A6FC-94A082A65CC7}"/>
    <dgm:cxn modelId="{AE83C75F-CD24-4631-B658-8A57F751B686}" type="presOf" srcId="{4DC8C01A-F6D6-432C-ABD1-937A47BC527C}" destId="{88D8359F-4CA4-43F9-B5AE-3149D642696B}" srcOrd="0" destOrd="0" presId="urn:microsoft.com/office/officeart/2005/8/layout/vList3"/>
    <dgm:cxn modelId="{3C4795F2-319C-4AC3-8D4D-BA64C52F1C5F}" type="presParOf" srcId="{300A6B9E-41E9-4B4B-8F4D-01A1A4B02E11}" destId="{B7FD3902-BCF5-4777-AD54-5F75E6DD5ADE}" srcOrd="0" destOrd="0" presId="urn:microsoft.com/office/officeart/2005/8/layout/vList3"/>
    <dgm:cxn modelId="{5422AC5F-36F9-4EB6-8773-EEC0C2617F08}" type="presParOf" srcId="{B7FD3902-BCF5-4777-AD54-5F75E6DD5ADE}" destId="{C21AB80E-B3B4-4274-91C6-F2F8DAE26CFC}" srcOrd="0" destOrd="0" presId="urn:microsoft.com/office/officeart/2005/8/layout/vList3"/>
    <dgm:cxn modelId="{AC61AB58-DBBE-4C62-AEC8-B780416278BE}" type="presParOf" srcId="{B7FD3902-BCF5-4777-AD54-5F75E6DD5ADE}" destId="{4B2DFBDF-B4AC-46B7-8F67-F5AF411C9757}" srcOrd="1" destOrd="0" presId="urn:microsoft.com/office/officeart/2005/8/layout/vList3"/>
    <dgm:cxn modelId="{E05706B1-113A-4213-A34E-D9F6BA2B0116}" type="presParOf" srcId="{300A6B9E-41E9-4B4B-8F4D-01A1A4B02E11}" destId="{B3A8EB33-FB2D-417F-B192-4968637D1E3D}" srcOrd="1" destOrd="0" presId="urn:microsoft.com/office/officeart/2005/8/layout/vList3"/>
    <dgm:cxn modelId="{C7B2E477-2ABE-47E2-8747-E691AAAE114C}" type="presParOf" srcId="{300A6B9E-41E9-4B4B-8F4D-01A1A4B02E11}" destId="{8CC753CB-2E07-4EA2-BFE8-00CE2166FB0C}" srcOrd="2" destOrd="0" presId="urn:microsoft.com/office/officeart/2005/8/layout/vList3"/>
    <dgm:cxn modelId="{A5F4CABE-6F18-4951-AEF5-2A58FC6B5DF3}" type="presParOf" srcId="{8CC753CB-2E07-4EA2-BFE8-00CE2166FB0C}" destId="{4F1D4B47-C1DB-4A21-AE7D-9C165AAAD1B6}" srcOrd="0" destOrd="0" presId="urn:microsoft.com/office/officeart/2005/8/layout/vList3"/>
    <dgm:cxn modelId="{90B8C5FE-ED6C-4629-9D92-35459C329E90}" type="presParOf" srcId="{8CC753CB-2E07-4EA2-BFE8-00CE2166FB0C}" destId="{8EBC8C07-65CC-4FAD-9C98-1543888CDDFA}" srcOrd="1" destOrd="0" presId="urn:microsoft.com/office/officeart/2005/8/layout/vList3"/>
    <dgm:cxn modelId="{3EDDCC97-27DD-4A21-B03F-CA10B7186060}" type="presParOf" srcId="{300A6B9E-41E9-4B4B-8F4D-01A1A4B02E11}" destId="{7E44C9B2-704D-4528-8F34-2869EDBD766D}" srcOrd="3" destOrd="0" presId="urn:microsoft.com/office/officeart/2005/8/layout/vList3"/>
    <dgm:cxn modelId="{4917FBA3-DE0E-4709-8ED7-7F1F47BE46A2}" type="presParOf" srcId="{300A6B9E-41E9-4B4B-8F4D-01A1A4B02E11}" destId="{ADF7796E-FD75-4F27-84CA-55DC728B7B3B}" srcOrd="4" destOrd="0" presId="urn:microsoft.com/office/officeart/2005/8/layout/vList3"/>
    <dgm:cxn modelId="{42BF5D1C-5CBC-41F5-9898-3F5ABC307999}" type="presParOf" srcId="{ADF7796E-FD75-4F27-84CA-55DC728B7B3B}" destId="{5619074C-2AD9-464E-AD93-7EED3940C838}" srcOrd="0" destOrd="0" presId="urn:microsoft.com/office/officeart/2005/8/layout/vList3"/>
    <dgm:cxn modelId="{DB1B01EC-B5E5-41AF-BBC3-A40C8FE0A5D3}" type="presParOf" srcId="{ADF7796E-FD75-4F27-84CA-55DC728B7B3B}" destId="{88D8359F-4CA4-43F9-B5AE-3149D64269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EF4C22-9F52-428D-AA5C-95F48949D6B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2A094E8E-70E8-4824-9E48-08993F9937DB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Circuitos integrados</a:t>
          </a:r>
          <a:endParaRPr lang="pt-BR" dirty="0"/>
        </a:p>
      </dgm:t>
    </dgm:pt>
    <dgm:pt modelId="{08505845-65AF-4CEF-A993-73B5B88001A9}" type="parTrans" cxnId="{82D60F8C-C4FC-4AF7-967B-F1184CF1CD1E}">
      <dgm:prSet/>
      <dgm:spPr/>
      <dgm:t>
        <a:bodyPr/>
        <a:lstStyle/>
        <a:p>
          <a:endParaRPr lang="pt-BR"/>
        </a:p>
      </dgm:t>
    </dgm:pt>
    <dgm:pt modelId="{190DD231-56D7-46DA-9B19-A5B1489915B9}" type="sibTrans" cxnId="{82D60F8C-C4FC-4AF7-967B-F1184CF1CD1E}">
      <dgm:prSet/>
      <dgm:spPr/>
      <dgm:t>
        <a:bodyPr/>
        <a:lstStyle/>
        <a:p>
          <a:endParaRPr lang="pt-BR"/>
        </a:p>
      </dgm:t>
    </dgm:pt>
    <dgm:pt modelId="{3E617853-AC85-4654-AA2D-088CED13C389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Diminuição do tamanho</a:t>
          </a:r>
          <a:endParaRPr lang="pt-BR" dirty="0"/>
        </a:p>
      </dgm:t>
    </dgm:pt>
    <dgm:pt modelId="{ACF12A13-ABDE-4288-A8F2-715F5AD9837E}" type="parTrans" cxnId="{A1DF3EC3-2E9C-4BEB-B7C1-1181E4118662}">
      <dgm:prSet/>
      <dgm:spPr/>
      <dgm:t>
        <a:bodyPr/>
        <a:lstStyle/>
        <a:p>
          <a:endParaRPr lang="pt-BR"/>
        </a:p>
      </dgm:t>
    </dgm:pt>
    <dgm:pt modelId="{4A1DACB1-126D-42C9-949D-6704747A553C}" type="sibTrans" cxnId="{A1DF3EC3-2E9C-4BEB-B7C1-1181E4118662}">
      <dgm:prSet/>
      <dgm:spPr/>
      <dgm:t>
        <a:bodyPr/>
        <a:lstStyle/>
        <a:p>
          <a:endParaRPr lang="pt-BR"/>
        </a:p>
      </dgm:t>
    </dgm:pt>
    <dgm:pt modelId="{EAFE1B18-3B9F-42F9-9660-2ADD5CD134BD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Maior capacidade de processamento</a:t>
          </a:r>
        </a:p>
      </dgm:t>
    </dgm:pt>
    <dgm:pt modelId="{B5490143-0B90-4A62-92C2-C153C8A40BB1}" type="parTrans" cxnId="{3F6323D6-BD82-4E31-AD5E-6E4F0CE0AF0C}">
      <dgm:prSet/>
      <dgm:spPr/>
      <dgm:t>
        <a:bodyPr/>
        <a:lstStyle/>
        <a:p>
          <a:endParaRPr lang="pt-BR"/>
        </a:p>
      </dgm:t>
    </dgm:pt>
    <dgm:pt modelId="{3DC153F6-36A6-45AC-92F1-E6B786F3CE00}" type="sibTrans" cxnId="{3F6323D6-BD82-4E31-AD5E-6E4F0CE0AF0C}">
      <dgm:prSet/>
      <dgm:spPr/>
      <dgm:t>
        <a:bodyPr/>
        <a:lstStyle/>
        <a:p>
          <a:endParaRPr lang="pt-BR"/>
        </a:p>
      </dgm:t>
    </dgm:pt>
    <dgm:pt modelId="{46317DEC-A773-40C4-A7CA-0FE3613EE9E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Computador Pessoal</a:t>
          </a:r>
        </a:p>
      </dgm:t>
    </dgm:pt>
    <dgm:pt modelId="{175BB656-7CC7-4925-B534-54C404535647}" type="parTrans" cxnId="{2F269F1D-8F10-4984-95B8-D7842ABAAA30}">
      <dgm:prSet/>
      <dgm:spPr/>
      <dgm:t>
        <a:bodyPr/>
        <a:lstStyle/>
        <a:p>
          <a:endParaRPr lang="pt-BR"/>
        </a:p>
      </dgm:t>
    </dgm:pt>
    <dgm:pt modelId="{EECCF751-4A18-4F8C-ABF0-E15426D4B972}" type="sibTrans" cxnId="{2F269F1D-8F10-4984-95B8-D7842ABAAA30}">
      <dgm:prSet/>
      <dgm:spPr/>
      <dgm:t>
        <a:bodyPr/>
        <a:lstStyle/>
        <a:p>
          <a:endParaRPr lang="pt-BR"/>
        </a:p>
      </dgm:t>
    </dgm:pt>
    <dgm:pt modelId="{CB3A4E97-0547-4A2C-9791-342AB240E9FF}" type="pres">
      <dgm:prSet presAssocID="{FCEF4C22-9F52-428D-AA5C-95F48949D6B0}" presName="linearFlow" presStyleCnt="0">
        <dgm:presLayoutVars>
          <dgm:dir/>
          <dgm:resizeHandles val="exact"/>
        </dgm:presLayoutVars>
      </dgm:prSet>
      <dgm:spPr/>
    </dgm:pt>
    <dgm:pt modelId="{03A69A3B-04B9-4924-8A1E-044320D55FB2}" type="pres">
      <dgm:prSet presAssocID="{2A094E8E-70E8-4824-9E48-08993F9937DB}" presName="composite" presStyleCnt="0"/>
      <dgm:spPr/>
    </dgm:pt>
    <dgm:pt modelId="{2997DF16-4959-4C50-9139-FB9EA898A6CD}" type="pres">
      <dgm:prSet presAssocID="{2A094E8E-70E8-4824-9E48-08993F9937DB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425DC9F8-71A8-4302-9EEA-32A1363770E8}" type="pres">
      <dgm:prSet presAssocID="{2A094E8E-70E8-4824-9E48-08993F9937DB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48DC740-8FBA-4DFA-BBD9-C08BA1F8F580}" type="pres">
      <dgm:prSet presAssocID="{190DD231-56D7-46DA-9B19-A5B1489915B9}" presName="spacing" presStyleCnt="0"/>
      <dgm:spPr/>
    </dgm:pt>
    <dgm:pt modelId="{479FE7A2-B5DA-4A22-9FEC-1754F1664C6F}" type="pres">
      <dgm:prSet presAssocID="{3E617853-AC85-4654-AA2D-088CED13C389}" presName="composite" presStyleCnt="0"/>
      <dgm:spPr/>
    </dgm:pt>
    <dgm:pt modelId="{EE77B87C-9A50-457E-8FB5-0CFE36F62901}" type="pres">
      <dgm:prSet presAssocID="{3E617853-AC85-4654-AA2D-088CED13C389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DE5DAB08-E945-4E1D-8AAA-C1AE9949E49F}" type="pres">
      <dgm:prSet presAssocID="{3E617853-AC85-4654-AA2D-088CED13C389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97A4932-0ACD-4BDA-B3CF-40F3892043DB}" type="pres">
      <dgm:prSet presAssocID="{4A1DACB1-126D-42C9-949D-6704747A553C}" presName="spacing" presStyleCnt="0"/>
      <dgm:spPr/>
    </dgm:pt>
    <dgm:pt modelId="{A1C378B1-8A6B-493E-90D8-4122E8AE5ADA}" type="pres">
      <dgm:prSet presAssocID="{EAFE1B18-3B9F-42F9-9660-2ADD5CD134BD}" presName="composite" presStyleCnt="0"/>
      <dgm:spPr/>
    </dgm:pt>
    <dgm:pt modelId="{86BE3B07-20B7-4179-95C2-EF80B3F2A6B3}" type="pres">
      <dgm:prSet presAssocID="{EAFE1B18-3B9F-42F9-9660-2ADD5CD134BD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CE84E0EB-1B29-4177-91C7-774E472F93D2}" type="pres">
      <dgm:prSet presAssocID="{EAFE1B18-3B9F-42F9-9660-2ADD5CD134BD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34CB1E3-DBB8-4058-93DC-B6489D23F538}" type="pres">
      <dgm:prSet presAssocID="{3DC153F6-36A6-45AC-92F1-E6B786F3CE00}" presName="spacing" presStyleCnt="0"/>
      <dgm:spPr/>
    </dgm:pt>
    <dgm:pt modelId="{92F506D1-BB18-498C-895C-CE780F613957}" type="pres">
      <dgm:prSet presAssocID="{46317DEC-A773-40C4-A7CA-0FE3613EE9EC}" presName="composite" presStyleCnt="0"/>
      <dgm:spPr/>
    </dgm:pt>
    <dgm:pt modelId="{0EEFD60B-38E0-4E3E-B8F6-A601C1E2871D}" type="pres">
      <dgm:prSet presAssocID="{46317DEC-A773-40C4-A7CA-0FE3613EE9EC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10B5CA43-587D-462B-B147-308C2A488B0F}" type="pres">
      <dgm:prSet presAssocID="{46317DEC-A773-40C4-A7CA-0FE3613EE9EC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B24F222-A335-43AE-8571-5E8A9003B52E}" type="presOf" srcId="{3E617853-AC85-4654-AA2D-088CED13C389}" destId="{DE5DAB08-E945-4E1D-8AAA-C1AE9949E49F}" srcOrd="0" destOrd="0" presId="urn:microsoft.com/office/officeart/2005/8/layout/vList3"/>
    <dgm:cxn modelId="{2F269F1D-8F10-4984-95B8-D7842ABAAA30}" srcId="{FCEF4C22-9F52-428D-AA5C-95F48949D6B0}" destId="{46317DEC-A773-40C4-A7CA-0FE3613EE9EC}" srcOrd="3" destOrd="0" parTransId="{175BB656-7CC7-4925-B534-54C404535647}" sibTransId="{EECCF751-4A18-4F8C-ABF0-E15426D4B972}"/>
    <dgm:cxn modelId="{9F9E84B0-6FD1-46EF-AFAC-A617C1FF1708}" type="presOf" srcId="{EAFE1B18-3B9F-42F9-9660-2ADD5CD134BD}" destId="{CE84E0EB-1B29-4177-91C7-774E472F93D2}" srcOrd="0" destOrd="0" presId="urn:microsoft.com/office/officeart/2005/8/layout/vList3"/>
    <dgm:cxn modelId="{CF3548AE-CE22-45D4-863D-07EC90722126}" type="presOf" srcId="{2A094E8E-70E8-4824-9E48-08993F9937DB}" destId="{425DC9F8-71A8-4302-9EEA-32A1363770E8}" srcOrd="0" destOrd="0" presId="urn:microsoft.com/office/officeart/2005/8/layout/vList3"/>
    <dgm:cxn modelId="{82D60F8C-C4FC-4AF7-967B-F1184CF1CD1E}" srcId="{FCEF4C22-9F52-428D-AA5C-95F48949D6B0}" destId="{2A094E8E-70E8-4824-9E48-08993F9937DB}" srcOrd="0" destOrd="0" parTransId="{08505845-65AF-4CEF-A993-73B5B88001A9}" sibTransId="{190DD231-56D7-46DA-9B19-A5B1489915B9}"/>
    <dgm:cxn modelId="{A1DF3EC3-2E9C-4BEB-B7C1-1181E4118662}" srcId="{FCEF4C22-9F52-428D-AA5C-95F48949D6B0}" destId="{3E617853-AC85-4654-AA2D-088CED13C389}" srcOrd="1" destOrd="0" parTransId="{ACF12A13-ABDE-4288-A8F2-715F5AD9837E}" sibTransId="{4A1DACB1-126D-42C9-949D-6704747A553C}"/>
    <dgm:cxn modelId="{D54F1584-1012-4C5A-A1C9-5FE74801D7D3}" type="presOf" srcId="{FCEF4C22-9F52-428D-AA5C-95F48949D6B0}" destId="{CB3A4E97-0547-4A2C-9791-342AB240E9FF}" srcOrd="0" destOrd="0" presId="urn:microsoft.com/office/officeart/2005/8/layout/vList3"/>
    <dgm:cxn modelId="{3F6323D6-BD82-4E31-AD5E-6E4F0CE0AF0C}" srcId="{FCEF4C22-9F52-428D-AA5C-95F48949D6B0}" destId="{EAFE1B18-3B9F-42F9-9660-2ADD5CD134BD}" srcOrd="2" destOrd="0" parTransId="{B5490143-0B90-4A62-92C2-C153C8A40BB1}" sibTransId="{3DC153F6-36A6-45AC-92F1-E6B786F3CE00}"/>
    <dgm:cxn modelId="{95D6CE0B-C44C-4A38-8FD4-E46686C4FCE2}" type="presOf" srcId="{46317DEC-A773-40C4-A7CA-0FE3613EE9EC}" destId="{10B5CA43-587D-462B-B147-308C2A488B0F}" srcOrd="0" destOrd="0" presId="urn:microsoft.com/office/officeart/2005/8/layout/vList3"/>
    <dgm:cxn modelId="{CE809861-1B66-44CE-99BE-80DC069A7333}" type="presParOf" srcId="{CB3A4E97-0547-4A2C-9791-342AB240E9FF}" destId="{03A69A3B-04B9-4924-8A1E-044320D55FB2}" srcOrd="0" destOrd="0" presId="urn:microsoft.com/office/officeart/2005/8/layout/vList3"/>
    <dgm:cxn modelId="{F7779E40-1933-4249-BC36-834320204C7A}" type="presParOf" srcId="{03A69A3B-04B9-4924-8A1E-044320D55FB2}" destId="{2997DF16-4959-4C50-9139-FB9EA898A6CD}" srcOrd="0" destOrd="0" presId="urn:microsoft.com/office/officeart/2005/8/layout/vList3"/>
    <dgm:cxn modelId="{40485C99-F700-4F8F-8BDA-B3EA86545413}" type="presParOf" srcId="{03A69A3B-04B9-4924-8A1E-044320D55FB2}" destId="{425DC9F8-71A8-4302-9EEA-32A1363770E8}" srcOrd="1" destOrd="0" presId="urn:microsoft.com/office/officeart/2005/8/layout/vList3"/>
    <dgm:cxn modelId="{F99915DD-5780-4B1B-A5FE-7183FED94C52}" type="presParOf" srcId="{CB3A4E97-0547-4A2C-9791-342AB240E9FF}" destId="{348DC740-8FBA-4DFA-BBD9-C08BA1F8F580}" srcOrd="1" destOrd="0" presId="urn:microsoft.com/office/officeart/2005/8/layout/vList3"/>
    <dgm:cxn modelId="{68EC3D63-A905-41C7-B4BD-D0A2102043BD}" type="presParOf" srcId="{CB3A4E97-0547-4A2C-9791-342AB240E9FF}" destId="{479FE7A2-B5DA-4A22-9FEC-1754F1664C6F}" srcOrd="2" destOrd="0" presId="urn:microsoft.com/office/officeart/2005/8/layout/vList3"/>
    <dgm:cxn modelId="{024A6625-8616-4A92-BFC4-5901FED7216E}" type="presParOf" srcId="{479FE7A2-B5DA-4A22-9FEC-1754F1664C6F}" destId="{EE77B87C-9A50-457E-8FB5-0CFE36F62901}" srcOrd="0" destOrd="0" presId="urn:microsoft.com/office/officeart/2005/8/layout/vList3"/>
    <dgm:cxn modelId="{A15521E8-EEF4-449C-966F-116AD0CD9C35}" type="presParOf" srcId="{479FE7A2-B5DA-4A22-9FEC-1754F1664C6F}" destId="{DE5DAB08-E945-4E1D-8AAA-C1AE9949E49F}" srcOrd="1" destOrd="0" presId="urn:microsoft.com/office/officeart/2005/8/layout/vList3"/>
    <dgm:cxn modelId="{886FC683-BA9C-4FDF-B49A-A68F7CA459F9}" type="presParOf" srcId="{CB3A4E97-0547-4A2C-9791-342AB240E9FF}" destId="{597A4932-0ACD-4BDA-B3CF-40F3892043DB}" srcOrd="3" destOrd="0" presId="urn:microsoft.com/office/officeart/2005/8/layout/vList3"/>
    <dgm:cxn modelId="{DB8CACB1-8DA8-45A5-A30F-19C3435CF23B}" type="presParOf" srcId="{CB3A4E97-0547-4A2C-9791-342AB240E9FF}" destId="{A1C378B1-8A6B-493E-90D8-4122E8AE5ADA}" srcOrd="4" destOrd="0" presId="urn:microsoft.com/office/officeart/2005/8/layout/vList3"/>
    <dgm:cxn modelId="{80814AA0-9B19-41B1-9BDF-F4448597A734}" type="presParOf" srcId="{A1C378B1-8A6B-493E-90D8-4122E8AE5ADA}" destId="{86BE3B07-20B7-4179-95C2-EF80B3F2A6B3}" srcOrd="0" destOrd="0" presId="urn:microsoft.com/office/officeart/2005/8/layout/vList3"/>
    <dgm:cxn modelId="{54E56BDB-FB31-441F-BA96-B4B74E9C5D1A}" type="presParOf" srcId="{A1C378B1-8A6B-493E-90D8-4122E8AE5ADA}" destId="{CE84E0EB-1B29-4177-91C7-774E472F93D2}" srcOrd="1" destOrd="0" presId="urn:microsoft.com/office/officeart/2005/8/layout/vList3"/>
    <dgm:cxn modelId="{FC8899DF-1775-4B9B-9DDF-D7A8651566BD}" type="presParOf" srcId="{CB3A4E97-0547-4A2C-9791-342AB240E9FF}" destId="{F34CB1E3-DBB8-4058-93DC-B6489D23F538}" srcOrd="5" destOrd="0" presId="urn:microsoft.com/office/officeart/2005/8/layout/vList3"/>
    <dgm:cxn modelId="{CEE78653-31D6-4D0B-881E-C20A2647CA45}" type="presParOf" srcId="{CB3A4E97-0547-4A2C-9791-342AB240E9FF}" destId="{92F506D1-BB18-498C-895C-CE780F613957}" srcOrd="6" destOrd="0" presId="urn:microsoft.com/office/officeart/2005/8/layout/vList3"/>
    <dgm:cxn modelId="{24F56B36-D26D-4A21-B26F-2B03491E953E}" type="presParOf" srcId="{92F506D1-BB18-498C-895C-CE780F613957}" destId="{0EEFD60B-38E0-4E3E-B8F6-A601C1E2871D}" srcOrd="0" destOrd="0" presId="urn:microsoft.com/office/officeart/2005/8/layout/vList3"/>
    <dgm:cxn modelId="{9F8C4E12-1E76-44D0-924F-989876B799D8}" type="presParOf" srcId="{92F506D1-BB18-498C-895C-CE780F613957}" destId="{10B5CA43-587D-462B-B147-308C2A488B0F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1B3089-1ABA-4513-850E-7D6421B7841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35A50BA-2084-4EF4-A147-9B9F6DD626D7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Softwares integrados</a:t>
          </a:r>
          <a:endParaRPr lang="pt-BR" dirty="0"/>
        </a:p>
      </dgm:t>
    </dgm:pt>
    <dgm:pt modelId="{C76D8EF8-D48F-4CB8-93EE-C1A2007954A6}" type="parTrans" cxnId="{E2FF449B-5B43-4BC0-9BC9-61B6B120E5EA}">
      <dgm:prSet/>
      <dgm:spPr/>
      <dgm:t>
        <a:bodyPr/>
        <a:lstStyle/>
        <a:p>
          <a:endParaRPr lang="pt-BR"/>
        </a:p>
      </dgm:t>
    </dgm:pt>
    <dgm:pt modelId="{AC947411-C494-4FDA-8E23-32FC8F08027C}" type="sibTrans" cxnId="{E2FF449B-5B43-4BC0-9BC9-61B6B120E5EA}">
      <dgm:prSet/>
      <dgm:spPr/>
      <dgm:t>
        <a:bodyPr/>
        <a:lstStyle/>
        <a:p>
          <a:endParaRPr lang="pt-BR"/>
        </a:p>
      </dgm:t>
    </dgm:pt>
    <dgm:pt modelId="{7A9A2138-05EF-4EB5-9448-9362003BAB26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Processadores de textos</a:t>
          </a:r>
          <a:endParaRPr lang="pt-BR" dirty="0"/>
        </a:p>
      </dgm:t>
    </dgm:pt>
    <dgm:pt modelId="{F8AC6718-882F-49B3-A2A7-BD1B3844B021}" type="parTrans" cxnId="{482CA0B5-867B-4A19-9931-FAD2A5253596}">
      <dgm:prSet/>
      <dgm:spPr/>
      <dgm:t>
        <a:bodyPr/>
        <a:lstStyle/>
        <a:p>
          <a:endParaRPr lang="pt-BR"/>
        </a:p>
      </dgm:t>
    </dgm:pt>
    <dgm:pt modelId="{2CD1BB77-FEC4-4263-A173-964F667FDA74}" type="sibTrans" cxnId="{482CA0B5-867B-4A19-9931-FAD2A5253596}">
      <dgm:prSet/>
      <dgm:spPr/>
      <dgm:t>
        <a:bodyPr/>
        <a:lstStyle/>
        <a:p>
          <a:endParaRPr lang="pt-BR"/>
        </a:p>
      </dgm:t>
    </dgm:pt>
    <dgm:pt modelId="{A682EEDF-B6C7-42BF-B268-4E6C9AB50A0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Planilhas eletrônicas</a:t>
          </a:r>
          <a:endParaRPr lang="pt-BR" dirty="0"/>
        </a:p>
      </dgm:t>
    </dgm:pt>
    <dgm:pt modelId="{D060F8D9-D9E1-433F-B7C8-153736BB0218}" type="parTrans" cxnId="{5FFF0549-46E8-42FB-B41E-21CD63DCD69C}">
      <dgm:prSet/>
      <dgm:spPr/>
      <dgm:t>
        <a:bodyPr/>
        <a:lstStyle/>
        <a:p>
          <a:endParaRPr lang="pt-BR"/>
        </a:p>
      </dgm:t>
    </dgm:pt>
    <dgm:pt modelId="{D0E97149-2464-42B5-A065-7B287C69503F}" type="sibTrans" cxnId="{5FFF0549-46E8-42FB-B41E-21CD63DCD69C}">
      <dgm:prSet/>
      <dgm:spPr/>
      <dgm:t>
        <a:bodyPr/>
        <a:lstStyle/>
        <a:p>
          <a:endParaRPr lang="pt-BR"/>
        </a:p>
      </dgm:t>
    </dgm:pt>
    <dgm:pt modelId="{87668059-00ED-445E-A016-BA92F7E52283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Banco de dados</a:t>
          </a:r>
          <a:endParaRPr lang="pt-BR" dirty="0"/>
        </a:p>
      </dgm:t>
    </dgm:pt>
    <dgm:pt modelId="{E1139903-BB24-4702-975F-C347D5732D4F}" type="parTrans" cxnId="{F641AC66-3C50-461F-8B11-39B8846AAFFA}">
      <dgm:prSet/>
      <dgm:spPr/>
      <dgm:t>
        <a:bodyPr/>
        <a:lstStyle/>
        <a:p>
          <a:endParaRPr lang="pt-BR"/>
        </a:p>
      </dgm:t>
    </dgm:pt>
    <dgm:pt modelId="{F46B7060-6FCC-43A7-9815-CFBB1C90693A}" type="sibTrans" cxnId="{F641AC66-3C50-461F-8B11-39B8846AAFFA}">
      <dgm:prSet/>
      <dgm:spPr/>
      <dgm:t>
        <a:bodyPr/>
        <a:lstStyle/>
        <a:p>
          <a:endParaRPr lang="pt-BR"/>
        </a:p>
      </dgm:t>
    </dgm:pt>
    <dgm:pt modelId="{1B28F602-5394-4169-B25F-2F7B6C1E4F37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Gráficos</a:t>
          </a:r>
          <a:endParaRPr lang="pt-BR" dirty="0"/>
        </a:p>
      </dgm:t>
    </dgm:pt>
    <dgm:pt modelId="{6302104B-DDA3-49A0-B264-D1DE3EAF0751}" type="parTrans" cxnId="{A094C2E2-AE47-4367-8940-912B864F01ED}">
      <dgm:prSet/>
      <dgm:spPr/>
      <dgm:t>
        <a:bodyPr/>
        <a:lstStyle/>
        <a:p>
          <a:endParaRPr lang="pt-BR"/>
        </a:p>
      </dgm:t>
    </dgm:pt>
    <dgm:pt modelId="{A16B0C4F-919D-40F9-A754-EF883C701F30}" type="sibTrans" cxnId="{A094C2E2-AE47-4367-8940-912B864F01ED}">
      <dgm:prSet/>
      <dgm:spPr/>
      <dgm:t>
        <a:bodyPr/>
        <a:lstStyle/>
        <a:p>
          <a:endParaRPr lang="pt-BR"/>
        </a:p>
      </dgm:t>
    </dgm:pt>
    <dgm:pt modelId="{403CC22D-EBE9-4E79-A330-1C052CD6428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Gerenciadores de Comunicação</a:t>
          </a:r>
          <a:endParaRPr lang="pt-BR" dirty="0"/>
        </a:p>
      </dgm:t>
    </dgm:pt>
    <dgm:pt modelId="{738BDC63-9C22-413A-A0F7-9EFAFEA7B7CD}" type="parTrans" cxnId="{1B2DF978-8BD1-4092-B8EA-0E7271E2F36C}">
      <dgm:prSet/>
      <dgm:spPr/>
      <dgm:t>
        <a:bodyPr/>
        <a:lstStyle/>
        <a:p>
          <a:endParaRPr lang="pt-BR"/>
        </a:p>
      </dgm:t>
    </dgm:pt>
    <dgm:pt modelId="{12E3365D-5260-43F9-9E6A-019EDC68E74A}" type="sibTrans" cxnId="{1B2DF978-8BD1-4092-B8EA-0E7271E2F36C}">
      <dgm:prSet/>
      <dgm:spPr/>
      <dgm:t>
        <a:bodyPr/>
        <a:lstStyle/>
        <a:p>
          <a:endParaRPr lang="pt-BR"/>
        </a:p>
      </dgm:t>
    </dgm:pt>
    <dgm:pt modelId="{7E6D4577-D05C-4C52-A0C9-757CF159EBB7}" type="pres">
      <dgm:prSet presAssocID="{5C1B3089-1ABA-4513-850E-7D6421B78410}" presName="linearFlow" presStyleCnt="0">
        <dgm:presLayoutVars>
          <dgm:dir/>
          <dgm:resizeHandles val="exact"/>
        </dgm:presLayoutVars>
      </dgm:prSet>
      <dgm:spPr/>
    </dgm:pt>
    <dgm:pt modelId="{582E28BE-9BFE-42DB-9492-EBEB5F4D5334}" type="pres">
      <dgm:prSet presAssocID="{F35A50BA-2084-4EF4-A147-9B9F6DD626D7}" presName="composite" presStyleCnt="0"/>
      <dgm:spPr/>
    </dgm:pt>
    <dgm:pt modelId="{BA4E4D4F-919E-4778-89C3-A994A9366966}" type="pres">
      <dgm:prSet presAssocID="{F35A50BA-2084-4EF4-A147-9B9F6DD626D7}" presName="imgShp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69E2E09-0CEA-42AA-9E0C-05174587FCDC}" type="pres">
      <dgm:prSet presAssocID="{F35A50BA-2084-4EF4-A147-9B9F6DD626D7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8E26B2B-1484-4CFE-A3FE-66BD6A954582}" type="pres">
      <dgm:prSet presAssocID="{AC947411-C494-4FDA-8E23-32FC8F08027C}" presName="spacing" presStyleCnt="0"/>
      <dgm:spPr/>
    </dgm:pt>
    <dgm:pt modelId="{8BB9C18F-DA05-4E91-B6D4-3435AF1DC696}" type="pres">
      <dgm:prSet presAssocID="{7A9A2138-05EF-4EB5-9448-9362003BAB26}" presName="composite" presStyleCnt="0"/>
      <dgm:spPr/>
    </dgm:pt>
    <dgm:pt modelId="{45CF9271-F5B0-4FBC-B3BD-30752C2270FD}" type="pres">
      <dgm:prSet presAssocID="{7A9A2138-05EF-4EB5-9448-9362003BAB26}" presName="imgShp" presStyleLbl="f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CEC5DB34-106B-477B-BC05-165D72722C7B}" type="pres">
      <dgm:prSet presAssocID="{7A9A2138-05EF-4EB5-9448-9362003BAB26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E9733EB-2FFD-4A3F-8D37-FE9F44B7DF37}" type="pres">
      <dgm:prSet presAssocID="{2CD1BB77-FEC4-4263-A173-964F667FDA74}" presName="spacing" presStyleCnt="0"/>
      <dgm:spPr/>
    </dgm:pt>
    <dgm:pt modelId="{DC92EE80-4DC7-4451-9FD3-06F0C860B766}" type="pres">
      <dgm:prSet presAssocID="{A682EEDF-B6C7-42BF-B268-4E6C9AB50A0C}" presName="composite" presStyleCnt="0"/>
      <dgm:spPr/>
    </dgm:pt>
    <dgm:pt modelId="{60F29390-98EC-43EF-BF2D-772AB6BDC15A}" type="pres">
      <dgm:prSet presAssocID="{A682EEDF-B6C7-42BF-B268-4E6C9AB50A0C}" presName="imgShp" presStyleLbl="fgImgPlac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A7978CB7-9B4B-4FDF-A349-829139E7A0F0}" type="pres">
      <dgm:prSet presAssocID="{A682EEDF-B6C7-42BF-B268-4E6C9AB50A0C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6359C9-AE55-4429-AC60-04BB8918E09E}" type="pres">
      <dgm:prSet presAssocID="{D0E97149-2464-42B5-A065-7B287C69503F}" presName="spacing" presStyleCnt="0"/>
      <dgm:spPr/>
    </dgm:pt>
    <dgm:pt modelId="{83E67AA4-241D-4561-B1A1-B9B9B8F8490A}" type="pres">
      <dgm:prSet presAssocID="{87668059-00ED-445E-A016-BA92F7E52283}" presName="composite" presStyleCnt="0"/>
      <dgm:spPr/>
    </dgm:pt>
    <dgm:pt modelId="{884C3417-45F6-48E6-8235-C2E9EF51FF0F}" type="pres">
      <dgm:prSet presAssocID="{87668059-00ED-445E-A016-BA92F7E52283}" presName="imgShp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D6153F0-12BF-47A1-958C-078D47F354E8}" type="pres">
      <dgm:prSet presAssocID="{87668059-00ED-445E-A016-BA92F7E52283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D9866C6-94A9-4AD4-B20C-925A384311A4}" type="pres">
      <dgm:prSet presAssocID="{F46B7060-6FCC-43A7-9815-CFBB1C90693A}" presName="spacing" presStyleCnt="0"/>
      <dgm:spPr/>
    </dgm:pt>
    <dgm:pt modelId="{F71B7629-7174-4445-8893-AE6FC924EFD3}" type="pres">
      <dgm:prSet presAssocID="{1B28F602-5394-4169-B25F-2F7B6C1E4F37}" presName="composite" presStyleCnt="0"/>
      <dgm:spPr/>
    </dgm:pt>
    <dgm:pt modelId="{F91D4B27-F926-492C-BFC7-15602097B8FB}" type="pres">
      <dgm:prSet presAssocID="{1B28F602-5394-4169-B25F-2F7B6C1E4F37}" presName="imgShp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8258019E-B934-4A2A-8029-0D380AD56CDB}" type="pres">
      <dgm:prSet presAssocID="{1B28F602-5394-4169-B25F-2F7B6C1E4F37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F924088-74A8-4580-B71A-100B82454B1F}" type="pres">
      <dgm:prSet presAssocID="{A16B0C4F-919D-40F9-A754-EF883C701F30}" presName="spacing" presStyleCnt="0"/>
      <dgm:spPr/>
    </dgm:pt>
    <dgm:pt modelId="{9B25178B-C4C6-4DC8-8049-A1BB506DE2EF}" type="pres">
      <dgm:prSet presAssocID="{403CC22D-EBE9-4E79-A330-1C052CD6428A}" presName="composite" presStyleCnt="0"/>
      <dgm:spPr/>
    </dgm:pt>
    <dgm:pt modelId="{83B82AFF-C06E-4A1A-BAC5-E39774DC700A}" type="pres">
      <dgm:prSet presAssocID="{403CC22D-EBE9-4E79-A330-1C052CD6428A}" presName="imgShp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1D27C92B-9A3D-4737-9F6C-DE36CBA58171}" type="pres">
      <dgm:prSet presAssocID="{403CC22D-EBE9-4E79-A330-1C052CD6428A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3375467-911A-4AD9-81ED-E3CA5D70FC54}" type="presOf" srcId="{403CC22D-EBE9-4E79-A330-1C052CD6428A}" destId="{1D27C92B-9A3D-4737-9F6C-DE36CBA58171}" srcOrd="0" destOrd="0" presId="urn:microsoft.com/office/officeart/2005/8/layout/vList3"/>
    <dgm:cxn modelId="{E2FF449B-5B43-4BC0-9BC9-61B6B120E5EA}" srcId="{5C1B3089-1ABA-4513-850E-7D6421B78410}" destId="{F35A50BA-2084-4EF4-A147-9B9F6DD626D7}" srcOrd="0" destOrd="0" parTransId="{C76D8EF8-D48F-4CB8-93EE-C1A2007954A6}" sibTransId="{AC947411-C494-4FDA-8E23-32FC8F08027C}"/>
    <dgm:cxn modelId="{FDC2E9AF-2450-4D60-8C91-64FF8D897EF5}" type="presOf" srcId="{1B28F602-5394-4169-B25F-2F7B6C1E4F37}" destId="{8258019E-B934-4A2A-8029-0D380AD56CDB}" srcOrd="0" destOrd="0" presId="urn:microsoft.com/office/officeart/2005/8/layout/vList3"/>
    <dgm:cxn modelId="{A094C2E2-AE47-4367-8940-912B864F01ED}" srcId="{5C1B3089-1ABA-4513-850E-7D6421B78410}" destId="{1B28F602-5394-4169-B25F-2F7B6C1E4F37}" srcOrd="4" destOrd="0" parTransId="{6302104B-DDA3-49A0-B264-D1DE3EAF0751}" sibTransId="{A16B0C4F-919D-40F9-A754-EF883C701F30}"/>
    <dgm:cxn modelId="{2DD9953C-74CD-4191-AB5D-7E5ED90A1A27}" type="presOf" srcId="{5C1B3089-1ABA-4513-850E-7D6421B78410}" destId="{7E6D4577-D05C-4C52-A0C9-757CF159EBB7}" srcOrd="0" destOrd="0" presId="urn:microsoft.com/office/officeart/2005/8/layout/vList3"/>
    <dgm:cxn modelId="{1B2DF978-8BD1-4092-B8EA-0E7271E2F36C}" srcId="{5C1B3089-1ABA-4513-850E-7D6421B78410}" destId="{403CC22D-EBE9-4E79-A330-1C052CD6428A}" srcOrd="5" destOrd="0" parTransId="{738BDC63-9C22-413A-A0F7-9EFAFEA7B7CD}" sibTransId="{12E3365D-5260-43F9-9E6A-019EDC68E74A}"/>
    <dgm:cxn modelId="{91DE503F-AA58-4589-B28F-55000C8132CC}" type="presOf" srcId="{87668059-00ED-445E-A016-BA92F7E52283}" destId="{8D6153F0-12BF-47A1-958C-078D47F354E8}" srcOrd="0" destOrd="0" presId="urn:microsoft.com/office/officeart/2005/8/layout/vList3"/>
    <dgm:cxn modelId="{482CA0B5-867B-4A19-9931-FAD2A5253596}" srcId="{5C1B3089-1ABA-4513-850E-7D6421B78410}" destId="{7A9A2138-05EF-4EB5-9448-9362003BAB26}" srcOrd="1" destOrd="0" parTransId="{F8AC6718-882F-49B3-A2A7-BD1B3844B021}" sibTransId="{2CD1BB77-FEC4-4263-A173-964F667FDA74}"/>
    <dgm:cxn modelId="{5FFF0549-46E8-42FB-B41E-21CD63DCD69C}" srcId="{5C1B3089-1ABA-4513-850E-7D6421B78410}" destId="{A682EEDF-B6C7-42BF-B268-4E6C9AB50A0C}" srcOrd="2" destOrd="0" parTransId="{D060F8D9-D9E1-433F-B7C8-153736BB0218}" sibTransId="{D0E97149-2464-42B5-A065-7B287C69503F}"/>
    <dgm:cxn modelId="{F641AC66-3C50-461F-8B11-39B8846AAFFA}" srcId="{5C1B3089-1ABA-4513-850E-7D6421B78410}" destId="{87668059-00ED-445E-A016-BA92F7E52283}" srcOrd="3" destOrd="0" parTransId="{E1139903-BB24-4702-975F-C347D5732D4F}" sibTransId="{F46B7060-6FCC-43A7-9815-CFBB1C90693A}"/>
    <dgm:cxn modelId="{0A624C7E-6BF8-4D01-8B8E-ADCE426EC0BE}" type="presOf" srcId="{F35A50BA-2084-4EF4-A147-9B9F6DD626D7}" destId="{669E2E09-0CEA-42AA-9E0C-05174587FCDC}" srcOrd="0" destOrd="0" presId="urn:microsoft.com/office/officeart/2005/8/layout/vList3"/>
    <dgm:cxn modelId="{C0CDB956-966D-4393-90E3-1666B294A16D}" type="presOf" srcId="{7A9A2138-05EF-4EB5-9448-9362003BAB26}" destId="{CEC5DB34-106B-477B-BC05-165D72722C7B}" srcOrd="0" destOrd="0" presId="urn:microsoft.com/office/officeart/2005/8/layout/vList3"/>
    <dgm:cxn modelId="{9C271D9F-1749-4E48-B79A-609FF573135D}" type="presOf" srcId="{A682EEDF-B6C7-42BF-B268-4E6C9AB50A0C}" destId="{A7978CB7-9B4B-4FDF-A349-829139E7A0F0}" srcOrd="0" destOrd="0" presId="urn:microsoft.com/office/officeart/2005/8/layout/vList3"/>
    <dgm:cxn modelId="{052C3549-CC1E-44AC-AB55-FE4268F5AE1B}" type="presParOf" srcId="{7E6D4577-D05C-4C52-A0C9-757CF159EBB7}" destId="{582E28BE-9BFE-42DB-9492-EBEB5F4D5334}" srcOrd="0" destOrd="0" presId="urn:microsoft.com/office/officeart/2005/8/layout/vList3"/>
    <dgm:cxn modelId="{86D9690D-3286-437B-9949-1C418B7AAC7E}" type="presParOf" srcId="{582E28BE-9BFE-42DB-9492-EBEB5F4D5334}" destId="{BA4E4D4F-919E-4778-89C3-A994A9366966}" srcOrd="0" destOrd="0" presId="urn:microsoft.com/office/officeart/2005/8/layout/vList3"/>
    <dgm:cxn modelId="{7E83CA60-7FAC-4069-9AF6-D12B659B3E13}" type="presParOf" srcId="{582E28BE-9BFE-42DB-9492-EBEB5F4D5334}" destId="{669E2E09-0CEA-42AA-9E0C-05174587FCDC}" srcOrd="1" destOrd="0" presId="urn:microsoft.com/office/officeart/2005/8/layout/vList3"/>
    <dgm:cxn modelId="{9A548799-9878-423D-A17C-4A8D185A7FE3}" type="presParOf" srcId="{7E6D4577-D05C-4C52-A0C9-757CF159EBB7}" destId="{98E26B2B-1484-4CFE-A3FE-66BD6A954582}" srcOrd="1" destOrd="0" presId="urn:microsoft.com/office/officeart/2005/8/layout/vList3"/>
    <dgm:cxn modelId="{D7E160ED-113E-4B5B-B3DA-EA9704C883C9}" type="presParOf" srcId="{7E6D4577-D05C-4C52-A0C9-757CF159EBB7}" destId="{8BB9C18F-DA05-4E91-B6D4-3435AF1DC696}" srcOrd="2" destOrd="0" presId="urn:microsoft.com/office/officeart/2005/8/layout/vList3"/>
    <dgm:cxn modelId="{F81E8C11-1D2B-47C4-A1A3-8FE05C9ACDF6}" type="presParOf" srcId="{8BB9C18F-DA05-4E91-B6D4-3435AF1DC696}" destId="{45CF9271-F5B0-4FBC-B3BD-30752C2270FD}" srcOrd="0" destOrd="0" presId="urn:microsoft.com/office/officeart/2005/8/layout/vList3"/>
    <dgm:cxn modelId="{8BE5EDF7-322D-42FC-A0F3-44AE14EF9EF5}" type="presParOf" srcId="{8BB9C18F-DA05-4E91-B6D4-3435AF1DC696}" destId="{CEC5DB34-106B-477B-BC05-165D72722C7B}" srcOrd="1" destOrd="0" presId="urn:microsoft.com/office/officeart/2005/8/layout/vList3"/>
    <dgm:cxn modelId="{249D17D5-D374-4165-B332-D46C566565D8}" type="presParOf" srcId="{7E6D4577-D05C-4C52-A0C9-757CF159EBB7}" destId="{BE9733EB-2FFD-4A3F-8D37-FE9F44B7DF37}" srcOrd="3" destOrd="0" presId="urn:microsoft.com/office/officeart/2005/8/layout/vList3"/>
    <dgm:cxn modelId="{B573D955-3C22-41F1-8A21-CCD75A3FA073}" type="presParOf" srcId="{7E6D4577-D05C-4C52-A0C9-757CF159EBB7}" destId="{DC92EE80-4DC7-4451-9FD3-06F0C860B766}" srcOrd="4" destOrd="0" presId="urn:microsoft.com/office/officeart/2005/8/layout/vList3"/>
    <dgm:cxn modelId="{C2906B8C-1D82-42BE-AED0-57A1E3FED402}" type="presParOf" srcId="{DC92EE80-4DC7-4451-9FD3-06F0C860B766}" destId="{60F29390-98EC-43EF-BF2D-772AB6BDC15A}" srcOrd="0" destOrd="0" presId="urn:microsoft.com/office/officeart/2005/8/layout/vList3"/>
    <dgm:cxn modelId="{04E4A85A-87C9-405D-B697-6C3DF1F8E965}" type="presParOf" srcId="{DC92EE80-4DC7-4451-9FD3-06F0C860B766}" destId="{A7978CB7-9B4B-4FDF-A349-829139E7A0F0}" srcOrd="1" destOrd="0" presId="urn:microsoft.com/office/officeart/2005/8/layout/vList3"/>
    <dgm:cxn modelId="{F0451C74-9348-4468-994C-DD06504303FA}" type="presParOf" srcId="{7E6D4577-D05C-4C52-A0C9-757CF159EBB7}" destId="{0C6359C9-AE55-4429-AC60-04BB8918E09E}" srcOrd="5" destOrd="0" presId="urn:microsoft.com/office/officeart/2005/8/layout/vList3"/>
    <dgm:cxn modelId="{2A0573E4-5622-491C-8A6A-5D46B91D6B3B}" type="presParOf" srcId="{7E6D4577-D05C-4C52-A0C9-757CF159EBB7}" destId="{83E67AA4-241D-4561-B1A1-B9B9B8F8490A}" srcOrd="6" destOrd="0" presId="urn:microsoft.com/office/officeart/2005/8/layout/vList3"/>
    <dgm:cxn modelId="{ECC48F08-4606-45CF-93F3-4BBCAF4B4F37}" type="presParOf" srcId="{83E67AA4-241D-4561-B1A1-B9B9B8F8490A}" destId="{884C3417-45F6-48E6-8235-C2E9EF51FF0F}" srcOrd="0" destOrd="0" presId="urn:microsoft.com/office/officeart/2005/8/layout/vList3"/>
    <dgm:cxn modelId="{E98512BB-4356-42AE-B051-2149A0078BE3}" type="presParOf" srcId="{83E67AA4-241D-4561-B1A1-B9B9B8F8490A}" destId="{8D6153F0-12BF-47A1-958C-078D47F354E8}" srcOrd="1" destOrd="0" presId="urn:microsoft.com/office/officeart/2005/8/layout/vList3"/>
    <dgm:cxn modelId="{5A5D3FF8-B9F5-42EC-BA0E-0C06A6B96F11}" type="presParOf" srcId="{7E6D4577-D05C-4C52-A0C9-757CF159EBB7}" destId="{7D9866C6-94A9-4AD4-B20C-925A384311A4}" srcOrd="7" destOrd="0" presId="urn:microsoft.com/office/officeart/2005/8/layout/vList3"/>
    <dgm:cxn modelId="{F39E8154-CD9B-4FD5-B5FF-D182F118C373}" type="presParOf" srcId="{7E6D4577-D05C-4C52-A0C9-757CF159EBB7}" destId="{F71B7629-7174-4445-8893-AE6FC924EFD3}" srcOrd="8" destOrd="0" presId="urn:microsoft.com/office/officeart/2005/8/layout/vList3"/>
    <dgm:cxn modelId="{F7979FC6-E383-4DA9-A843-6ABA8BA1E85F}" type="presParOf" srcId="{F71B7629-7174-4445-8893-AE6FC924EFD3}" destId="{F91D4B27-F926-492C-BFC7-15602097B8FB}" srcOrd="0" destOrd="0" presId="urn:microsoft.com/office/officeart/2005/8/layout/vList3"/>
    <dgm:cxn modelId="{73525BAA-1C4B-49E2-A324-15F0151559CA}" type="presParOf" srcId="{F71B7629-7174-4445-8893-AE6FC924EFD3}" destId="{8258019E-B934-4A2A-8029-0D380AD56CDB}" srcOrd="1" destOrd="0" presId="urn:microsoft.com/office/officeart/2005/8/layout/vList3"/>
    <dgm:cxn modelId="{BB06C85E-B34B-443D-8751-4CF4D416EFD1}" type="presParOf" srcId="{7E6D4577-D05C-4C52-A0C9-757CF159EBB7}" destId="{0F924088-74A8-4580-B71A-100B82454B1F}" srcOrd="9" destOrd="0" presId="urn:microsoft.com/office/officeart/2005/8/layout/vList3"/>
    <dgm:cxn modelId="{4DF910A7-96C5-43C3-82A0-7EC7D7E8543C}" type="presParOf" srcId="{7E6D4577-D05C-4C52-A0C9-757CF159EBB7}" destId="{9B25178B-C4C6-4DC8-8049-A1BB506DE2EF}" srcOrd="10" destOrd="0" presId="urn:microsoft.com/office/officeart/2005/8/layout/vList3"/>
    <dgm:cxn modelId="{4F31BA39-36DF-400F-9938-67FE753F6D9A}" type="presParOf" srcId="{9B25178B-C4C6-4DC8-8049-A1BB506DE2EF}" destId="{83B82AFF-C06E-4A1A-BAC5-E39774DC700A}" srcOrd="0" destOrd="0" presId="urn:microsoft.com/office/officeart/2005/8/layout/vList3"/>
    <dgm:cxn modelId="{99BFC394-B5A3-45FE-A1D5-8285BB424C99}" type="presParOf" srcId="{9B25178B-C4C6-4DC8-8049-A1BB506DE2EF}" destId="{1D27C92B-9A3D-4737-9F6C-DE36CBA5817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F40680-F4D8-4586-8524-7FCCE0EA60E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BBD86054-330F-4AF4-9924-579F5A197230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err="1" smtClean="0"/>
            <a:t>Super</a:t>
          </a:r>
          <a:r>
            <a:rPr lang="pt-BR" dirty="0" smtClean="0"/>
            <a:t> Computadores</a:t>
          </a:r>
          <a:endParaRPr lang="pt-BR" dirty="0"/>
        </a:p>
      </dgm:t>
    </dgm:pt>
    <dgm:pt modelId="{9184FB85-7126-414E-9188-321CB30FD6FA}" type="parTrans" cxnId="{1D6338BB-8AAE-4A4D-A856-5BE6C843393E}">
      <dgm:prSet/>
      <dgm:spPr/>
      <dgm:t>
        <a:bodyPr/>
        <a:lstStyle/>
        <a:p>
          <a:endParaRPr lang="pt-BR"/>
        </a:p>
      </dgm:t>
    </dgm:pt>
    <dgm:pt modelId="{F58C329E-8E17-482C-86FC-8F5F987DE919}" type="sibTrans" cxnId="{1D6338BB-8AAE-4A4D-A856-5BE6C843393E}">
      <dgm:prSet/>
      <dgm:spPr/>
      <dgm:t>
        <a:bodyPr/>
        <a:lstStyle/>
        <a:p>
          <a:endParaRPr lang="pt-BR"/>
        </a:p>
      </dgm:t>
    </dgm:pt>
    <dgm:pt modelId="{06D78E86-C25A-4954-9B0B-20380D0EC4F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Robótica</a:t>
          </a:r>
          <a:endParaRPr lang="pt-BR" dirty="0"/>
        </a:p>
      </dgm:t>
    </dgm:pt>
    <dgm:pt modelId="{1AEEAC90-05B6-41FE-AA93-4B274E54284D}" type="parTrans" cxnId="{0AF7D600-8F9D-417D-B3F5-80C790140731}">
      <dgm:prSet/>
      <dgm:spPr/>
      <dgm:t>
        <a:bodyPr/>
        <a:lstStyle/>
        <a:p>
          <a:endParaRPr lang="pt-BR"/>
        </a:p>
      </dgm:t>
    </dgm:pt>
    <dgm:pt modelId="{297E884D-2471-469D-A247-66378A14A295}" type="sibTrans" cxnId="{0AF7D600-8F9D-417D-B3F5-80C790140731}">
      <dgm:prSet/>
      <dgm:spPr/>
      <dgm:t>
        <a:bodyPr/>
        <a:lstStyle/>
        <a:p>
          <a:endParaRPr lang="pt-BR"/>
        </a:p>
      </dgm:t>
    </dgm:pt>
    <dgm:pt modelId="{90342A72-22BC-4CAC-A349-193E338258F0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Imagem virtual</a:t>
          </a:r>
          <a:endParaRPr lang="pt-BR" dirty="0"/>
        </a:p>
      </dgm:t>
    </dgm:pt>
    <dgm:pt modelId="{D558575C-6CA3-490F-B8C4-959AB626F3AB}" type="parTrans" cxnId="{315E8D85-2560-40E5-925A-059EA8482C9D}">
      <dgm:prSet/>
      <dgm:spPr/>
      <dgm:t>
        <a:bodyPr/>
        <a:lstStyle/>
        <a:p>
          <a:endParaRPr lang="pt-BR"/>
        </a:p>
      </dgm:t>
    </dgm:pt>
    <dgm:pt modelId="{90B3B230-2EFC-4E6A-9076-4A8148E5FE4C}" type="sibTrans" cxnId="{315E8D85-2560-40E5-925A-059EA8482C9D}">
      <dgm:prSet/>
      <dgm:spPr/>
      <dgm:t>
        <a:bodyPr/>
        <a:lstStyle/>
        <a:p>
          <a:endParaRPr lang="pt-BR"/>
        </a:p>
      </dgm:t>
    </dgm:pt>
    <dgm:pt modelId="{E405C1FF-A7DC-4802-A644-21DA3A6C4FC3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Multimídia</a:t>
          </a:r>
          <a:endParaRPr lang="pt-BR" dirty="0"/>
        </a:p>
      </dgm:t>
    </dgm:pt>
    <dgm:pt modelId="{ECFB85F2-4736-4A49-AB75-7FB6DB6BA49D}" type="parTrans" cxnId="{720181B8-09FC-4F4F-B79C-CA20EBB683FD}">
      <dgm:prSet/>
      <dgm:spPr/>
      <dgm:t>
        <a:bodyPr/>
        <a:lstStyle/>
        <a:p>
          <a:endParaRPr lang="pt-BR"/>
        </a:p>
      </dgm:t>
    </dgm:pt>
    <dgm:pt modelId="{1A988D4A-5A03-47AB-ABDE-CCA0AC2E1FE5}" type="sibTrans" cxnId="{720181B8-09FC-4F4F-B79C-CA20EBB683FD}">
      <dgm:prSet/>
      <dgm:spPr/>
      <dgm:t>
        <a:bodyPr/>
        <a:lstStyle/>
        <a:p>
          <a:endParaRPr lang="pt-BR"/>
        </a:p>
      </dgm:t>
    </dgm:pt>
    <dgm:pt modelId="{DBE2C7FC-9320-4FAB-A09E-E9C381CA6D0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smtClean="0"/>
            <a:t>Era On-line</a:t>
          </a:r>
          <a:endParaRPr lang="pt-BR" dirty="0"/>
        </a:p>
      </dgm:t>
    </dgm:pt>
    <dgm:pt modelId="{CD705DD9-56BC-45D2-9043-9FDFAD5BF213}" type="parTrans" cxnId="{E049F371-FED3-4857-9C2A-62C82F4DF79B}">
      <dgm:prSet/>
      <dgm:spPr/>
      <dgm:t>
        <a:bodyPr/>
        <a:lstStyle/>
        <a:p>
          <a:endParaRPr lang="pt-BR"/>
        </a:p>
      </dgm:t>
    </dgm:pt>
    <dgm:pt modelId="{D0086056-5BEE-4E7D-A518-25E8C7586E9D}" type="sibTrans" cxnId="{E049F371-FED3-4857-9C2A-62C82F4DF79B}">
      <dgm:prSet/>
      <dgm:spPr/>
      <dgm:t>
        <a:bodyPr/>
        <a:lstStyle/>
        <a:p>
          <a:endParaRPr lang="pt-BR"/>
        </a:p>
      </dgm:t>
    </dgm:pt>
    <dgm:pt modelId="{C9A00F75-1060-4FDF-A42B-7AA48344DBC7}" type="pres">
      <dgm:prSet presAssocID="{40F40680-F4D8-4586-8524-7FCCE0EA60E4}" presName="linearFlow" presStyleCnt="0">
        <dgm:presLayoutVars>
          <dgm:dir/>
          <dgm:resizeHandles val="exact"/>
        </dgm:presLayoutVars>
      </dgm:prSet>
      <dgm:spPr/>
    </dgm:pt>
    <dgm:pt modelId="{8D0BF7A5-3F5C-4F78-9010-07863924B194}" type="pres">
      <dgm:prSet presAssocID="{BBD86054-330F-4AF4-9924-579F5A197230}" presName="composite" presStyleCnt="0"/>
      <dgm:spPr/>
    </dgm:pt>
    <dgm:pt modelId="{1C891253-38E3-4FF3-8963-1C9169BE39C0}" type="pres">
      <dgm:prSet presAssocID="{BBD86054-330F-4AF4-9924-579F5A197230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04EF6D2-6AEA-4100-9650-DD5D960DF8FD}" type="pres">
      <dgm:prSet presAssocID="{BBD86054-330F-4AF4-9924-579F5A197230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5EC9D79-DF66-4D4E-A340-E44067485C01}" type="pres">
      <dgm:prSet presAssocID="{F58C329E-8E17-482C-86FC-8F5F987DE919}" presName="spacing" presStyleCnt="0"/>
      <dgm:spPr/>
    </dgm:pt>
    <dgm:pt modelId="{40BFD051-14E9-4750-81B2-4C1B7B0098A5}" type="pres">
      <dgm:prSet presAssocID="{06D78E86-C25A-4954-9B0B-20380D0EC4FA}" presName="composite" presStyleCnt="0"/>
      <dgm:spPr/>
    </dgm:pt>
    <dgm:pt modelId="{11706F1A-C2EC-449C-9801-EB26458C87F6}" type="pres">
      <dgm:prSet presAssocID="{06D78E86-C25A-4954-9B0B-20380D0EC4FA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B5787E33-2EE0-4391-8452-FEEFB07DCBC7}" type="pres">
      <dgm:prSet presAssocID="{06D78E86-C25A-4954-9B0B-20380D0EC4FA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87EAB8C-F2DC-4F6A-94EB-1AE3A98A3AE2}" type="pres">
      <dgm:prSet presAssocID="{297E884D-2471-469D-A247-66378A14A295}" presName="spacing" presStyleCnt="0"/>
      <dgm:spPr/>
    </dgm:pt>
    <dgm:pt modelId="{AD83896C-9447-495F-81DB-F259D1ACE13C}" type="pres">
      <dgm:prSet presAssocID="{90342A72-22BC-4CAC-A349-193E338258F0}" presName="composite" presStyleCnt="0"/>
      <dgm:spPr/>
    </dgm:pt>
    <dgm:pt modelId="{A44EAFEE-A787-4788-8162-4C0214D9536D}" type="pres">
      <dgm:prSet presAssocID="{90342A72-22BC-4CAC-A349-193E338258F0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80D74CBC-D0D1-4739-A1DD-6495D4FDC66E}" type="pres">
      <dgm:prSet presAssocID="{90342A72-22BC-4CAC-A349-193E338258F0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C0E4CF7-8055-4AB9-806F-49A950DF1FA0}" type="pres">
      <dgm:prSet presAssocID="{90B3B230-2EFC-4E6A-9076-4A8148E5FE4C}" presName="spacing" presStyleCnt="0"/>
      <dgm:spPr/>
    </dgm:pt>
    <dgm:pt modelId="{92588CFB-9AD1-4356-980C-A62822E0F42E}" type="pres">
      <dgm:prSet presAssocID="{E405C1FF-A7DC-4802-A644-21DA3A6C4FC3}" presName="composite" presStyleCnt="0"/>
      <dgm:spPr/>
    </dgm:pt>
    <dgm:pt modelId="{048CE406-FD6D-47AA-9F09-52EA981532B5}" type="pres">
      <dgm:prSet presAssocID="{E405C1FF-A7DC-4802-A644-21DA3A6C4FC3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D6DD5E10-07E8-4DEF-9AD5-83CAA3F2C2AD}" type="pres">
      <dgm:prSet presAssocID="{E405C1FF-A7DC-4802-A644-21DA3A6C4FC3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69D844-30A1-406A-8B00-CA88D5C532C1}" type="pres">
      <dgm:prSet presAssocID="{1A988D4A-5A03-47AB-ABDE-CCA0AC2E1FE5}" presName="spacing" presStyleCnt="0"/>
      <dgm:spPr/>
    </dgm:pt>
    <dgm:pt modelId="{9F0ACB7E-C967-4728-B8DB-9877494285A4}" type="pres">
      <dgm:prSet presAssocID="{DBE2C7FC-9320-4FAB-A09E-E9C381CA6D0A}" presName="composite" presStyleCnt="0"/>
      <dgm:spPr/>
    </dgm:pt>
    <dgm:pt modelId="{21404469-49AC-4C17-8ADB-7DAFD403872E}" type="pres">
      <dgm:prSet presAssocID="{DBE2C7FC-9320-4FAB-A09E-E9C381CA6D0A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9F17D35-3484-484A-8E50-7F9CAC42115D}" type="pres">
      <dgm:prSet presAssocID="{DBE2C7FC-9320-4FAB-A09E-E9C381CA6D0A}" presName="txShp" presStyleLbl="node1" presStyleIdx="4" presStyleCnt="5" custLinFactNeighborY="1031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A7A738D-FE38-49A7-B54F-0C347F16783A}" type="presOf" srcId="{40F40680-F4D8-4586-8524-7FCCE0EA60E4}" destId="{C9A00F75-1060-4FDF-A42B-7AA48344DBC7}" srcOrd="0" destOrd="0" presId="urn:microsoft.com/office/officeart/2005/8/layout/vList3"/>
    <dgm:cxn modelId="{720181B8-09FC-4F4F-B79C-CA20EBB683FD}" srcId="{40F40680-F4D8-4586-8524-7FCCE0EA60E4}" destId="{E405C1FF-A7DC-4802-A644-21DA3A6C4FC3}" srcOrd="3" destOrd="0" parTransId="{ECFB85F2-4736-4A49-AB75-7FB6DB6BA49D}" sibTransId="{1A988D4A-5A03-47AB-ABDE-CCA0AC2E1FE5}"/>
    <dgm:cxn modelId="{315E8D85-2560-40E5-925A-059EA8482C9D}" srcId="{40F40680-F4D8-4586-8524-7FCCE0EA60E4}" destId="{90342A72-22BC-4CAC-A349-193E338258F0}" srcOrd="2" destOrd="0" parTransId="{D558575C-6CA3-490F-B8C4-959AB626F3AB}" sibTransId="{90B3B230-2EFC-4E6A-9076-4A8148E5FE4C}"/>
    <dgm:cxn modelId="{A57709EB-B239-4154-A711-D96CAE287CD1}" type="presOf" srcId="{06D78E86-C25A-4954-9B0B-20380D0EC4FA}" destId="{B5787E33-2EE0-4391-8452-FEEFB07DCBC7}" srcOrd="0" destOrd="0" presId="urn:microsoft.com/office/officeart/2005/8/layout/vList3"/>
    <dgm:cxn modelId="{E1EEF852-B0DC-43AF-B597-9AE1CDAD2FC3}" type="presOf" srcId="{DBE2C7FC-9320-4FAB-A09E-E9C381CA6D0A}" destId="{99F17D35-3484-484A-8E50-7F9CAC42115D}" srcOrd="0" destOrd="0" presId="urn:microsoft.com/office/officeart/2005/8/layout/vList3"/>
    <dgm:cxn modelId="{E049F371-FED3-4857-9C2A-62C82F4DF79B}" srcId="{40F40680-F4D8-4586-8524-7FCCE0EA60E4}" destId="{DBE2C7FC-9320-4FAB-A09E-E9C381CA6D0A}" srcOrd="4" destOrd="0" parTransId="{CD705DD9-56BC-45D2-9043-9FDFAD5BF213}" sibTransId="{D0086056-5BEE-4E7D-A518-25E8C7586E9D}"/>
    <dgm:cxn modelId="{1D6338BB-8AAE-4A4D-A856-5BE6C843393E}" srcId="{40F40680-F4D8-4586-8524-7FCCE0EA60E4}" destId="{BBD86054-330F-4AF4-9924-579F5A197230}" srcOrd="0" destOrd="0" parTransId="{9184FB85-7126-414E-9188-321CB30FD6FA}" sibTransId="{F58C329E-8E17-482C-86FC-8F5F987DE919}"/>
    <dgm:cxn modelId="{C3A23DEA-0865-4593-8047-F5D8114B8FF7}" type="presOf" srcId="{E405C1FF-A7DC-4802-A644-21DA3A6C4FC3}" destId="{D6DD5E10-07E8-4DEF-9AD5-83CAA3F2C2AD}" srcOrd="0" destOrd="0" presId="urn:microsoft.com/office/officeart/2005/8/layout/vList3"/>
    <dgm:cxn modelId="{0AF7D600-8F9D-417D-B3F5-80C790140731}" srcId="{40F40680-F4D8-4586-8524-7FCCE0EA60E4}" destId="{06D78E86-C25A-4954-9B0B-20380D0EC4FA}" srcOrd="1" destOrd="0" parTransId="{1AEEAC90-05B6-41FE-AA93-4B274E54284D}" sibTransId="{297E884D-2471-469D-A247-66378A14A295}"/>
    <dgm:cxn modelId="{125C16E6-983B-489A-A89A-355CF25D2AB4}" type="presOf" srcId="{90342A72-22BC-4CAC-A349-193E338258F0}" destId="{80D74CBC-D0D1-4739-A1DD-6495D4FDC66E}" srcOrd="0" destOrd="0" presId="urn:microsoft.com/office/officeart/2005/8/layout/vList3"/>
    <dgm:cxn modelId="{F0FF91C9-7650-4F1F-B25F-81E7DBDB0290}" type="presOf" srcId="{BBD86054-330F-4AF4-9924-579F5A197230}" destId="{704EF6D2-6AEA-4100-9650-DD5D960DF8FD}" srcOrd="0" destOrd="0" presId="urn:microsoft.com/office/officeart/2005/8/layout/vList3"/>
    <dgm:cxn modelId="{D7478212-3492-4008-A648-0F6621D54F7D}" type="presParOf" srcId="{C9A00F75-1060-4FDF-A42B-7AA48344DBC7}" destId="{8D0BF7A5-3F5C-4F78-9010-07863924B194}" srcOrd="0" destOrd="0" presId="urn:microsoft.com/office/officeart/2005/8/layout/vList3"/>
    <dgm:cxn modelId="{79D6239C-4EB0-4A14-869F-FBC7375D9B63}" type="presParOf" srcId="{8D0BF7A5-3F5C-4F78-9010-07863924B194}" destId="{1C891253-38E3-4FF3-8963-1C9169BE39C0}" srcOrd="0" destOrd="0" presId="urn:microsoft.com/office/officeart/2005/8/layout/vList3"/>
    <dgm:cxn modelId="{E97DC543-25DA-4036-AFF6-683EAE2BA862}" type="presParOf" srcId="{8D0BF7A5-3F5C-4F78-9010-07863924B194}" destId="{704EF6D2-6AEA-4100-9650-DD5D960DF8FD}" srcOrd="1" destOrd="0" presId="urn:microsoft.com/office/officeart/2005/8/layout/vList3"/>
    <dgm:cxn modelId="{0111FA0E-AC2F-415C-B25D-56284C5F6E59}" type="presParOf" srcId="{C9A00F75-1060-4FDF-A42B-7AA48344DBC7}" destId="{A5EC9D79-DF66-4D4E-A340-E44067485C01}" srcOrd="1" destOrd="0" presId="urn:microsoft.com/office/officeart/2005/8/layout/vList3"/>
    <dgm:cxn modelId="{FC831FD6-1318-4E51-BB34-748DCC025F0F}" type="presParOf" srcId="{C9A00F75-1060-4FDF-A42B-7AA48344DBC7}" destId="{40BFD051-14E9-4750-81B2-4C1B7B0098A5}" srcOrd="2" destOrd="0" presId="urn:microsoft.com/office/officeart/2005/8/layout/vList3"/>
    <dgm:cxn modelId="{0E191E53-C7BE-4492-B6F6-2677844D5550}" type="presParOf" srcId="{40BFD051-14E9-4750-81B2-4C1B7B0098A5}" destId="{11706F1A-C2EC-449C-9801-EB26458C87F6}" srcOrd="0" destOrd="0" presId="urn:microsoft.com/office/officeart/2005/8/layout/vList3"/>
    <dgm:cxn modelId="{714C1CEE-99EF-4013-85F1-CE911A3E63E2}" type="presParOf" srcId="{40BFD051-14E9-4750-81B2-4C1B7B0098A5}" destId="{B5787E33-2EE0-4391-8452-FEEFB07DCBC7}" srcOrd="1" destOrd="0" presId="urn:microsoft.com/office/officeart/2005/8/layout/vList3"/>
    <dgm:cxn modelId="{027B98A4-07B3-49F7-9026-9E821DB084EA}" type="presParOf" srcId="{C9A00F75-1060-4FDF-A42B-7AA48344DBC7}" destId="{F87EAB8C-F2DC-4F6A-94EB-1AE3A98A3AE2}" srcOrd="3" destOrd="0" presId="urn:microsoft.com/office/officeart/2005/8/layout/vList3"/>
    <dgm:cxn modelId="{E7423BB1-86FD-4472-9449-FDCF103D5756}" type="presParOf" srcId="{C9A00F75-1060-4FDF-A42B-7AA48344DBC7}" destId="{AD83896C-9447-495F-81DB-F259D1ACE13C}" srcOrd="4" destOrd="0" presId="urn:microsoft.com/office/officeart/2005/8/layout/vList3"/>
    <dgm:cxn modelId="{BFDDBBD0-4BFD-45E0-80AA-079B74122C5F}" type="presParOf" srcId="{AD83896C-9447-495F-81DB-F259D1ACE13C}" destId="{A44EAFEE-A787-4788-8162-4C0214D9536D}" srcOrd="0" destOrd="0" presId="urn:microsoft.com/office/officeart/2005/8/layout/vList3"/>
    <dgm:cxn modelId="{52E6C0FB-A7F8-49C8-994C-0144CF0B2E8E}" type="presParOf" srcId="{AD83896C-9447-495F-81DB-F259D1ACE13C}" destId="{80D74CBC-D0D1-4739-A1DD-6495D4FDC66E}" srcOrd="1" destOrd="0" presId="urn:microsoft.com/office/officeart/2005/8/layout/vList3"/>
    <dgm:cxn modelId="{E49B8FAB-4CDE-46AE-9470-C6B6E0A0D633}" type="presParOf" srcId="{C9A00F75-1060-4FDF-A42B-7AA48344DBC7}" destId="{5C0E4CF7-8055-4AB9-806F-49A950DF1FA0}" srcOrd="5" destOrd="0" presId="urn:microsoft.com/office/officeart/2005/8/layout/vList3"/>
    <dgm:cxn modelId="{58918111-5F4F-47B9-B56E-00757277B7B5}" type="presParOf" srcId="{C9A00F75-1060-4FDF-A42B-7AA48344DBC7}" destId="{92588CFB-9AD1-4356-980C-A62822E0F42E}" srcOrd="6" destOrd="0" presId="urn:microsoft.com/office/officeart/2005/8/layout/vList3"/>
    <dgm:cxn modelId="{A5B7AB3D-FF82-4F69-A2D5-83E75A1DC17C}" type="presParOf" srcId="{92588CFB-9AD1-4356-980C-A62822E0F42E}" destId="{048CE406-FD6D-47AA-9F09-52EA981532B5}" srcOrd="0" destOrd="0" presId="urn:microsoft.com/office/officeart/2005/8/layout/vList3"/>
    <dgm:cxn modelId="{F59BABDC-5D9A-4598-A108-C9CE1E4B6663}" type="presParOf" srcId="{92588CFB-9AD1-4356-980C-A62822E0F42E}" destId="{D6DD5E10-07E8-4DEF-9AD5-83CAA3F2C2AD}" srcOrd="1" destOrd="0" presId="urn:microsoft.com/office/officeart/2005/8/layout/vList3"/>
    <dgm:cxn modelId="{AFAB5363-77A8-43E6-B02B-FB54B6C0526F}" type="presParOf" srcId="{C9A00F75-1060-4FDF-A42B-7AA48344DBC7}" destId="{A769D844-30A1-406A-8B00-CA88D5C532C1}" srcOrd="7" destOrd="0" presId="urn:microsoft.com/office/officeart/2005/8/layout/vList3"/>
    <dgm:cxn modelId="{A8169850-339D-47F0-9A5C-783CF69FD823}" type="presParOf" srcId="{C9A00F75-1060-4FDF-A42B-7AA48344DBC7}" destId="{9F0ACB7E-C967-4728-B8DB-9877494285A4}" srcOrd="8" destOrd="0" presId="urn:microsoft.com/office/officeart/2005/8/layout/vList3"/>
    <dgm:cxn modelId="{2277A8F2-E10D-4186-AA5E-1A346655FC02}" type="presParOf" srcId="{9F0ACB7E-C967-4728-B8DB-9877494285A4}" destId="{21404469-49AC-4C17-8ADB-7DAFD403872E}" srcOrd="0" destOrd="0" presId="urn:microsoft.com/office/officeart/2005/8/layout/vList3"/>
    <dgm:cxn modelId="{6A99227C-924D-4A12-8482-8F52D439CCF4}" type="presParOf" srcId="{9F0ACB7E-C967-4728-B8DB-9877494285A4}" destId="{99F17D35-3484-484A-8E50-7F9CAC42115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659BF7-EF4B-4717-823F-BCB8764B8AA6}">
      <dsp:nvSpPr>
        <dsp:cNvPr id="0" name=""/>
        <dsp:cNvSpPr/>
      </dsp:nvSpPr>
      <dsp:spPr>
        <a:xfrm rot="10800000">
          <a:off x="1183224" y="0"/>
          <a:ext cx="4309678" cy="73145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51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Válvulas</a:t>
          </a:r>
          <a:endParaRPr lang="pt-BR" sz="2100" kern="1200" dirty="0"/>
        </a:p>
      </dsp:txBody>
      <dsp:txXfrm rot="10800000">
        <a:off x="1366087" y="0"/>
        <a:ext cx="4126815" cy="731454"/>
      </dsp:txXfrm>
    </dsp:sp>
    <dsp:sp modelId="{DF583739-D403-4C80-9D20-043C075987ED}">
      <dsp:nvSpPr>
        <dsp:cNvPr id="0" name=""/>
        <dsp:cNvSpPr/>
      </dsp:nvSpPr>
      <dsp:spPr>
        <a:xfrm>
          <a:off x="902657" y="2927"/>
          <a:ext cx="731454" cy="73145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F19548-7689-4567-B4DC-0C8F5A89BB1B}">
      <dsp:nvSpPr>
        <dsp:cNvPr id="0" name=""/>
        <dsp:cNvSpPr/>
      </dsp:nvSpPr>
      <dsp:spPr>
        <a:xfrm rot="10800000">
          <a:off x="1268384" y="952725"/>
          <a:ext cx="4309678" cy="73145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51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Uso Restrito</a:t>
          </a:r>
          <a:endParaRPr lang="pt-BR" sz="2100" kern="1200" dirty="0"/>
        </a:p>
      </dsp:txBody>
      <dsp:txXfrm rot="10800000">
        <a:off x="1451247" y="952725"/>
        <a:ext cx="4126815" cy="731454"/>
      </dsp:txXfrm>
    </dsp:sp>
    <dsp:sp modelId="{2F0BA251-A54C-4A70-8514-EFA84642A3E5}">
      <dsp:nvSpPr>
        <dsp:cNvPr id="0" name=""/>
        <dsp:cNvSpPr/>
      </dsp:nvSpPr>
      <dsp:spPr>
        <a:xfrm>
          <a:off x="902657" y="952725"/>
          <a:ext cx="731454" cy="73145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E2D4B3-59F8-4B09-B197-A1A604787800}">
      <dsp:nvSpPr>
        <dsp:cNvPr id="0" name=""/>
        <dsp:cNvSpPr/>
      </dsp:nvSpPr>
      <dsp:spPr>
        <a:xfrm rot="10800000">
          <a:off x="1268384" y="1902524"/>
          <a:ext cx="4309678" cy="73145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51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Precisava ser Programado a cada tarefa</a:t>
          </a:r>
          <a:endParaRPr lang="pt-BR" sz="2100" kern="1200" dirty="0"/>
        </a:p>
      </dsp:txBody>
      <dsp:txXfrm rot="10800000">
        <a:off x="1451247" y="1902524"/>
        <a:ext cx="4126815" cy="731454"/>
      </dsp:txXfrm>
    </dsp:sp>
    <dsp:sp modelId="{8F58BB4D-0125-463E-9F59-71BFDEC84F7D}">
      <dsp:nvSpPr>
        <dsp:cNvPr id="0" name=""/>
        <dsp:cNvSpPr/>
      </dsp:nvSpPr>
      <dsp:spPr>
        <a:xfrm>
          <a:off x="902657" y="1902524"/>
          <a:ext cx="731454" cy="73145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80954C-501B-4B5D-A18E-84F8C441514B}">
      <dsp:nvSpPr>
        <dsp:cNvPr id="0" name=""/>
        <dsp:cNvSpPr/>
      </dsp:nvSpPr>
      <dsp:spPr>
        <a:xfrm rot="10800000">
          <a:off x="1268384" y="2852323"/>
          <a:ext cx="4309678" cy="73145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51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Grande Consumo de Energia</a:t>
          </a:r>
          <a:endParaRPr lang="pt-BR" sz="2100" kern="1200" dirty="0"/>
        </a:p>
      </dsp:txBody>
      <dsp:txXfrm rot="10800000">
        <a:off x="1451247" y="2852323"/>
        <a:ext cx="4126815" cy="731454"/>
      </dsp:txXfrm>
    </dsp:sp>
    <dsp:sp modelId="{107D5F25-4642-4251-83B1-9A3844314553}">
      <dsp:nvSpPr>
        <dsp:cNvPr id="0" name=""/>
        <dsp:cNvSpPr/>
      </dsp:nvSpPr>
      <dsp:spPr>
        <a:xfrm>
          <a:off x="902657" y="2852323"/>
          <a:ext cx="731454" cy="73145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1AB8DF-5DC2-4248-9E4F-5EFB4DBBD6C0}">
      <dsp:nvSpPr>
        <dsp:cNvPr id="0" name=""/>
        <dsp:cNvSpPr/>
      </dsp:nvSpPr>
      <dsp:spPr>
        <a:xfrm rot="10800000">
          <a:off x="1268384" y="3802122"/>
          <a:ext cx="4309678" cy="73145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51" tIns="80010" rIns="149352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100" kern="1200" dirty="0" smtClean="0"/>
            <a:t>Problemas Frequentes</a:t>
          </a:r>
          <a:endParaRPr lang="pt-BR" sz="2100" kern="1200" dirty="0"/>
        </a:p>
      </dsp:txBody>
      <dsp:txXfrm rot="10800000">
        <a:off x="1451247" y="3802122"/>
        <a:ext cx="4126815" cy="731454"/>
      </dsp:txXfrm>
    </dsp:sp>
    <dsp:sp modelId="{12927420-8010-4F69-9D03-EDCFDEDAB811}">
      <dsp:nvSpPr>
        <dsp:cNvPr id="0" name=""/>
        <dsp:cNvSpPr/>
      </dsp:nvSpPr>
      <dsp:spPr>
        <a:xfrm>
          <a:off x="902657" y="3802122"/>
          <a:ext cx="731454" cy="731454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DFBDF-B4AC-46B7-8F67-F5AF411C9757}">
      <dsp:nvSpPr>
        <dsp:cNvPr id="0" name=""/>
        <dsp:cNvSpPr/>
      </dsp:nvSpPr>
      <dsp:spPr>
        <a:xfrm rot="10800000">
          <a:off x="853178" y="1893"/>
          <a:ext cx="2685669" cy="706853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70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Uso Comercial</a:t>
          </a:r>
          <a:endParaRPr lang="pt-BR" sz="2000" kern="1200" dirty="0"/>
        </a:p>
      </dsp:txBody>
      <dsp:txXfrm rot="10800000">
        <a:off x="1029891" y="1893"/>
        <a:ext cx="2508956" cy="706853"/>
      </dsp:txXfrm>
    </dsp:sp>
    <dsp:sp modelId="{C21AB80E-B3B4-4274-91C6-F2F8DAE26CFC}">
      <dsp:nvSpPr>
        <dsp:cNvPr id="0" name=""/>
        <dsp:cNvSpPr/>
      </dsp:nvSpPr>
      <dsp:spPr>
        <a:xfrm>
          <a:off x="499752" y="1893"/>
          <a:ext cx="706853" cy="70685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C8C07-65CC-4FAD-9C98-1543888CDDFA}">
      <dsp:nvSpPr>
        <dsp:cNvPr id="0" name=""/>
        <dsp:cNvSpPr/>
      </dsp:nvSpPr>
      <dsp:spPr>
        <a:xfrm rot="10800000">
          <a:off x="853178" y="919748"/>
          <a:ext cx="2685669" cy="706853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70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Tamanho gigantesco</a:t>
          </a:r>
          <a:endParaRPr lang="pt-BR" sz="2000" kern="1200" dirty="0"/>
        </a:p>
      </dsp:txBody>
      <dsp:txXfrm rot="10800000">
        <a:off x="1029891" y="919748"/>
        <a:ext cx="2508956" cy="706853"/>
      </dsp:txXfrm>
    </dsp:sp>
    <dsp:sp modelId="{4F1D4B47-C1DB-4A21-AE7D-9C165AAAD1B6}">
      <dsp:nvSpPr>
        <dsp:cNvPr id="0" name=""/>
        <dsp:cNvSpPr/>
      </dsp:nvSpPr>
      <dsp:spPr>
        <a:xfrm>
          <a:off x="499752" y="919748"/>
          <a:ext cx="706853" cy="706853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8359F-4CA4-43F9-B5AE-3149D642696B}">
      <dsp:nvSpPr>
        <dsp:cNvPr id="0" name=""/>
        <dsp:cNvSpPr/>
      </dsp:nvSpPr>
      <dsp:spPr>
        <a:xfrm rot="10800000">
          <a:off x="853178" y="1837602"/>
          <a:ext cx="2685669" cy="706853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1703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Uso de transístores</a:t>
          </a:r>
          <a:endParaRPr lang="pt-BR" sz="2000" kern="1200" dirty="0"/>
        </a:p>
      </dsp:txBody>
      <dsp:txXfrm rot="10800000">
        <a:off x="1029891" y="1837602"/>
        <a:ext cx="2508956" cy="706853"/>
      </dsp:txXfrm>
    </dsp:sp>
    <dsp:sp modelId="{5619074C-2AD9-464E-AD93-7EED3940C838}">
      <dsp:nvSpPr>
        <dsp:cNvPr id="0" name=""/>
        <dsp:cNvSpPr/>
      </dsp:nvSpPr>
      <dsp:spPr>
        <a:xfrm>
          <a:off x="499752" y="1837602"/>
          <a:ext cx="706853" cy="706853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5DC9F8-71A8-4302-9EEA-32A1363770E8}">
      <dsp:nvSpPr>
        <dsp:cNvPr id="0" name=""/>
        <dsp:cNvSpPr/>
      </dsp:nvSpPr>
      <dsp:spPr>
        <a:xfrm rot="10800000">
          <a:off x="764151" y="1209"/>
          <a:ext cx="2346380" cy="69258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41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Circuitos integrados</a:t>
          </a:r>
          <a:endParaRPr lang="pt-BR" sz="1600" kern="1200" dirty="0"/>
        </a:p>
      </dsp:txBody>
      <dsp:txXfrm rot="10800000">
        <a:off x="937297" y="1209"/>
        <a:ext cx="2173234" cy="692584"/>
      </dsp:txXfrm>
    </dsp:sp>
    <dsp:sp modelId="{2997DF16-4959-4C50-9139-FB9EA898A6CD}">
      <dsp:nvSpPr>
        <dsp:cNvPr id="0" name=""/>
        <dsp:cNvSpPr/>
      </dsp:nvSpPr>
      <dsp:spPr>
        <a:xfrm>
          <a:off x="417859" y="1209"/>
          <a:ext cx="692584" cy="69258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DAB08-E945-4E1D-8AAA-C1AE9949E49F}">
      <dsp:nvSpPr>
        <dsp:cNvPr id="0" name=""/>
        <dsp:cNvSpPr/>
      </dsp:nvSpPr>
      <dsp:spPr>
        <a:xfrm rot="10800000">
          <a:off x="764151" y="900536"/>
          <a:ext cx="2346380" cy="69258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41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Diminuição do tamanho</a:t>
          </a:r>
          <a:endParaRPr lang="pt-BR" sz="1600" kern="1200" dirty="0"/>
        </a:p>
      </dsp:txBody>
      <dsp:txXfrm rot="10800000">
        <a:off x="937297" y="900536"/>
        <a:ext cx="2173234" cy="692584"/>
      </dsp:txXfrm>
    </dsp:sp>
    <dsp:sp modelId="{EE77B87C-9A50-457E-8FB5-0CFE36F62901}">
      <dsp:nvSpPr>
        <dsp:cNvPr id="0" name=""/>
        <dsp:cNvSpPr/>
      </dsp:nvSpPr>
      <dsp:spPr>
        <a:xfrm>
          <a:off x="417859" y="900536"/>
          <a:ext cx="692584" cy="69258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84E0EB-1B29-4177-91C7-774E472F93D2}">
      <dsp:nvSpPr>
        <dsp:cNvPr id="0" name=""/>
        <dsp:cNvSpPr/>
      </dsp:nvSpPr>
      <dsp:spPr>
        <a:xfrm rot="10800000">
          <a:off x="764151" y="1799862"/>
          <a:ext cx="2346380" cy="69258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41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Maior capacidade de processamento</a:t>
          </a:r>
        </a:p>
      </dsp:txBody>
      <dsp:txXfrm rot="10800000">
        <a:off x="937297" y="1799862"/>
        <a:ext cx="2173234" cy="692584"/>
      </dsp:txXfrm>
    </dsp:sp>
    <dsp:sp modelId="{86BE3B07-20B7-4179-95C2-EF80B3F2A6B3}">
      <dsp:nvSpPr>
        <dsp:cNvPr id="0" name=""/>
        <dsp:cNvSpPr/>
      </dsp:nvSpPr>
      <dsp:spPr>
        <a:xfrm>
          <a:off x="417859" y="1799862"/>
          <a:ext cx="692584" cy="69258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5CA43-587D-462B-B147-308C2A488B0F}">
      <dsp:nvSpPr>
        <dsp:cNvPr id="0" name=""/>
        <dsp:cNvSpPr/>
      </dsp:nvSpPr>
      <dsp:spPr>
        <a:xfrm rot="10800000">
          <a:off x="764151" y="2699189"/>
          <a:ext cx="2346380" cy="69258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41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Computador Pessoal</a:t>
          </a:r>
        </a:p>
      </dsp:txBody>
      <dsp:txXfrm rot="10800000">
        <a:off x="937297" y="2699189"/>
        <a:ext cx="2173234" cy="692584"/>
      </dsp:txXfrm>
    </dsp:sp>
    <dsp:sp modelId="{0EEFD60B-38E0-4E3E-B8F6-A601C1E2871D}">
      <dsp:nvSpPr>
        <dsp:cNvPr id="0" name=""/>
        <dsp:cNvSpPr/>
      </dsp:nvSpPr>
      <dsp:spPr>
        <a:xfrm>
          <a:off x="417859" y="2699189"/>
          <a:ext cx="692584" cy="69258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E2E09-0CEA-42AA-9E0C-05174587FCDC}">
      <dsp:nvSpPr>
        <dsp:cNvPr id="0" name=""/>
        <dsp:cNvSpPr/>
      </dsp:nvSpPr>
      <dsp:spPr>
        <a:xfrm rot="10800000">
          <a:off x="937379" y="2001"/>
          <a:ext cx="3093224" cy="63303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151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Softwares integrados</a:t>
          </a:r>
          <a:endParaRPr lang="pt-BR" sz="1800" kern="1200" dirty="0"/>
        </a:p>
      </dsp:txBody>
      <dsp:txXfrm rot="10800000">
        <a:off x="1095638" y="2001"/>
        <a:ext cx="2934965" cy="633035"/>
      </dsp:txXfrm>
    </dsp:sp>
    <dsp:sp modelId="{BA4E4D4F-919E-4778-89C3-A994A9366966}">
      <dsp:nvSpPr>
        <dsp:cNvPr id="0" name=""/>
        <dsp:cNvSpPr/>
      </dsp:nvSpPr>
      <dsp:spPr>
        <a:xfrm>
          <a:off x="620861" y="2001"/>
          <a:ext cx="633035" cy="63303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5DB34-106B-477B-BC05-165D72722C7B}">
      <dsp:nvSpPr>
        <dsp:cNvPr id="0" name=""/>
        <dsp:cNvSpPr/>
      </dsp:nvSpPr>
      <dsp:spPr>
        <a:xfrm rot="10800000">
          <a:off x="937379" y="824002"/>
          <a:ext cx="3093224" cy="63303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151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Processadores de textos</a:t>
          </a:r>
          <a:endParaRPr lang="pt-BR" sz="1800" kern="1200" dirty="0"/>
        </a:p>
      </dsp:txBody>
      <dsp:txXfrm rot="10800000">
        <a:off x="1095638" y="824002"/>
        <a:ext cx="2934965" cy="633035"/>
      </dsp:txXfrm>
    </dsp:sp>
    <dsp:sp modelId="{45CF9271-F5B0-4FBC-B3BD-30752C2270FD}">
      <dsp:nvSpPr>
        <dsp:cNvPr id="0" name=""/>
        <dsp:cNvSpPr/>
      </dsp:nvSpPr>
      <dsp:spPr>
        <a:xfrm>
          <a:off x="620861" y="824002"/>
          <a:ext cx="633035" cy="63303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78CB7-9B4B-4FDF-A349-829139E7A0F0}">
      <dsp:nvSpPr>
        <dsp:cNvPr id="0" name=""/>
        <dsp:cNvSpPr/>
      </dsp:nvSpPr>
      <dsp:spPr>
        <a:xfrm rot="10800000">
          <a:off x="937379" y="1646003"/>
          <a:ext cx="3093224" cy="63303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151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Planilhas eletrônicas</a:t>
          </a:r>
          <a:endParaRPr lang="pt-BR" sz="1800" kern="1200" dirty="0"/>
        </a:p>
      </dsp:txBody>
      <dsp:txXfrm rot="10800000">
        <a:off x="1095638" y="1646003"/>
        <a:ext cx="2934965" cy="633035"/>
      </dsp:txXfrm>
    </dsp:sp>
    <dsp:sp modelId="{60F29390-98EC-43EF-BF2D-772AB6BDC15A}">
      <dsp:nvSpPr>
        <dsp:cNvPr id="0" name=""/>
        <dsp:cNvSpPr/>
      </dsp:nvSpPr>
      <dsp:spPr>
        <a:xfrm>
          <a:off x="620861" y="1646003"/>
          <a:ext cx="633035" cy="63303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6153F0-12BF-47A1-958C-078D47F354E8}">
      <dsp:nvSpPr>
        <dsp:cNvPr id="0" name=""/>
        <dsp:cNvSpPr/>
      </dsp:nvSpPr>
      <dsp:spPr>
        <a:xfrm rot="10800000">
          <a:off x="937379" y="2468004"/>
          <a:ext cx="3093224" cy="63303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151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Banco de dados</a:t>
          </a:r>
          <a:endParaRPr lang="pt-BR" sz="1800" kern="1200" dirty="0"/>
        </a:p>
      </dsp:txBody>
      <dsp:txXfrm rot="10800000">
        <a:off x="1095638" y="2468004"/>
        <a:ext cx="2934965" cy="633035"/>
      </dsp:txXfrm>
    </dsp:sp>
    <dsp:sp modelId="{884C3417-45F6-48E6-8235-C2E9EF51FF0F}">
      <dsp:nvSpPr>
        <dsp:cNvPr id="0" name=""/>
        <dsp:cNvSpPr/>
      </dsp:nvSpPr>
      <dsp:spPr>
        <a:xfrm>
          <a:off x="620861" y="2468004"/>
          <a:ext cx="633035" cy="633035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8019E-B934-4A2A-8029-0D380AD56CDB}">
      <dsp:nvSpPr>
        <dsp:cNvPr id="0" name=""/>
        <dsp:cNvSpPr/>
      </dsp:nvSpPr>
      <dsp:spPr>
        <a:xfrm rot="10800000">
          <a:off x="937379" y="3290005"/>
          <a:ext cx="3093224" cy="63303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151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Gráficos</a:t>
          </a:r>
          <a:endParaRPr lang="pt-BR" sz="1800" kern="1200" dirty="0"/>
        </a:p>
      </dsp:txBody>
      <dsp:txXfrm rot="10800000">
        <a:off x="1095638" y="3290005"/>
        <a:ext cx="2934965" cy="633035"/>
      </dsp:txXfrm>
    </dsp:sp>
    <dsp:sp modelId="{F91D4B27-F926-492C-BFC7-15602097B8FB}">
      <dsp:nvSpPr>
        <dsp:cNvPr id="0" name=""/>
        <dsp:cNvSpPr/>
      </dsp:nvSpPr>
      <dsp:spPr>
        <a:xfrm>
          <a:off x="620861" y="3290005"/>
          <a:ext cx="633035" cy="633035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27C92B-9A3D-4737-9F6C-DE36CBA58171}">
      <dsp:nvSpPr>
        <dsp:cNvPr id="0" name=""/>
        <dsp:cNvSpPr/>
      </dsp:nvSpPr>
      <dsp:spPr>
        <a:xfrm rot="10800000">
          <a:off x="937379" y="4112007"/>
          <a:ext cx="3093224" cy="63303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151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Gerenciadores de Comunicação</a:t>
          </a:r>
          <a:endParaRPr lang="pt-BR" sz="1800" kern="1200" dirty="0"/>
        </a:p>
      </dsp:txBody>
      <dsp:txXfrm rot="10800000">
        <a:off x="1095638" y="4112007"/>
        <a:ext cx="2934965" cy="633035"/>
      </dsp:txXfrm>
    </dsp:sp>
    <dsp:sp modelId="{83B82AFF-C06E-4A1A-BAC5-E39774DC700A}">
      <dsp:nvSpPr>
        <dsp:cNvPr id="0" name=""/>
        <dsp:cNvSpPr/>
      </dsp:nvSpPr>
      <dsp:spPr>
        <a:xfrm>
          <a:off x="620861" y="4112007"/>
          <a:ext cx="633035" cy="633035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EF6D2-6AEA-4100-9650-DD5D960DF8FD}">
      <dsp:nvSpPr>
        <dsp:cNvPr id="0" name=""/>
        <dsp:cNvSpPr/>
      </dsp:nvSpPr>
      <dsp:spPr>
        <a:xfrm rot="10800000">
          <a:off x="813436" y="1008"/>
          <a:ext cx="2592686" cy="64156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err="1" smtClean="0"/>
            <a:t>Super</a:t>
          </a:r>
          <a:r>
            <a:rPr lang="pt-BR" sz="1800" kern="1200" dirty="0" smtClean="0"/>
            <a:t> Computadores</a:t>
          </a:r>
          <a:endParaRPr lang="pt-BR" sz="1800" kern="1200" dirty="0"/>
        </a:p>
      </dsp:txBody>
      <dsp:txXfrm rot="10800000">
        <a:off x="973827" y="1008"/>
        <a:ext cx="2432295" cy="641565"/>
      </dsp:txXfrm>
    </dsp:sp>
    <dsp:sp modelId="{1C891253-38E3-4FF3-8963-1C9169BE39C0}">
      <dsp:nvSpPr>
        <dsp:cNvPr id="0" name=""/>
        <dsp:cNvSpPr/>
      </dsp:nvSpPr>
      <dsp:spPr>
        <a:xfrm>
          <a:off x="492653" y="1008"/>
          <a:ext cx="641565" cy="64156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87E33-2EE0-4391-8452-FEEFB07DCBC7}">
      <dsp:nvSpPr>
        <dsp:cNvPr id="0" name=""/>
        <dsp:cNvSpPr/>
      </dsp:nvSpPr>
      <dsp:spPr>
        <a:xfrm rot="10800000">
          <a:off x="813436" y="834085"/>
          <a:ext cx="2592686" cy="64156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Robótica</a:t>
          </a:r>
          <a:endParaRPr lang="pt-BR" sz="1800" kern="1200" dirty="0"/>
        </a:p>
      </dsp:txBody>
      <dsp:txXfrm rot="10800000">
        <a:off x="973827" y="834085"/>
        <a:ext cx="2432295" cy="641565"/>
      </dsp:txXfrm>
    </dsp:sp>
    <dsp:sp modelId="{11706F1A-C2EC-449C-9801-EB26458C87F6}">
      <dsp:nvSpPr>
        <dsp:cNvPr id="0" name=""/>
        <dsp:cNvSpPr/>
      </dsp:nvSpPr>
      <dsp:spPr>
        <a:xfrm>
          <a:off x="492653" y="834085"/>
          <a:ext cx="641565" cy="64156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D74CBC-D0D1-4739-A1DD-6495D4FDC66E}">
      <dsp:nvSpPr>
        <dsp:cNvPr id="0" name=""/>
        <dsp:cNvSpPr/>
      </dsp:nvSpPr>
      <dsp:spPr>
        <a:xfrm rot="10800000">
          <a:off x="813436" y="1667163"/>
          <a:ext cx="2592686" cy="64156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Imagem virtual</a:t>
          </a:r>
          <a:endParaRPr lang="pt-BR" sz="1800" kern="1200" dirty="0"/>
        </a:p>
      </dsp:txBody>
      <dsp:txXfrm rot="10800000">
        <a:off x="973827" y="1667163"/>
        <a:ext cx="2432295" cy="641565"/>
      </dsp:txXfrm>
    </dsp:sp>
    <dsp:sp modelId="{A44EAFEE-A787-4788-8162-4C0214D9536D}">
      <dsp:nvSpPr>
        <dsp:cNvPr id="0" name=""/>
        <dsp:cNvSpPr/>
      </dsp:nvSpPr>
      <dsp:spPr>
        <a:xfrm>
          <a:off x="492653" y="1667163"/>
          <a:ext cx="641565" cy="641565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DD5E10-07E8-4DEF-9AD5-83CAA3F2C2AD}">
      <dsp:nvSpPr>
        <dsp:cNvPr id="0" name=""/>
        <dsp:cNvSpPr/>
      </dsp:nvSpPr>
      <dsp:spPr>
        <a:xfrm rot="10800000">
          <a:off x="813436" y="2500241"/>
          <a:ext cx="2592686" cy="64156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Multimídia</a:t>
          </a:r>
          <a:endParaRPr lang="pt-BR" sz="1800" kern="1200" dirty="0"/>
        </a:p>
      </dsp:txBody>
      <dsp:txXfrm rot="10800000">
        <a:off x="973827" y="2500241"/>
        <a:ext cx="2432295" cy="641565"/>
      </dsp:txXfrm>
    </dsp:sp>
    <dsp:sp modelId="{048CE406-FD6D-47AA-9F09-52EA981532B5}">
      <dsp:nvSpPr>
        <dsp:cNvPr id="0" name=""/>
        <dsp:cNvSpPr/>
      </dsp:nvSpPr>
      <dsp:spPr>
        <a:xfrm>
          <a:off x="492653" y="2500241"/>
          <a:ext cx="641565" cy="64156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F17D35-3484-484A-8E50-7F9CAC42115D}">
      <dsp:nvSpPr>
        <dsp:cNvPr id="0" name=""/>
        <dsp:cNvSpPr/>
      </dsp:nvSpPr>
      <dsp:spPr>
        <a:xfrm rot="10800000">
          <a:off x="813436" y="3334327"/>
          <a:ext cx="2592686" cy="64156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13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Era On-line</a:t>
          </a:r>
          <a:endParaRPr lang="pt-BR" sz="1800" kern="1200" dirty="0"/>
        </a:p>
      </dsp:txBody>
      <dsp:txXfrm rot="10800000">
        <a:off x="973827" y="3334327"/>
        <a:ext cx="2432295" cy="641565"/>
      </dsp:txXfrm>
    </dsp:sp>
    <dsp:sp modelId="{21404469-49AC-4C17-8ADB-7DAFD403872E}">
      <dsp:nvSpPr>
        <dsp:cNvPr id="0" name=""/>
        <dsp:cNvSpPr/>
      </dsp:nvSpPr>
      <dsp:spPr>
        <a:xfrm>
          <a:off x="492653" y="3333319"/>
          <a:ext cx="641565" cy="64156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2A535C-5B1C-48A4-BC7C-0BAFD411CFDE}" type="datetimeFigureOut">
              <a:rPr lang="pt-BR"/>
              <a:pPr>
                <a:defRPr/>
              </a:pPr>
              <a:t>23/10/2015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A02D016-C9DB-4F6E-BB9B-0A993FBE5EF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81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8C31E1-3CC7-41CA-8930-FD5BC663BA51}" type="datetimeFigureOut">
              <a:rPr lang="pt-BR"/>
              <a:pPr>
                <a:defRPr/>
              </a:pPr>
              <a:t>23/10/2015</a:t>
            </a:fld>
            <a:endParaRPr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pPr lvl="0"/>
            <a:endParaRPr lang="pt-BR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3B98099-98AA-494C-A97B-C93ED85E3B8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630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09B47-C1E8-49A7-B240-E85A84E1A96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4293720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dirty="0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dirty="0" smtClean="0"/>
          </a:p>
        </p:txBody>
      </p:sp>
    </p:spTree>
    <p:extLst>
      <p:ext uri="{BB962C8B-B14F-4D97-AF65-F5344CB8AC3E}">
        <p14:creationId xmlns:p14="http://schemas.microsoft.com/office/powerpoint/2010/main" val="302273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86688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D8F2C2-6E5E-44AF-A5FE-1C7444B47C7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419906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D8F2C2-6E5E-44AF-A5FE-1C7444B47C7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768230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051575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4226952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329496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3114871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964174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015805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32059068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6B4FA8-E45F-4517-B8AD-B5D2596C66D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054830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1F789A-DE11-41CA-86F9-270657FCE16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3837124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546658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515AD7-DD65-47BF-B501-BE51A3F17279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69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946866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D86FE9-1B12-425C-9950-82350CC4F473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70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1048454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EBA8D0-51F9-4183-B4A4-A682AE8B1891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71</a:t>
            </a:fld>
            <a:endParaRPr smtClean="0"/>
          </a:p>
        </p:txBody>
      </p:sp>
    </p:spTree>
    <p:extLst>
      <p:ext uri="{BB962C8B-B14F-4D97-AF65-F5344CB8AC3E}">
        <p14:creationId xmlns:p14="http://schemas.microsoft.com/office/powerpoint/2010/main" val="2116615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 bwMode="auto">
          <a:xfrm>
            <a:off x="454025" y="5181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pt-BR" altLang="pt-BR" sz="3200" i="1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213" y="187325"/>
            <a:ext cx="8763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23/10/2015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/>
          </p:nvPr>
        </p:nvSpPr>
        <p:spPr>
          <a:xfrm>
            <a:off x="914400" y="6019800"/>
            <a:ext cx="7467600" cy="3810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860F-4057-4E4D-8FCE-8E443B39A8C5}" type="datetime1">
              <a:rPr lang="pt-BR" smtClean="0"/>
              <a:t>23/10/2015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6E17-1449-48F9-8382-3788E2B7711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75749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23/10/2015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640" y="208930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isagem (Tela intei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1676378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23/10/2015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/>
          </p:nvPr>
        </p:nvSpPr>
        <p:spPr>
          <a:xfrm>
            <a:off x="10668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/>
          </p:nvPr>
        </p:nvSpPr>
        <p:spPr>
          <a:xfrm>
            <a:off x="47244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E9E4-AB73-45CA-9B09-81A8373846C4}" type="datetime1">
              <a:rPr lang="pt-BR" smtClean="0"/>
              <a:t>23/10/2015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2147-E1B6-4F96-98F2-2A7F155F7D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53643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Paisagem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/>
          </p:nvPr>
        </p:nvSpPr>
        <p:spPr>
          <a:xfrm>
            <a:off x="4648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2F931-12DA-44D2-BB48-23993F2CB4BC}" type="datetime1">
              <a:rPr lang="pt-BR" smtClean="0"/>
              <a:t>23/10/2015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D1CD-B5FA-434E-8E1F-22195F2D95A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919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Mis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/>
          </p:nvPr>
        </p:nvSpPr>
        <p:spPr>
          <a:xfrm>
            <a:off x="5141976" y="3352800"/>
            <a:ext cx="3773425" cy="2971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27A24-E515-443E-A9EE-B861B3F71B11}" type="datetime1">
              <a:rPr lang="pt-BR" smtClean="0"/>
              <a:t>23/10/2015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728-F316-44B2-B69E-CFC60E9E914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80329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/>
          </p:nvPr>
        </p:nvSpPr>
        <p:spPr>
          <a:xfrm>
            <a:off x="32004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/>
          </p:nvPr>
        </p:nvSpPr>
        <p:spPr>
          <a:xfrm>
            <a:off x="61722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20A1-24E8-4D9A-A26D-5B019A3A2F7F}" type="datetime1">
              <a:rPr lang="pt-BR" smtClean="0"/>
              <a:t>23/10/2015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D760-FED0-46B6-9F7C-B954D109CAF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0190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228600"/>
            <a:ext cx="4023360" cy="3017520"/>
          </a:xfrm>
        </p:spPr>
        <p:txBody>
          <a:bodyPr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D7A4-5503-4F25-AF31-5FBB362185BB}" type="datetime1">
              <a:rPr lang="pt-BR" smtClean="0"/>
              <a:t>23/10/2015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C68C-5B72-4BFD-BC7B-7952B653DFD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2730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Mi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70B6-51BE-4F2E-9B10-50CE08CEA247}" type="datetime1">
              <a:rPr lang="pt-BR" smtClean="0"/>
              <a:t>23/10/2015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5CF9-C0A4-45BC-AC2B-D21C0B78A36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0921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A4D0-64A0-4A56-ACB6-E1FA1F86C943}" type="datetime1">
              <a:rPr lang="pt-BR" smtClean="0"/>
              <a:t>23/10/2015</a:t>
            </a:fld>
            <a:endParaRPr/>
          </a:p>
        </p:txBody>
      </p:sp>
      <p:sp>
        <p:nvSpPr>
          <p:cNvPr id="12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197C-CBE0-4655-8137-E49015EAEB2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27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9268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/>
          </p:nvPr>
        </p:nvSpPr>
        <p:spPr>
          <a:xfrm>
            <a:off x="9268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/>
          </p:nvPr>
        </p:nvSpPr>
        <p:spPr>
          <a:xfrm>
            <a:off x="46606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/>
          </p:nvPr>
        </p:nvSpPr>
        <p:spPr>
          <a:xfrm>
            <a:off x="46606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3E67B-822A-4A55-9F5D-481215DB12EE}" type="datetime1">
              <a:rPr lang="pt-BR" smtClean="0"/>
              <a:t>23/10/2015</a:t>
            </a:fld>
            <a:endParaRPr/>
          </a:p>
        </p:txBody>
      </p:sp>
      <p:sp>
        <p:nvSpPr>
          <p:cNvPr id="11" name="Rectangle 25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1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01000-D286-4C6D-847A-FC0868ABC2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8283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/>
          </p:nvPr>
        </p:nvSpPr>
        <p:spPr>
          <a:xfrm>
            <a:off x="152400" y="4495800"/>
            <a:ext cx="87630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2400" baseline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EA68-0EA9-4E5D-A2A1-F9314D74287C}" type="datetime1">
              <a:rPr lang="pt-BR" smtClean="0"/>
              <a:t>23/10/2015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938F-DC49-4EC8-A32F-3C059DB17B7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431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: 1 Retrato com 3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843A-B360-44DD-98D0-6DFC6228F02C}" type="datetime1">
              <a:rPr lang="pt-BR" smtClean="0"/>
              <a:t>23/10/2015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6762-94F5-43CB-93F8-4BD0B150522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6215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Paisagem com 2 Re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31576-2E91-4C94-A7B3-02BEA760A649}" type="datetime1">
              <a:rPr lang="pt-BR" smtClean="0"/>
              <a:t>23/10/2015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D948-B08C-490C-A778-2C1076EB7F5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61418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Retrato com 2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32F25-377E-4BBA-8F00-EF67F9CCB000}" type="datetime1">
              <a:rPr lang="pt-BR" smtClean="0"/>
              <a:t>23/10/2015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4E87-997D-43D4-ABD8-72CD5521585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23156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C6FD6-BC4B-494F-AE7D-239B079F71C8}" type="datetime1">
              <a:rPr lang="pt-BR" smtClean="0"/>
              <a:t>23/10/2015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BA97-1B56-4843-B63A-D694855E975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245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9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2802-2BD0-48A7-91FF-281B57D6C5BE}" type="datetime1">
              <a:rPr lang="pt-BR" smtClean="0"/>
              <a:t>23/10/2015</a:t>
            </a:fld>
            <a:endParaRPr/>
          </a:p>
        </p:txBody>
      </p:sp>
      <p:sp>
        <p:nvSpPr>
          <p:cNvPr id="10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0C22-CE4C-4C6B-9321-B0BCB9D4836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36349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870F5-9C93-4A69-B933-DD8D7764A054}" type="datetime1">
              <a:rPr lang="pt-BR" smtClean="0"/>
              <a:t>23/10/2015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2D31C-8B98-41E6-89D5-62DA8468F34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4805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3C2EA-0165-4713-B625-52FC46CC2FF7}" type="datetime1">
              <a:rPr lang="pt-BR" smtClean="0"/>
              <a:t>23/10/2015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1AB1-DEAF-4D15-8F02-B024E64FB1E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576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1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9222-5579-4CB7-B515-F57C6715E584}" type="datetime1">
              <a:rPr lang="pt-BR" smtClean="0"/>
              <a:t>23/10/2015</a:t>
            </a:fld>
            <a:endParaRPr/>
          </a:p>
        </p:txBody>
      </p:sp>
      <p:sp>
        <p:nvSpPr>
          <p:cNvPr id="3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3E73-D65A-467E-8791-713F3D50B0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8414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471" y="926733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81" y="-11362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-27384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 smtClean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23/10/2015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23/10/2015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23/10/2015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 smtClean="0"/>
          </a:p>
        </p:txBody>
      </p:sp>
      <p:sp>
        <p:nvSpPr>
          <p:cNvPr id="1027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  <a:endParaRPr lang="en-US" altLang="pt-BR" smtClean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C89A95E-8556-421C-81F5-F022CDC95EAC}" type="datetime1">
              <a:rPr lang="pt-BR" smtClean="0"/>
              <a:t>23/10/2015</a:t>
            </a:fld>
            <a:endParaRPr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Century Schoolbook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BFC412-B2C9-4FCB-BAE2-61A6091A6EA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78" r:id="rId2"/>
    <p:sldLayoutId id="2147483779" r:id="rId3"/>
    <p:sldLayoutId id="214748379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0" r:id="rId22"/>
    <p:sldLayoutId id="2147483797" r:id="rId23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pt-BR" sz="3200" cap="all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5pPr>
      <a:lvl6pPr eaLnBrk="1" latinLnBrk="0" hangingPunct="1">
        <a:defRPr kumimoji="0" lang="pt-BR">
          <a:solidFill>
            <a:schemeClr val="tx2"/>
          </a:solidFill>
        </a:defRPr>
      </a:lvl6pPr>
      <a:lvl7pPr eaLnBrk="1" latinLnBrk="0" hangingPunct="1">
        <a:defRPr kumimoji="0" lang="pt-BR">
          <a:solidFill>
            <a:schemeClr val="tx2"/>
          </a:solidFill>
        </a:defRPr>
      </a:lvl7pPr>
      <a:lvl8pPr eaLnBrk="1" latinLnBrk="0" hangingPunct="1">
        <a:defRPr kumimoji="0" lang="pt-BR">
          <a:solidFill>
            <a:schemeClr val="tx2"/>
          </a:solidFill>
        </a:defRPr>
      </a:lvl8pPr>
      <a:lvl9pPr eaLnBrk="1" latinLnBrk="0" hangingPunct="1">
        <a:defRPr kumimoji="0" lang="pt-BR">
          <a:solidFill>
            <a:schemeClr val="tx2"/>
          </a:solidFill>
        </a:defRPr>
      </a:lvl9pPr>
      <a:extLst/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lang="pt-B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lang="pt-B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lang="pt-B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pt-BR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pt-B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</p:sldLayoutIdLst>
  <p:transition>
    <p:fade/>
  </p:transition>
  <p:timing>
    <p:tnLst>
      <p:par>
        <p:cTn id="1" dur="indefinite" restart="never" nodeType="tmRoot"/>
      </p:par>
    </p:tnLst>
  </p:timing>
  <p:hf sldNum="0" hdr="0" ft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rteonline.com.br/resultados/rateio?CodigoDoConcurso=19972" TargetMode="External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9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6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60.jpeg"/><Relationship Id="rId4" Type="http://schemas.openxmlformats.org/officeDocument/2006/relationships/hyperlink" Target="http://pt.wikipedia.org/wiki/Ficheiro:Apple_512k.jpg" TargetMode="Externa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//upload.wikimedia.org/wikipedia/commons/6/69/IBM_PC_5150.jpg" TargetMode="External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http://www.google.com.br/url?sa=i&amp;rct=j&amp;q=&amp;esrc=s&amp;source=images&amp;cd=&amp;cad=rja&amp;uact=8&amp;docid=RenkOsE_RUskpM&amp;tbnid=CNfMcGq6DrChrM:&amp;ved=0CAUQjRw&amp;url=http://www.pbti.com.br/solucoes-e-servicos/mainframe/&amp;ei=joEGVKvpOsnHgwTLvYC4CQ&amp;bvm=bv.74115972,d.aWw&amp;psig=AFQjCNF3qZ61_FqEmqrd4yrDrMSWxuaAIg&amp;ust=1409798916562358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7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0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5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0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9.jpeg"/><Relationship Id="rId4" Type="http://schemas.openxmlformats.org/officeDocument/2006/relationships/image" Target="../media/image118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5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3.jpe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5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5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25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2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5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5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5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63.png"/><Relationship Id="rId4" Type="http://schemas.openxmlformats.org/officeDocument/2006/relationships/image" Target="../media/image162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67.jpeg"/><Relationship Id="rId4" Type="http://schemas.openxmlformats.org/officeDocument/2006/relationships/image" Target="../media/image166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71.jpeg"/><Relationship Id="rId4" Type="http://schemas.openxmlformats.org/officeDocument/2006/relationships/image" Target="../media/image170.jpe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74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78.jpeg"/><Relationship Id="rId4" Type="http://schemas.openxmlformats.org/officeDocument/2006/relationships/image" Target="../media/image177.jpe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5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84.jpeg"/><Relationship Id="rId4" Type="http://schemas.openxmlformats.org/officeDocument/2006/relationships/image" Target="../media/image183.png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89.jpeg"/><Relationship Id="rId4" Type="http://schemas.openxmlformats.org/officeDocument/2006/relationships/image" Target="../media/image188.jpe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93.jpeg"/><Relationship Id="rId4" Type="http://schemas.openxmlformats.org/officeDocument/2006/relationships/image" Target="../media/image192.jpe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jpe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96.jpeg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25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25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2.jpe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25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7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25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2.jpe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5.jpe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image" Target="../media/image216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97453" y="3430553"/>
            <a:ext cx="8297863" cy="1066800"/>
          </a:xfrm>
        </p:spPr>
        <p:txBody>
          <a:bodyPr>
            <a:normAutofit/>
          </a:bodyPr>
          <a:lstStyle>
            <a:extLst/>
          </a:lstStyle>
          <a:p>
            <a:pPr algn="ctr" fontAlgn="auto">
              <a:spcAft>
                <a:spcPts val="0"/>
              </a:spcAft>
              <a:defRPr/>
            </a:pPr>
            <a:r>
              <a:rPr sz="4000" dirty="0" smtClean="0">
                <a:solidFill>
                  <a:schemeClr val="tx1"/>
                </a:solidFill>
              </a:rPr>
              <a:t>HARDWARE e SOFTWARE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5123" name="Rectangle 16"/>
          <p:cNvSpPr>
            <a:spLocks noGrp="1"/>
          </p:cNvSpPr>
          <p:nvPr>
            <p:ph type="body" sz="quarter" idx="10"/>
          </p:nvPr>
        </p:nvSpPr>
        <p:spPr>
          <a:xfrm>
            <a:off x="2411413" y="5732462"/>
            <a:ext cx="6386512" cy="648865"/>
          </a:xfrm>
        </p:spPr>
        <p:txBody>
          <a:bodyPr/>
          <a:lstStyle/>
          <a:p>
            <a:r>
              <a:rPr altLang="pt-BR" dirty="0" smtClean="0"/>
              <a:t>por: André Aparecido da Silva</a:t>
            </a:r>
          </a:p>
          <a:p>
            <a:r>
              <a:rPr lang="pt-BR" altLang="pt-BR" sz="1200" dirty="0" smtClean="0"/>
              <a:t>Disponível em: http://www.oxnar.com.br/2015/unitec </a:t>
            </a:r>
            <a:endParaRPr altLang="pt-BR" sz="1200" dirty="0" smtClean="0"/>
          </a:p>
          <a:p>
            <a:endParaRPr altLang="pt-BR" dirty="0" smtClean="0"/>
          </a:p>
        </p:txBody>
      </p:sp>
      <p:pic>
        <p:nvPicPr>
          <p:cNvPr id="14338" name="Picture 2" descr="http://www.bloginformaticamicrocamp.com.br/wp-content/uploads/2011/08/hardware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/>
          <a:srcRect l="12500" r="12500"/>
          <a:stretch>
            <a:fillRect/>
          </a:stretch>
        </p:blipFill>
        <p:spPr>
          <a:xfrm>
            <a:off x="5364088" y="1052736"/>
            <a:ext cx="2286000" cy="2286000"/>
          </a:xfr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8258" cy="686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58" y="69850"/>
            <a:ext cx="45720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/>
          </p:cNvSpPr>
          <p:nvPr>
            <p:ph type="body" sz="quarter" idx="11"/>
          </p:nvPr>
        </p:nvSpPr>
        <p:spPr>
          <a:xfrm>
            <a:off x="857250" y="3068638"/>
            <a:ext cx="7243763" cy="2717800"/>
          </a:xfrm>
        </p:spPr>
        <p:txBody>
          <a:bodyPr/>
          <a:lstStyle/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endParaRPr lang="pt-PT" altLang="pt-BR" sz="3600" dirty="0" smtClean="0"/>
          </a:p>
          <a:p>
            <a:pPr algn="just"/>
            <a:r>
              <a:rPr lang="pt-PT" altLang="pt-BR" sz="3600" dirty="0" smtClean="0"/>
              <a:t>No âmbito eletrônico o termo hardware é bastante utilizado, principalmente na área de computação, e se aplica a: </a:t>
            </a:r>
          </a:p>
          <a:p>
            <a:pPr algn="just">
              <a:buFontTx/>
              <a:buChar char="•"/>
            </a:pPr>
            <a:r>
              <a:rPr lang="pt-PT" altLang="pt-BR" sz="3600" dirty="0" smtClean="0"/>
              <a:t> Dispositivos de entrada e saída</a:t>
            </a:r>
            <a:r>
              <a:rPr lang="pt-PT" altLang="pt-BR" dirty="0" smtClean="0"/>
              <a:t>; </a:t>
            </a:r>
          </a:p>
          <a:p>
            <a:pPr algn="just">
              <a:buFontTx/>
              <a:buChar char="•"/>
            </a:pPr>
            <a:r>
              <a:rPr lang="pt-PT" altLang="pt-BR" sz="3600" dirty="0" smtClean="0"/>
              <a:t>Unidade cental de processanto; </a:t>
            </a:r>
          </a:p>
          <a:p>
            <a:pPr algn="just">
              <a:buFontTx/>
              <a:buChar char="•"/>
            </a:pPr>
            <a:r>
              <a:rPr lang="pt-PT" altLang="pt-BR" sz="3600" dirty="0" smtClean="0"/>
              <a:t> Memória etc... </a:t>
            </a:r>
          </a:p>
          <a:p>
            <a:pPr algn="just"/>
            <a:r>
              <a:rPr lang="pt-PT" altLang="pt-BR" sz="3600" dirty="0">
                <a:solidFill>
                  <a:schemeClr val="bg1"/>
                </a:solidFill>
              </a:rPr>
              <a:t> </a:t>
            </a:r>
            <a:r>
              <a:rPr lang="pt-PT" altLang="pt-BR" sz="3600" dirty="0" smtClean="0">
                <a:solidFill>
                  <a:schemeClr val="bg1"/>
                </a:solidFill>
              </a:rPr>
              <a:t>         </a:t>
            </a:r>
            <a:r>
              <a:rPr lang="pt-PT" altLang="pt-BR" sz="3600" dirty="0" smtClean="0">
                <a:solidFill>
                  <a:srgbClr val="FF0000"/>
                </a:solidFill>
              </a:rPr>
              <a:t>TODA A PARTE FÍSICA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23/10/2015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26738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sz="4400" dirty="0" smtClean="0"/>
          </a:p>
          <a:p>
            <a:pPr algn="ctr"/>
            <a:endParaRPr lang="pt-BR" sz="4400" dirty="0"/>
          </a:p>
          <a:p>
            <a:pPr algn="ctr"/>
            <a:r>
              <a:rPr lang="pt-BR" sz="4400" dirty="0" smtClean="0"/>
              <a:t>MONTAR O CONJUNTO IDEAL</a:t>
            </a:r>
            <a:endParaRPr lang="pt-BR" sz="440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23/10/2015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816727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começou?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1" y="1600200"/>
            <a:ext cx="2674640" cy="604664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/>
          <a:p>
            <a:r>
              <a:rPr lang="pt-BR" dirty="0" smtClean="0"/>
              <a:t>Allan Turing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23/10/2015</a:t>
            </a:fld>
            <a:endParaRPr lang="pt-BR" dirty="0"/>
          </a:p>
        </p:txBody>
      </p:sp>
      <p:sp>
        <p:nvSpPr>
          <p:cNvPr id="7" name="Espaço Reservado para Conteúdo 5"/>
          <p:cNvSpPr txBox="1">
            <a:spLocks/>
          </p:cNvSpPr>
          <p:nvPr/>
        </p:nvSpPr>
        <p:spPr bwMode="auto">
          <a:xfrm>
            <a:off x="5995097" y="2348880"/>
            <a:ext cx="2674640" cy="6046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 smtClean="0"/>
              <a:t>Guerra</a:t>
            </a:r>
            <a:endParaRPr lang="pt-BR" kern="0" dirty="0"/>
          </a:p>
        </p:txBody>
      </p:sp>
      <p:sp>
        <p:nvSpPr>
          <p:cNvPr id="8" name="Espaço Reservado para Conteúdo 5"/>
          <p:cNvSpPr txBox="1">
            <a:spLocks/>
          </p:cNvSpPr>
          <p:nvPr/>
        </p:nvSpPr>
        <p:spPr bwMode="auto">
          <a:xfrm>
            <a:off x="683568" y="5085184"/>
            <a:ext cx="2674640" cy="6046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 smtClean="0"/>
              <a:t>Criptografia</a:t>
            </a:r>
            <a:endParaRPr lang="pt-BR" kern="0" dirty="0"/>
          </a:p>
        </p:txBody>
      </p:sp>
      <p:sp>
        <p:nvSpPr>
          <p:cNvPr id="9" name="Espaço Reservado para Conteúdo 5"/>
          <p:cNvSpPr txBox="1">
            <a:spLocks/>
          </p:cNvSpPr>
          <p:nvPr/>
        </p:nvSpPr>
        <p:spPr bwMode="auto">
          <a:xfrm>
            <a:off x="1979712" y="3198676"/>
            <a:ext cx="3900364" cy="6046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 smtClean="0"/>
              <a:t>Quebra de códigos</a:t>
            </a:r>
            <a:endParaRPr lang="pt-BR" kern="0" dirty="0"/>
          </a:p>
        </p:txBody>
      </p:sp>
      <p:sp>
        <p:nvSpPr>
          <p:cNvPr id="10" name="Espaço Reservado para Conteúdo 5"/>
          <p:cNvSpPr txBox="1">
            <a:spLocks/>
          </p:cNvSpPr>
          <p:nvPr/>
        </p:nvSpPr>
        <p:spPr bwMode="auto">
          <a:xfrm>
            <a:off x="3969602" y="4941168"/>
            <a:ext cx="5130081" cy="12241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pt-BR" kern="0" dirty="0" smtClean="0"/>
              <a:t>Mudanças e </a:t>
            </a:r>
          </a:p>
          <a:p>
            <a:pPr algn="ctr"/>
            <a:r>
              <a:rPr lang="pt-BR" kern="0" dirty="0" smtClean="0"/>
              <a:t>pensamentos diferentes</a:t>
            </a:r>
            <a:endParaRPr lang="pt-BR" kern="0" dirty="0"/>
          </a:p>
        </p:txBody>
      </p:sp>
    </p:spTree>
    <p:extLst>
      <p:ext uri="{BB962C8B-B14F-4D97-AF65-F5344CB8AC3E}">
        <p14:creationId xmlns:p14="http://schemas.microsoft.com/office/powerpoint/2010/main" val="235625717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códigos da guerra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Alan </a:t>
            </a:r>
            <a:r>
              <a:rPr lang="pt-BR" dirty="0"/>
              <a:t>Turing foi um incrível matemático, lógico e </a:t>
            </a:r>
            <a:r>
              <a:rPr lang="pt-BR" dirty="0" err="1"/>
              <a:t>criptoanalista</a:t>
            </a:r>
            <a:r>
              <a:rPr lang="pt-BR" dirty="0"/>
              <a:t>, cujos estudos e projetos se tornaram base para a tecnologia atual. </a:t>
            </a: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1026" name="Picture 2" descr="http://ibxk.com.br/2012/2/materias/192747438103617.jpg?w=1040&amp;h=585&amp;mode=cro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411" y="4509120"/>
            <a:ext cx="2007589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18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Os códigos da guerra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É </a:t>
            </a:r>
            <a:r>
              <a:rPr lang="pt-BR" dirty="0"/>
              <a:t>neste momento que muitos podem estar pensando: “Mas afinal de contas, o que esse cientista inventou de tão importante?”.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</a:t>
            </a:r>
            <a:r>
              <a:rPr lang="pt-BR" dirty="0"/>
              <a:t>resposta deve estar, literalmente, na sua frente: ele é o motivo de você estar usando um computador neste momento.</a:t>
            </a:r>
          </a:p>
        </p:txBody>
      </p:sp>
    </p:spTree>
    <p:extLst>
      <p:ext uri="{BB962C8B-B14F-4D97-AF65-F5344CB8AC3E}">
        <p14:creationId xmlns:p14="http://schemas.microsoft.com/office/powerpoint/2010/main" val="102477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Decifrando o </a:t>
            </a:r>
            <a:r>
              <a:rPr lang="pt-BR" dirty="0" smtClean="0"/>
              <a:t>Enigma</a:t>
            </a:r>
            <a:endParaRPr lang="pt-BR" dirty="0"/>
          </a:p>
        </p:txBody>
      </p:sp>
      <p:pic>
        <p:nvPicPr>
          <p:cNvPr id="2050" name="Picture 2" descr="https://encrypted-tbn2.gstatic.com/images?q=tbn:ANd9GcR6DQoqu-wQ4MFjq5RA4HKLFvLwOeiz2ieHE-5vp9tc8SNHYD4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6" y="1340768"/>
            <a:ext cx="3559809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videotuto.net.br/wp-content/uploads/2013/12/image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728" y="2278373"/>
            <a:ext cx="449727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76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 </a:t>
            </a:r>
            <a:r>
              <a:rPr lang="pt-BR" dirty="0" smtClean="0"/>
              <a:t> O </a:t>
            </a:r>
            <a:r>
              <a:rPr lang="pt-BR" dirty="0"/>
              <a:t>primeiro destaque da vida de Turing veio quando ele estava perto dos 30 anos. Trabalhando em conjunto com uma organização inglesa, o matemático foi capaz de criar um sistema para traduzir os textos </a:t>
            </a:r>
            <a:r>
              <a:rPr lang="pt-BR" dirty="0" err="1"/>
              <a:t>encriptados</a:t>
            </a:r>
            <a:r>
              <a:rPr lang="pt-BR" dirty="0"/>
              <a:t> pelos alemães chamado “</a:t>
            </a:r>
            <a:r>
              <a:rPr lang="pt-BR" dirty="0" err="1"/>
              <a:t>bombe</a:t>
            </a:r>
            <a:r>
              <a:rPr lang="pt-BR" dirty="0"/>
              <a:t>”.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98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Sua </a:t>
            </a:r>
            <a:r>
              <a:rPr lang="pt-BR" dirty="0"/>
              <a:t>máquina era extremamente eficaz contra o equipamento inimigo, que usava uma </a:t>
            </a:r>
            <a:r>
              <a:rPr lang="pt-BR" dirty="0" err="1"/>
              <a:t>encriptadora</a:t>
            </a:r>
            <a:r>
              <a:rPr lang="pt-BR" dirty="0"/>
              <a:t> chamada Enigma para fazer com que as mensagens captadas pelos britânicos não fossem compreensíveis.</a:t>
            </a:r>
          </a:p>
        </p:txBody>
      </p:sp>
    </p:spTree>
    <p:extLst>
      <p:ext uri="{BB962C8B-B14F-4D97-AF65-F5344CB8AC3E}">
        <p14:creationId xmlns:p14="http://schemas.microsoft.com/office/powerpoint/2010/main" val="52707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 smtClean="0"/>
              <a:t>   A </a:t>
            </a:r>
            <a:r>
              <a:rPr lang="pt-BR" dirty="0" err="1"/>
              <a:t>bombe</a:t>
            </a:r>
            <a:r>
              <a:rPr lang="pt-BR" dirty="0"/>
              <a:t> captava e identificava quando o sinal estava protegido pelo mesmo padrão da Enigma, para depois usar um padrão de lógica que ignorava informações que se contradiziam e gerar a mensagem verdadeira.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370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756792"/>
          </a:xfrm>
        </p:spPr>
        <p:txBody>
          <a:bodyPr/>
          <a:lstStyle/>
          <a:p>
            <a:pPr algn="just"/>
            <a:r>
              <a:rPr lang="pt-BR" dirty="0" smtClean="0"/>
              <a:t>   Na </a:t>
            </a:r>
            <a:r>
              <a:rPr lang="pt-BR" dirty="0"/>
              <a:t>época, já haviam algumas máquinas que faziam o mesmo, mas nenhuma tão bem quanto esta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</p:txBody>
      </p:sp>
      <p:pic>
        <p:nvPicPr>
          <p:cNvPr id="3074" name="Picture 2" descr="Réplica da bombe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4752528" cy="355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724128" y="3068960"/>
            <a:ext cx="3168352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b="1" dirty="0" smtClean="0"/>
              <a:t>Notem que é parecida com a maquina do filme.</a:t>
            </a:r>
            <a:endParaRPr lang="pt-BR" b="1" dirty="0"/>
          </a:p>
        </p:txBody>
      </p:sp>
      <p:cxnSp>
        <p:nvCxnSpPr>
          <p:cNvPr id="6" name="Conector de seta reta 5"/>
          <p:cNvCxnSpPr/>
          <p:nvPr/>
        </p:nvCxnSpPr>
        <p:spPr bwMode="auto">
          <a:xfrm flipH="1">
            <a:off x="5004048" y="3715291"/>
            <a:ext cx="2952328" cy="86583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36360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dirty="0" err="1" smtClean="0"/>
              <a:t>Bombe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O </a:t>
            </a:r>
            <a:r>
              <a:rPr lang="pt-BR" dirty="0"/>
              <a:t>sistema da </a:t>
            </a:r>
            <a:r>
              <a:rPr lang="pt-BR" dirty="0" err="1"/>
              <a:t>bombe</a:t>
            </a:r>
            <a:r>
              <a:rPr lang="pt-BR" dirty="0"/>
              <a:t> usava mecanismos eletromecânicos e era extremamente avançado para sua época. Por isso, ele é muitas vezes considerado como o primeiro computador da história.</a:t>
            </a:r>
          </a:p>
        </p:txBody>
      </p:sp>
    </p:spTree>
    <p:extLst>
      <p:ext uri="{BB962C8B-B14F-4D97-AF65-F5344CB8AC3E}">
        <p14:creationId xmlns:p14="http://schemas.microsoft.com/office/powerpoint/2010/main" val="223138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Turing e sua </a:t>
            </a:r>
            <a:r>
              <a:rPr lang="pt-BR" dirty="0" smtClean="0"/>
              <a:t>máquina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Por </a:t>
            </a:r>
            <a:r>
              <a:rPr lang="pt-BR" dirty="0"/>
              <a:t>mais que a criação da </a:t>
            </a:r>
            <a:r>
              <a:rPr lang="pt-BR" dirty="0" err="1"/>
              <a:t>bombe</a:t>
            </a:r>
            <a:r>
              <a:rPr lang="pt-BR" dirty="0"/>
              <a:t> seja impressionante, seu título de “pai da computação” só veio com a criação de sua “máquina-automática”, atualmente conhecida por máquina de Turing.</a:t>
            </a:r>
          </a:p>
        </p:txBody>
      </p:sp>
    </p:spTree>
    <p:extLst>
      <p:ext uri="{BB962C8B-B14F-4D97-AF65-F5344CB8AC3E}">
        <p14:creationId xmlns:p14="http://schemas.microsoft.com/office/powerpoint/2010/main" val="123301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A ideia do equipamento era bastante </a:t>
            </a:r>
            <a:r>
              <a:rPr lang="pt-BR" dirty="0" smtClean="0"/>
              <a:t>simples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 smtClean="0"/>
              <a:t>   O </a:t>
            </a:r>
            <a:r>
              <a:rPr lang="pt-BR" dirty="0"/>
              <a:t>aparelho devia ser capaz de manipular símbolos em uma fita de acordo com uma série de regras para guardar informações. O conceito parece familiar?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Pois </a:t>
            </a:r>
            <a:r>
              <a:rPr lang="pt-BR" dirty="0"/>
              <a:t>deveria. Afinal, é assim que todos os computadores funcionam.</a:t>
            </a:r>
          </a:p>
        </p:txBody>
      </p:sp>
    </p:spTree>
    <p:extLst>
      <p:ext uri="{BB962C8B-B14F-4D97-AF65-F5344CB8AC3E}">
        <p14:creationId xmlns:p14="http://schemas.microsoft.com/office/powerpoint/2010/main" val="316344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404664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A </a:t>
            </a:r>
            <a:r>
              <a:rPr lang="pt-BR" dirty="0"/>
              <a:t>lógica por trás da máquina de Turing pode imitar qualquer algoritmo de um PC, se mostrando especialmente útil para que as pessoas possam compreender as limitações da computação.</a:t>
            </a:r>
          </a:p>
        </p:txBody>
      </p:sp>
      <p:pic>
        <p:nvPicPr>
          <p:cNvPr id="4098" name="Picture 2" descr="http://ibxk.com.br/2012/2/materias/192747438103432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38" y="3119501"/>
            <a:ext cx="5138762" cy="376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6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</a:t>
            </a:r>
          </a:p>
          <a:p>
            <a:pPr algn="just"/>
            <a:r>
              <a:rPr lang="pt-BR" dirty="0" smtClean="0"/>
              <a:t> Todo </a:t>
            </a:r>
            <a:r>
              <a:rPr lang="pt-BR" dirty="0"/>
              <a:t>o conceito da máquina de Turing foi então incorporado ao primeiro computador do matemático, chamado ACE (“</a:t>
            </a:r>
            <a:r>
              <a:rPr lang="pt-BR" dirty="0" err="1"/>
              <a:t>Automatic</a:t>
            </a:r>
            <a:r>
              <a:rPr lang="pt-BR" dirty="0"/>
              <a:t> </a:t>
            </a:r>
            <a:r>
              <a:rPr lang="pt-BR" dirty="0" err="1"/>
              <a:t>Computing</a:t>
            </a:r>
            <a:r>
              <a:rPr lang="pt-BR" dirty="0"/>
              <a:t> </a:t>
            </a:r>
            <a:r>
              <a:rPr lang="pt-BR" dirty="0" err="1"/>
              <a:t>Engine</a:t>
            </a:r>
            <a:r>
              <a:rPr lang="pt-BR" dirty="0"/>
              <a:t>” ou “motor de computação automática”). </a:t>
            </a:r>
          </a:p>
        </p:txBody>
      </p:sp>
    </p:spTree>
    <p:extLst>
      <p:ext uri="{BB962C8B-B14F-4D97-AF65-F5344CB8AC3E}">
        <p14:creationId xmlns:p14="http://schemas.microsoft.com/office/powerpoint/2010/main" val="180998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Infelizmente</a:t>
            </a:r>
            <a:r>
              <a:rPr lang="pt-BR" dirty="0"/>
              <a:t>, o projeto sofreu vários problemas de atraso e custo, sendo construído apenas tempos depois e em uma versão mais simples.</a:t>
            </a:r>
          </a:p>
        </p:txBody>
      </p:sp>
    </p:spTree>
    <p:extLst>
      <p:ext uri="{BB962C8B-B14F-4D97-AF65-F5344CB8AC3E}">
        <p14:creationId xmlns:p14="http://schemas.microsoft.com/office/powerpoint/2010/main" val="190199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Foi </a:t>
            </a:r>
            <a:r>
              <a:rPr lang="pt-BR" dirty="0"/>
              <a:t>nesta época também que Alan Turing criou seu famoso teste, usado até hoje para descobrir o nível de inteligência de um programa de inteligência artificial. 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463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ti.br.inter.net/jferro/imagens/prec007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5040560" cy="68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84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Esse </a:t>
            </a:r>
            <a:r>
              <a:rPr lang="pt-BR" dirty="0"/>
              <a:t>teste não foi criado para analisar a capacidade de um computador de pensar por si mesmo, já que as máquinas são completamente incapazes disso, mas sim de identificar o quão bem ele pode imitar o cérebro humano.</a:t>
            </a:r>
          </a:p>
          <a:p>
            <a:r>
              <a:rPr lang="pt-BR" dirty="0" smtClean="0"/>
              <a:t>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0637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Para </a:t>
            </a:r>
            <a:r>
              <a:rPr lang="pt-BR" dirty="0"/>
              <a:t>isso, uma pessoa deve mandar uma série de perguntas para o computador, analisando as respostas dadas por ele.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Caso </a:t>
            </a:r>
            <a:r>
              <a:rPr lang="pt-BR" dirty="0"/>
              <a:t>essa pessoa não consiga diferenciar se o que foi dito pelo sistema foi elaborado por outro ser humano ou se veio de uma máquina, a inteligência artificial é definida como “inteligente”.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148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</a:t>
            </a:r>
            <a:r>
              <a:rPr lang="pt-BR" dirty="0" smtClean="0"/>
              <a:t>Turing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Atualmente</a:t>
            </a:r>
            <a:r>
              <a:rPr lang="pt-BR" dirty="0"/>
              <a:t>, não é difícil encontrar softwares capazes de serem considerados inteligentes dentro dos moldes do teste – e nem são necessários de sistemas extremamente avançados. Chats virtuais, como o Robô Ed, são um bom exemplo de inteligência artificial capaz de enganar qualquer um.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226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0"/>
            <a:ext cx="6353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03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44624"/>
            <a:ext cx="6271050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987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Encontrando os </a:t>
            </a:r>
            <a:r>
              <a:rPr lang="pt-BR" dirty="0" smtClean="0"/>
              <a:t>padrões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Turing </a:t>
            </a:r>
            <a:r>
              <a:rPr lang="pt-BR" dirty="0"/>
              <a:t>sempre foi considerado uma pessoa extremamente excêntrica por sua necessidade de buscar padrões, tanto na matemática quanto na própria natureza.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722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Encontrando os </a:t>
            </a:r>
            <a:r>
              <a:rPr lang="pt-BR" dirty="0" smtClean="0"/>
              <a:t>padrões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  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Mas </a:t>
            </a:r>
            <a:r>
              <a:rPr lang="pt-BR" dirty="0"/>
              <a:t>isso acabou se mostrando um fator importante para que ele criasse os computadores, ao mesmo tempo em que trouxe frutos interessantes para o ramo da biologia.</a:t>
            </a:r>
          </a:p>
        </p:txBody>
      </p:sp>
    </p:spTree>
    <p:extLst>
      <p:ext uri="{BB962C8B-B14F-4D97-AF65-F5344CB8AC3E}">
        <p14:creationId xmlns:p14="http://schemas.microsoft.com/office/powerpoint/2010/main" val="306936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Encontre os padrões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/>
          </p:nvPr>
        </p:nvGraphicFramePr>
        <p:xfrm>
          <a:off x="931862" y="2708919"/>
          <a:ext cx="7456563" cy="2303295"/>
        </p:xfrm>
        <a:graphic>
          <a:graphicData uri="http://schemas.openxmlformats.org/drawingml/2006/table">
            <a:tbl>
              <a:tblPr/>
              <a:tblGrid>
                <a:gridCol w="2485521"/>
                <a:gridCol w="2485521"/>
                <a:gridCol w="2485521"/>
              </a:tblGrid>
              <a:tr h="369900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u="none" strike="noStrike" cap="all" dirty="0">
                          <a:solidFill>
                            <a:srgbClr val="578201"/>
                          </a:solidFill>
                          <a:effectLst/>
                          <a:latin typeface="tahoma"/>
                          <a:hlinkClick r:id="rId2"/>
                        </a:rPr>
                        <a:t>RATEIO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1668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10/01/2015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05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-40 -47 -52 -55 -57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07/01/2015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07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-12 -24 -44 -51 -56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1666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03/01/2015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01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-02 -23 -27 -45 -51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3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/>
          </p:nvPr>
        </p:nvGraphicFramePr>
        <p:xfrm>
          <a:off x="931862" y="2852936"/>
          <a:ext cx="7312546" cy="1952902"/>
        </p:xfrm>
        <a:graphic>
          <a:graphicData uri="http://schemas.openxmlformats.org/drawingml/2006/table">
            <a:tbl>
              <a:tblPr/>
              <a:tblGrid>
                <a:gridCol w="3656273"/>
                <a:gridCol w="3656273"/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 smtClean="0">
                          <a:effectLst/>
                          <a:latin typeface="Tahoma"/>
                        </a:rPr>
                        <a:t>1671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0" dirty="0" smtClean="0">
                          <a:effectLst/>
                          <a:latin typeface="Tahoma"/>
                        </a:rPr>
                        <a:t>21 -27 -31 </a:t>
                      </a:r>
                      <a:r>
                        <a:rPr lang="pt-BR" b="0" dirty="0" smtClean="0">
                          <a:solidFill>
                            <a:srgbClr val="FF0000"/>
                          </a:solidFill>
                          <a:effectLst/>
                          <a:latin typeface="Tahoma"/>
                        </a:rPr>
                        <a:t>-45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-55- 56</a:t>
                      </a:r>
                    </a:p>
                    <a:p>
                      <a:endParaRPr lang="pt-BR" dirty="0"/>
                    </a:p>
                  </a:txBody>
                  <a:tcPr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411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1670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01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-17- 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19 </a:t>
                      </a:r>
                      <a:r>
                        <a:rPr lang="pt-BR" b="0" dirty="0" smtClean="0">
                          <a:effectLst/>
                          <a:latin typeface="Tahoma"/>
                        </a:rPr>
                        <a:t>-30 -33- 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47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  <a:tr h="656411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1669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28 29 31 </a:t>
                      </a:r>
                      <a:r>
                        <a:rPr lang="pt-BR" b="0" dirty="0">
                          <a:solidFill>
                            <a:srgbClr val="FF0000"/>
                          </a:solidFill>
                          <a:effectLst/>
                          <a:latin typeface="Tahoma"/>
                        </a:rPr>
                        <a:t>45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 48 49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3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t.depositphotos.com/1518767/1414/i/950/depositphotos_14146358-List-of-dna-analysis-in-capital-let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 smtClean="0"/>
          </a:p>
          <a:p>
            <a:pPr algn="ctr"/>
            <a:endParaRPr lang="pt-BR" dirty="0"/>
          </a:p>
          <a:p>
            <a:pPr algn="ctr"/>
            <a:endParaRPr lang="pt-BR" dirty="0" smtClean="0"/>
          </a:p>
          <a:p>
            <a:pPr algn="ctr"/>
            <a:r>
              <a:rPr lang="pt-BR" sz="4400" b="1" dirty="0" smtClean="0">
                <a:solidFill>
                  <a:srgbClr val="FF0000"/>
                </a:solidFill>
              </a:rPr>
              <a:t>EM TUDO HÁ PADRÕES, NEM QUE O PADRÃO SEJA A ALEATORIEDADE!!!</a:t>
            </a:r>
            <a:endParaRPr lang="pt-BR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7533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2001 Uma odisseia no espaço</a:t>
            </a:r>
            <a:endParaRPr lang="pt-BR" dirty="0"/>
          </a:p>
        </p:txBody>
      </p:sp>
      <p:sp>
        <p:nvSpPr>
          <p:cNvPr id="5" name="AutoShape 2" descr="data:image/jpeg;base64,/9j/4AAQSkZJRgABAQAAAQABAAD/2wCEAAkGBxQTEhUUExQVFhQXFx0YFRcVFBcUFBcUFRQXFxYXGBQYHSggGBwlHBcXITEhJSkrLi4uFx8zODMsNygtLisBCgoKDg0OGhAQGywkHyQsLCwsLCwwLCwsLCwsLCwsLCwsLCwsLCwsLCwsLCwsLCwsLCwsLCwsLCwsLCwsLCwsLP/AABEIALcBEwMBIgACEQEDEQH/xAAcAAABBQEBAQAAAAAAAAAAAAAAAQIDBAUGCAf/xABGEAABAwIDBAcEBggEBgMAAAABAAIRAyEEEjEFQVFhBhMicYGRoTKxwfAHYpLR0uEjQlJygqKz8RRDY8IzRFRzo7IWFyT/xAAZAQADAQEBAAAAAAAAAAAAAAAAAgMBBAX/xAAmEQACAgICAgICAgMAAAAAAAAAAQIREiEDMUFRExQEUmGBIjJC/9oADAMBAAIRAxEAPwD4ahdS76PNpAkHCuka9un+JH/13tL/AKV326f4k2EvQucfaOWQuqp/RztJ2mFed3t09ftJH/R5tEa4Vw730wPPMjGXoM4+zlkLo/8A4Nj5I/w7pGvbpj/ckPQjHD/lz9un+JGEvQZx9o51C3h0Oxp/yD9tn4ko6GY0x+gN9O2z8S345emZ8kfaMBC6VvQHaBsMM77dP8SQdA9oQT/hnQNe3T/Eswl6D5Ie0c2hdLU6BbQbrhnD+On+JRDoVjv+nd9pn4kYS9G5x9o59C6FnQjHHTDu+1T/ABJzOg2PIkYdxGnt09ftIwl6DOPs5xC3ndDsaNaB+0z8SjxnRXF0mF76Ja1upzMMAmBoeKMZegyj7MVCkNF3BN6s8EtDDUJcqMqAEQlhEIARCWEQgBEJQEIARCVEIARCUBEIARCVIgAQhKgBEJYQgD1kMOc7SbA/fBlWKeAcXGSIBkJ+IkOBAJPOTqdAFo02nrJ/VI+HBd0ptI8mKsbgWxqqeJw5JyPb2TJBmYO7df8AMLXyaiLfBVa1RwaQAHEcuekdykpW7KtUqZgYjYubT2hYbgRAOnj5LGxlF2jmEPGruN7LtjQDoJOV3AHfCxtr4HOAQSHNkRrcncr8fJb2QkqOWdhy6TYT87lJg8KS6N2+dx1XS7OZFPI9hc4G8iLE8VWdgcjoPf3wJvwVlO3QjKzOInNqWnSePco6QvwnnaUBziRu5+mqficPYmIsPM/kmZhFjK8E2voZ3BR4akMrnHd/7HT7/BMqtkkqRvs5ecm8SPkoa0FjMNUAOms/GPgrOGIh0bySeSqNHbMaT6SrVBh7R4Nd5/2CSSKQkZtelnqvEaAnyEgjjeFV2nRFbB1xv6p4jmxuceoWjQgmpUOjWR4z9yh2OM1OoDvsf4wWlTa0Wi9nweuFWcFcxDYMKo9cZ3ohIQR8lOKakYwhSQhIlNBClo4dzrgGNJgkSdBbfyXS7H2NTLQ7KKj5IOYyxpB/Ybyj2jA4LG6GSs53B4KpVMU2F0axoBzcbDxXX7O+jmo6DVrMYODAajvM5W+RKfiNpUQxrH1MxEjJTEtB00aMrTzE9y02dMC1jGMa0ODQBnMvsI7TP7J+GUW3kheSLS0y9gvo8wjfaFSofrVIHg1gB9VdxfRTCMpHLQotIuM5duImSXToeK5La/Sqs0duo4zbI05R330C5zGbeqVGkAvHGajnGOWkLofJBKlEnhLyzt34LCgwRgwI/wBPWbi5ngsPaOEol5YKWHNjBpucDoY9h2U6aGNVymGxDQZezOOGYtvxkfN1cpbSYXj9E1rZOjnyM3EmQd2jfBcWLLpxExWzREszAxPVv9vWLR7iBylZZC7nDYMOaHZxAAIBdlLhM5nTJDZEiBeVzG3aIbWdwN+FzqPOURlboaUdWZqWEiE5MURzSpqEAexcZDmkj9XUfcqzMzHNJJIdwG/SCeUeit7QBboLR4LOw+ILec+Hl5rugrjo8eembtOpbinMaCs3D1jlJOo4cFNSxPs87eMwpODHjy9WTuw/anXU9ybXwgcDO/ha45qwHSSnAzZJkymMWUjSJ1AuPX7lXxUkAQCQN+vz960axg2Onkqj67ZBdbjI8lSDZKcUtFLBkZSSBl3ggTJ3e4+KpbSozdkkbxz5qzi6lKXATBuYMjMoMLUynteybX5D8wuiKf8AsRb8GM4HemRrabLSxjAHECHD71TxLbgDQD1V1KxWivQfBNtysMrZcw+r8I+5Q9Vv4JWU8xInUfI9EshokezCOrqNMQXRPeCjZVMNJ5ifJ5UQIa4NG5xcfKw8vertFna8HfPqpSLxPgm2KWWtVbwqOHk4hZb1u9J2xisQP9ap/UcsOouJnoR6IXJqc5NlKxxCruEwXabnFnaAOBklktBgyJtYwkwFEkloY2o8jsiSbyJAgiTE+Sn2gWtE5XMJylozBwAaIBzTIsRu3aqY6Q9ldlPMJOVwBA1J7JBY88C1505aHSnXxriC0Ehk+y3ss8hr4qs+oXamfn8kyUUFji8+C1thYaTmI8cwNhuyi4MxqrnRDY9Kq/NXksGjZLQ68XIvE7gQV0GGFGvijToU2hgMBrAGhzGgZnWAtO86yL3VEtWJls47b1cOqADKQ0atBBJPaIdOpBJFrd+qzJXb7a6GVKmKqltSm1r3lwD3PdUAdcyxjXO1NuKib0YwtKTXxDzGgHV0JIsfbc5+tvYWvjlZmSONPJW9m7Mq4h+Six1R31RYDi52jRzJXTHH7Ooxkote4aktfWnuNUtZ/IkrdKzUGRrTTYbRnawReR1dJrWkHQyCsxiu2bbfSMqs7EUB1bKsge0aZEB0kEB0AmOVtY4rNxbjDQ43E89XE3PmtnE12hsmNN2nhe65+rULiSscUuhrdDEISlKAiEIQB7TxVMOaQubxIIPIWHcuhxTjHzvWA/tiRoDF90xBXbwaR4/M7ZY2S0uzD5stXDUIHzvWZs+oWsjQzJ8bgeSsMxpzQtmpNuhYOK7NUBVMaXZhksN5tx5qxQfIQ8LnWmdT3HRSxuIa1wa7Q6oxGFD22jMARrx+5Z+3pzA7oj581Yqh4DS05hAzQL6WkK6jSi0zny20zLrUi2xEW87jRSMs69mgTHlK2WMDmfpGgTbhHPluWfisIA5wl0xv89fBVXJemI4Vsy3PEkj5lMqwTpuUgpbkrGwRO9VEK9NoggyJ17hoPNNwTDNvkcU7Fe0ntfltxExHL8krGj2UX0hnc7cfOYK0sPSuI0v9yy6w7TW75k95n8lt0PyU5nRxnn7peP8A9mJ/71T+o5YDvn58FvdLHzi8Qf8AXqf1HLBeuNndEgekASvV3ZOGa8uzXA8Ne5ZVlLLuz8O6mHFrBUq7g1vXWhsjK0ECMwkzIMBQs6PYp8vdSLG73VS2i3+cj0XQ4PH0sLRe7K7MSAAwkGNxc62VsxftTa2887iekdd05XCmPqNaHcpfGYnmsSiuwbb6NGj0OP8AmVmgRP6NrnCB9d+Rn8xUowGz6ROd+cjc6qSZH1KLSP8AyLlq+Ie8y9znH6zi73qNGS8IKfs68YunVJbQAbTDQ2zSySZkluY+/cu56O4dtKmG07TdxtLjxP3L5TsQkOsbuMRIMwJ9kX328V9H6PYetl7bHtEWzHJryIJ/lVOOW7oSa0cv9Im1XnEdU17g1rAHAGAXGTeNeyWrjolfVm9A6L6rqlapUqOc4mJDGwTYTdzoECZGi6LZvR3DUBLKFNlvacMx+3Uk+qd8Mpu3oFyJKkfINk7EdU7WV9QZZDaLTUOb9UGPMgKzU6NY15kYWuBEAOploAjSDEL7LiNp0WjtVWjhq4eGUELNxHS3BtJBeZ/dEeJLhHis+CC7kN8svCPklXonjRc4Wr/CzN6NlZGIw72Oyva5jv2XNLT5ESvsp6aYQnKC+f3WxYSe0Tl05pHbcweJbkeQ5hsW1WgttvEEx3iFj4+PxIXOXlHxeELa6WbJbhq+Vhmm5ofTMz2SSIzb4IInhCxVBqnRRO1YQhCFhp7Fx1Q540ltjaDqfgsrEVBobHeI98LVrOOZsaWB3g8Vj4zDhkO46DgIJE8dy9Diro8We3ZpVxAbFgR833qhGZwE71Z2e4VGBsiQJtaLxHuPioMTTcxwdPlqnh+vknLux7MbUEwZy3I5J1LHlxdmmN17A7vUpuCd1hdMDMMruBde8cfzSs2cG0yQ8On24MjIdY4kWPGyV4rTWyqt9C4vFz2S1puAMw0t67vNaOCpk9oDU3BtoNR5LGwWFbWghx7AMxaT+reLLYxj3NpyPHkISciWors2PthV7csIPIiL+Hh6KIUmwAZt+tvvxSbPrFwBEFw7JPGND7kmLqkXsALOHPd3pUmnRrd7IMXhTmMCAOHDiqj6UxPfHCSFqEl1MmYOo75+KzsS6Zg68Pd6KsG+hJJdlB7IcJ+Qio6JPB/wNvepHCYKZi2gCOZJ79AqCozsODnzcAfVbeBExzKyiIaANXG/cPkrTY7LTLv2Wl3kJ+CTkOjiPOu2quetVd+09x83ErJqK5iHKk9cTO9ELipsHiSwmCBNjOgvr7/NQuTSlY51bsXlyiTBaSC2Mh45XEdp26biDF7rGx2EbmJEMGpHajK49k3BvB/sqFHEObOVxE6jce8aFWsKHPMugNiLACRyDYHipKJRzXkWls3MQ1pLnnQNk2+z3rp9ldCmm9Zx/da4epy2PdKm2a6nSaNwI3S5xIMxxJufJR7U6UllmDqzEgwHVCDvjRnjPforxiluRGUm9ROtwWEoYVoyhlIcT7R3kZj2nJK+32gDqqb6s2GWANYkTc35BfLsZtuo+YJAO8nM8ibZnRddn9G+HGRz3GXvNpuQ1unrKouRyeMRXDFWy1tvb+LpFoNM0w4SDAyxf/MDiQ7lO/RcttXb1aQ4vzOMwcwLh+8AATYgCdYXT9K67sRXbQYeyw5dxGc3eTF7AAfwuXKbQ6NYupXe1lGo5rSWscWhrDTaSGkPMNNt8rJp+LY0a8mLV2hUc7MXQ7i0NYZ49kC6gdWcdXOJPMro6HQ59+tr0WZfaa1xrVByy0wRPiFM7Y+BpR1tWo92pGanRaOWUdZUnwG9Swl5GyXg5ik9xIDcxJMACSSTaAN5Ws5lWnaq2HFogOzZmgQW2BGUgAWO60cN7BbYo4fM7C02U3Zey4te9x4kVahkDllAMLnsRVzS7dBMkwNb95JO5Nil5C2VdoYjM1o/ZJi5MAhs6km5E+JVFPrPkpim+xgQhCwD2HWBDtbb/P58lmYhvWA5QTlNmgknKRA7N9CtKvci8AwfGbDuMLNwVFzajosQ2D3nfz4r0IdX5PDfZLs2gWFs6EeNzf3Bau0MIXQRHcfeoHsyw47oHlwWm+4UpzeSaK8cE00zC2fTLK0HQ8OO4qXFbLpgmoHERJMGRY3F+anq0bgDXjynXwVSnWzPyg9jM47ryST5yqW5PJf2KqSpjK+Pe0sc13YJEjII5iVfxlaYBEsdr5SpHsphmUhuXcCBqBqqsGGuc8luhkQAd0NA5W70lp+B6aVWU8KwNeC0nWI5rQxLMzu8abrqliKBD2kCxM31mVphpiSBnI/LTxTzfTFitNFd1WMobukHgSBCoVqUT6d0qeq4gkc1DUKeMaFbK5G/goMU3tFWHaKKo2fnknFRVp0cxlL0irdXgcS/T9C8Dve3I31cFp06GVq5f6TsTk2c8b6j2MHgesP9NR5JWjr4o0fC8Qbqm8qzWKqvXKzsREU2E5MKVjklClJvotejTAAc+zfCbAbpHEKtshgJGazeMxBvBJ4dwJ9F0mEezD4fr3im5z5awPp5rNJkNBtmm+YgiIE6hNFCtnNur1Kpy0mOcfqhz3xwsOfAK1S6J4kx1jW0gbzWqNp/yk5vRWMV0yrOaGtkNG4ugeVMMCyau2axJOctnXJDDbmLrG4m7NtnRakwZq2JsN1Omcrt1q1TK3XfdaDNoMpAtw5dlADWuL2uNtZcwQ4CYtwXDl0mSZPO5XRbIwLw5tMUjUe6f0ZeacO1ueyWwLG+u9amn0ga9s7fophGUGmviHsY592dbVazskXdDjdxnfu7yue6d7dLawFB1J1NzA4PZlqiZcHAEy1txuAN1sYXo7iSS57qFHj1NIVakfWrVO0DzzFVa3+AoOLnO6+rvJIruzDnak0+tlZp410TtXfZyOFwOKxQ1eWT7T3FtLw433NBWo/ZFDCiajs9XcIFubWfF1u5P210te4w3LTG7K4PqRzdo3uAB5rl6+LLp56nVxPEk71F4r+SiyfZbxNcHMXGDqGATM3uToOaoV65dExawAsPkyT4qJCm3Y4IQhYAIQhAHrd5zWJtYc5O/wCeK2qNEAaDnZZuLpmZbr3b93otPDv7AzxMXvaV18rtKjyeFK3ZFUcJyxae8K2LhVaZAPxVtsQpSLcW7KtZsyJvBjjdc3h8wGt5I4WEcN3NdRXpSdLwb94VWhgtzgDHsnlwPiq8fIoolycbbpC4jBipTbFo0VbC4l05Pqxf9oHKfh5rXeCBZZlfD9rMO+OJslhK9MbljjVDsOw5jJlsXniNE5rod2vD+6ixjbjWDrHFPFcEQ6JT1eydpaKmLb2lC9qs4kz4KsrR6Jvsjc1NpMv6D4qZwTsGyXTwTN0horYtYTDfmF81+mrGQMPRH1qhHkxv+9fTWi5dwXwv6Vcf1uPqDdSa2mP4Rmd/O5w8Fzz6o7ONbOIqlVnqeoVXeVznQiMpqcU1LIct4XEQMul55H5krotjbYfSplj2Mq0HOux7mth3Im14mCD4TfkSla8jQkdxhEZNGVZ2WLw+Ce1zuorUjEghgLAYsZY/TwVLoy+kyoespNfTymQ5lJ5BtBBqER5wub653E+Z0GiaXHiU2e7oMfB9JrdK6FJhFGkxpIIBDqLQCd5bSzT3SFzWE6Rmi972gGoQQKlnuEmTlDhlkmJJB0XNIWy5ZMFBI19p9IKtf/iPe4cHulv2AA0eAWdUxDiIJtwAA92qhQpuTfYwpQkQsNFlCEiAFQhCABCEIA9pVKUkHdqn12W93em4OqHN7lO82VW2nRwxinFv2c9/inCoGlt5gRrfTktbNoAZ56i1j4rC2hUgOcJD514CIPfZRbNrvPsahvaG4x+sOd11S47VnGp1o6WlWJJEaKRxO7xVDA4kZQd8we6LStFrpC5pKmdXHLJdkbqxLSQocO8ubNp+4p2YSWqvsqe3wmPzCZL/ABYmTlJWTVqeae71VDD0Ykncfcr+HcN9p5ymYtogjimjJrROUU1kVpAMkSHKsW/P5JxBAjhdNe+dVeKonZERKs4ZuVpPHRR0mSbKxV1AG5En4KcfshxNVtOm57vZa0vefqtBcfQLzJtTFGrUfUd7T3F7u9xJPqV9z+lXanU4F7QYdWcKY/d9p/hAj+NfAazlzTezt40V6hUDlLUKhcplkMKRKUiRjIQpEqRYaCEBCAESoSINBKhCABCEIAEJUiAFCEiUIAEIQgD2js3Q7rxHcVPV4KLMGgmeJTRWzNm0xNuB0VWm3ZwKSUMTnsbQJJAMgXneADE803Y7HtJgCT8CtHrwLnUkzG4CYiPJXX4hrGk87DmdF1S5HVUckYpvsayhPLiFYc+JiFA2sPaAMOEzeJjkOSp5Dd4uHCZ5xA+eSjTfZW1FaLb41G9SYNsAu4mSPC6qMfDQ2cwvJ4cFN1kUyRYweei1rVCwaysq7TcWlhaeO/Wbx6KxiKtgeI8eSgFVpAa7+wAG/vMeKKtUAhhNtAfBOl0hW+2Q4h97abkx+qjqG6Z1t1dR0Ssv5gwSfBMou/W46KB9Mu1s0ep5fel2pjG4bD1K7/YpsLgOLtGtHe4geKlJpI6YJtnyD6Ydr9bixRB7NBuU/wDcf2n+mRv8JXzmoVe2jinVHue8y9zi5x4uccxPmVn1CuW7O6KpELyoipHKNKyg0pClKakGApEpSIAEIhCAApEqIQaCEIQAJUiJQAqEICABCEIAEJUIA9eYuvLQBvBJ5W/JTbMu2eQaByaBfzU4wbSZEaEDeJNj7lZoUQ0ADcIXVKccaR5UeOV7Mqps8SBn7ROmsTyWlicMwth4kDROpUQ10773PMylrvgSY+Hilc3JoooKKZn1KnZyiw013DiUxrwacTEHLO6SBHvTNpYhrW5gQZ4ad8+KzKdeKTg6YkOBidXb/LerxjcbOV3ezQ6+GtbmaBBzQ0ODjpE8LjyVLE7WzAAdkA232uN3es0VrjLd0zHPeZVrZWANZziTDWDtEe4H4quEY7YtylpGiYcyRe0HjxHwUe0KRinaZt5aeKr4R7g+SOyTYD4dys4/FNBDdIIdrvm1j5rNp6DVGZicYWOLHCSLSr+zqUjMZifFZ2IqGo8kgXM8LLTwroplxEXhvOB6nmnk9BFKyyTcE6DRo4r5x9M/SKRTwjTwq1Y8qbfe77K7PEY5tGnUr1T+jptLj9Y7mjmSQB3rz9tzaT8RWqVqntPcXHgJ0aOQEAcgFyc2tHbwK9mfVKrvT3uULioHWkMcmEpzkyUjGEJSJUiwYalJQEhQAIKRKSgASkJEINBEIQgASoQUACEIQAqEIQaCEsIQB7JwdamJIewZrkZhE8dVLU2hSaCTUZ9pv38l4sQmcrZzx4sVSZ7Mq7WpRPWMnWMw+9ZWO2iGu/4jTJzAZwQLRovJCE8eRR8CS/Hy/wCj1FUxbDYvby7YgSe+2qrY3GNzlrXty6QHANMab7rzMhWX5X8E/pL9j0uxge7LScDAJJLhcD04BbtfFU8PhxTa9he674cDffv8PBeS0JZfkuTVrRq/DSTpnqXZu1qYBBe2RP6w8Piqjsa17jdpJtOYeC8yoW/a3dC/SX7HqRmIosbDnAuNoDhp3yocTtEVKgY1zA0CBDhAG+/xXmFCPs+aN+mvZ9k+lbpG0luDpOBZTh1Ugg5qhHZbI/ZBnvdyXzGpU5rJQoSnbs6YcSiqRfc5RuKqIStj0WCU0qFCwKJCUhKYhBo6UJqEAKhIhADkJqEAOSpiEAPQmIQA+UJiEASIUaEG2TIUKEBYIQhBgIQhAAhCEACEIQAIQhAAhCEACEIQAIQhAAhCEACEIQAIQhAAhCEACEIQAIQhAAhCEACEIQAIQhAAhCE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QTEhUUExQVFhQXFx0YFRcVFBcUFBcUFRQXFxYXGBQYHSggGBwlHBcXITEhJSkrLi4uFx8zODMsNygtLisBCgoKDg0OGhAQGywkHyQsLCwsLCwwLCwsLCwsLCwsLCwsLCwsLCwsLCwsLCwsLCwsLCwsLCwsLCwsLCwsLCwsLP/AABEIALcBEwMBIgACEQEDEQH/xAAcAAABBQEBAQAAAAAAAAAAAAAAAQIDBAUGCAf/xABGEAABAwIDBAcEBggEBgMAAAABAAIRAyEEEjEFQVFhBhMicYGRoTKxwfAHYpLR0uEjQlJygqKz8RRDY8IzRFRzo7IWFyT/xAAZAQADAQEBAAAAAAAAAAAAAAAAAgMBBAX/xAAmEQACAgICAgICAgMAAAAAAAAAAQIREiEDMUFRExQEUmGBIjJC/9oADAMBAAIRAxEAPwD4ahdS76PNpAkHCuka9un+JH/13tL/AKV326f4k2EvQucfaOWQuqp/RztJ2mFed3t09ftJH/R5tEa4Vw730wPPMjGXoM4+zlkLo/8A4Nj5I/w7pGvbpj/ckPQjHD/lz9un+JGEvQZx9o51C3h0Oxp/yD9tn4ko6GY0x+gN9O2z8S345emZ8kfaMBC6VvQHaBsMM77dP8SQdA9oQT/hnQNe3T/Eswl6D5Ie0c2hdLU6BbQbrhnD+On+JRDoVjv+nd9pn4kYS9G5x9o59C6FnQjHHTDu+1T/ABJzOg2PIkYdxGnt09ftIwl6DOPs5xC3ndDsaNaB+0z8SjxnRXF0mF76Ja1upzMMAmBoeKMZegyj7MVCkNF3BN6s8EtDDUJcqMqAEQlhEIARCWEQgBEJQEIARCVEIARCUBEIARCVIgAQhKgBEJYQgD1kMOc7SbA/fBlWKeAcXGSIBkJ+IkOBAJPOTqdAFo02nrJ/VI+HBd0ptI8mKsbgWxqqeJw5JyPb2TJBmYO7df8AMLXyaiLfBVa1RwaQAHEcuekdykpW7KtUqZgYjYubT2hYbgRAOnj5LGxlF2jmEPGruN7LtjQDoJOV3AHfCxtr4HOAQSHNkRrcncr8fJb2QkqOWdhy6TYT87lJg8KS6N2+dx1XS7OZFPI9hc4G8iLE8VWdgcjoPf3wJvwVlO3QjKzOInNqWnSePco6QvwnnaUBziRu5+mqficPYmIsPM/kmZhFjK8E2voZ3BR4akMrnHd/7HT7/BMqtkkqRvs5ecm8SPkoa0FjMNUAOms/GPgrOGIh0bySeSqNHbMaT6SrVBh7R4Nd5/2CSSKQkZtelnqvEaAnyEgjjeFV2nRFbB1xv6p4jmxuceoWjQgmpUOjWR4z9yh2OM1OoDvsf4wWlTa0Wi9nweuFWcFcxDYMKo9cZ3ohIQR8lOKakYwhSQhIlNBClo4dzrgGNJgkSdBbfyXS7H2NTLQ7KKj5IOYyxpB/Ybyj2jA4LG6GSs53B4KpVMU2F0axoBzcbDxXX7O+jmo6DVrMYODAajvM5W+RKfiNpUQxrH1MxEjJTEtB00aMrTzE9y02dMC1jGMa0ODQBnMvsI7TP7J+GUW3kheSLS0y9gvo8wjfaFSofrVIHg1gB9VdxfRTCMpHLQotIuM5duImSXToeK5La/Sqs0duo4zbI05R330C5zGbeqVGkAvHGajnGOWkLofJBKlEnhLyzt34LCgwRgwI/wBPWbi5ngsPaOEol5YKWHNjBpucDoY9h2U6aGNVymGxDQZezOOGYtvxkfN1cpbSYXj9E1rZOjnyM3EmQd2jfBcWLLpxExWzREszAxPVv9vWLR7iBylZZC7nDYMOaHZxAAIBdlLhM5nTJDZEiBeVzG3aIbWdwN+FzqPOURlboaUdWZqWEiE5MURzSpqEAexcZDmkj9XUfcqzMzHNJJIdwG/SCeUeit7QBboLR4LOw+ILec+Hl5rugrjo8eembtOpbinMaCs3D1jlJOo4cFNSxPs87eMwpODHjy9WTuw/anXU9ybXwgcDO/ha45qwHSSnAzZJkymMWUjSJ1AuPX7lXxUkAQCQN+vz960axg2Onkqj67ZBdbjI8lSDZKcUtFLBkZSSBl3ggTJ3e4+KpbSozdkkbxz5qzi6lKXATBuYMjMoMLUynteybX5D8wuiKf8AsRb8GM4HemRrabLSxjAHECHD71TxLbgDQD1V1KxWivQfBNtysMrZcw+r8I+5Q9Vv4JWU8xInUfI9EshokezCOrqNMQXRPeCjZVMNJ5ifJ5UQIa4NG5xcfKw8vertFna8HfPqpSLxPgm2KWWtVbwqOHk4hZb1u9J2xisQP9ap/UcsOouJnoR6IXJqc5NlKxxCruEwXabnFnaAOBklktBgyJtYwkwFEkloY2o8jsiSbyJAgiTE+Sn2gWtE5XMJylozBwAaIBzTIsRu3aqY6Q9ldlPMJOVwBA1J7JBY88C1505aHSnXxriC0Ehk+y3ss8hr4qs+oXamfn8kyUUFji8+C1thYaTmI8cwNhuyi4MxqrnRDY9Kq/NXksGjZLQ68XIvE7gQV0GGFGvijToU2hgMBrAGhzGgZnWAtO86yL3VEtWJls47b1cOqADKQ0atBBJPaIdOpBJFrd+qzJXb7a6GVKmKqltSm1r3lwD3PdUAdcyxjXO1NuKib0YwtKTXxDzGgHV0JIsfbc5+tvYWvjlZmSONPJW9m7Mq4h+Six1R31RYDi52jRzJXTHH7Ooxkote4aktfWnuNUtZ/IkrdKzUGRrTTYbRnawReR1dJrWkHQyCsxiu2bbfSMqs7EUB1bKsge0aZEB0kEB0AmOVtY4rNxbjDQ43E89XE3PmtnE12hsmNN2nhe65+rULiSscUuhrdDEISlKAiEIQB7TxVMOaQubxIIPIWHcuhxTjHzvWA/tiRoDF90xBXbwaR4/M7ZY2S0uzD5stXDUIHzvWZs+oWsjQzJ8bgeSsMxpzQtmpNuhYOK7NUBVMaXZhksN5tx5qxQfIQ8LnWmdT3HRSxuIa1wa7Q6oxGFD22jMARrx+5Z+3pzA7oj581Yqh4DS05hAzQL6WkK6jSi0zny20zLrUi2xEW87jRSMs69mgTHlK2WMDmfpGgTbhHPluWfisIA5wl0xv89fBVXJemI4Vsy3PEkj5lMqwTpuUgpbkrGwRO9VEK9NoggyJ17hoPNNwTDNvkcU7Fe0ntfltxExHL8krGj2UX0hnc7cfOYK0sPSuI0v9yy6w7TW75k95n8lt0PyU5nRxnn7peP8A9mJ/71T+o5YDvn58FvdLHzi8Qf8AXqf1HLBeuNndEgekASvV3ZOGa8uzXA8Ne5ZVlLLuz8O6mHFrBUq7g1vXWhsjK0ECMwkzIMBQs6PYp8vdSLG73VS2i3+cj0XQ4PH0sLRe7K7MSAAwkGNxc62VsxftTa2887iekdd05XCmPqNaHcpfGYnmsSiuwbb6NGj0OP8AmVmgRP6NrnCB9d+Rn8xUowGz6ROd+cjc6qSZH1KLSP8AyLlq+Ie8y9znH6zi73qNGS8IKfs68YunVJbQAbTDQ2zSySZkluY+/cu56O4dtKmG07TdxtLjxP3L5TsQkOsbuMRIMwJ9kX328V9H6PYetl7bHtEWzHJryIJ/lVOOW7oSa0cv9Im1XnEdU17g1rAHAGAXGTeNeyWrjolfVm9A6L6rqlapUqOc4mJDGwTYTdzoECZGi6LZvR3DUBLKFNlvacMx+3Uk+qd8Mpu3oFyJKkfINk7EdU7WV9QZZDaLTUOb9UGPMgKzU6NY15kYWuBEAOploAjSDEL7LiNp0WjtVWjhq4eGUELNxHS3BtJBeZ/dEeJLhHis+CC7kN8svCPklXonjRc4Wr/CzN6NlZGIw72Oyva5jv2XNLT5ESvsp6aYQnKC+f3WxYSe0Tl05pHbcweJbkeQ5hsW1WgttvEEx3iFj4+PxIXOXlHxeELa6WbJbhq+Vhmm5ofTMz2SSIzb4IInhCxVBqnRRO1YQhCFhp7Fx1Q540ltjaDqfgsrEVBobHeI98LVrOOZsaWB3g8Vj4zDhkO46DgIJE8dy9Diro8We3ZpVxAbFgR833qhGZwE71Z2e4VGBsiQJtaLxHuPioMTTcxwdPlqnh+vknLux7MbUEwZy3I5J1LHlxdmmN17A7vUpuCd1hdMDMMruBde8cfzSs2cG0yQ8On24MjIdY4kWPGyV4rTWyqt9C4vFz2S1puAMw0t67vNaOCpk9oDU3BtoNR5LGwWFbWghx7AMxaT+reLLYxj3NpyPHkISciWors2PthV7csIPIiL+Hh6KIUmwAZt+tvvxSbPrFwBEFw7JPGND7kmLqkXsALOHPd3pUmnRrd7IMXhTmMCAOHDiqj6UxPfHCSFqEl1MmYOo75+KzsS6Zg68Pd6KsG+hJJdlB7IcJ+Qio6JPB/wNvepHCYKZi2gCOZJ79AqCozsODnzcAfVbeBExzKyiIaANXG/cPkrTY7LTLv2Wl3kJ+CTkOjiPOu2quetVd+09x83ErJqK5iHKk9cTO9ELipsHiSwmCBNjOgvr7/NQuTSlY51bsXlyiTBaSC2Mh45XEdp26biDF7rGx2EbmJEMGpHajK49k3BvB/sqFHEObOVxE6jce8aFWsKHPMugNiLACRyDYHipKJRzXkWls3MQ1pLnnQNk2+z3rp9ldCmm9Zx/da4epy2PdKm2a6nSaNwI3S5xIMxxJufJR7U6UllmDqzEgwHVCDvjRnjPforxiluRGUm9ROtwWEoYVoyhlIcT7R3kZj2nJK+32gDqqb6s2GWANYkTc35BfLsZtuo+YJAO8nM8ibZnRddn9G+HGRz3GXvNpuQ1unrKouRyeMRXDFWy1tvb+LpFoNM0w4SDAyxf/MDiQ7lO/RcttXb1aQ4vzOMwcwLh+8AATYgCdYXT9K67sRXbQYeyw5dxGc3eTF7AAfwuXKbQ6NYupXe1lGo5rSWscWhrDTaSGkPMNNt8rJp+LY0a8mLV2hUc7MXQ7i0NYZ49kC6gdWcdXOJPMro6HQ59+tr0WZfaa1xrVByy0wRPiFM7Y+BpR1tWo92pGanRaOWUdZUnwG9Swl5GyXg5ik9xIDcxJMACSSTaAN5Ws5lWnaq2HFogOzZmgQW2BGUgAWO60cN7BbYo4fM7C02U3Zey4te9x4kVahkDllAMLnsRVzS7dBMkwNb95JO5Nil5C2VdoYjM1o/ZJi5MAhs6km5E+JVFPrPkpim+xgQhCwD2HWBDtbb/P58lmYhvWA5QTlNmgknKRA7N9CtKvci8AwfGbDuMLNwVFzajosQ2D3nfz4r0IdX5PDfZLs2gWFs6EeNzf3Bau0MIXQRHcfeoHsyw47oHlwWm+4UpzeSaK8cE00zC2fTLK0HQ8OO4qXFbLpgmoHERJMGRY3F+anq0bgDXjynXwVSnWzPyg9jM47ryST5yqW5PJf2KqSpjK+Pe0sc13YJEjII5iVfxlaYBEsdr5SpHsphmUhuXcCBqBqqsGGuc8luhkQAd0NA5W70lp+B6aVWU8KwNeC0nWI5rQxLMzu8abrqliKBD2kCxM31mVphpiSBnI/LTxTzfTFitNFd1WMobukHgSBCoVqUT6d0qeq4gkc1DUKeMaFbK5G/goMU3tFWHaKKo2fnknFRVp0cxlL0irdXgcS/T9C8Dve3I31cFp06GVq5f6TsTk2c8b6j2MHgesP9NR5JWjr4o0fC8Qbqm8qzWKqvXKzsREU2E5MKVjklClJvotejTAAc+zfCbAbpHEKtshgJGazeMxBvBJ4dwJ9F0mEezD4fr3im5z5awPp5rNJkNBtmm+YgiIE6hNFCtnNur1Kpy0mOcfqhz3xwsOfAK1S6J4kx1jW0gbzWqNp/yk5vRWMV0yrOaGtkNG4ugeVMMCyau2axJOctnXJDDbmLrG4m7NtnRakwZq2JsN1Omcrt1q1TK3XfdaDNoMpAtw5dlADWuL2uNtZcwQ4CYtwXDl0mSZPO5XRbIwLw5tMUjUe6f0ZeacO1ueyWwLG+u9amn0ga9s7fophGUGmviHsY592dbVazskXdDjdxnfu7yue6d7dLawFB1J1NzA4PZlqiZcHAEy1txuAN1sYXo7iSS57qFHj1NIVakfWrVO0DzzFVa3+AoOLnO6+rvJIruzDnak0+tlZp410TtXfZyOFwOKxQ1eWT7T3FtLw433NBWo/ZFDCiajs9XcIFubWfF1u5P210te4w3LTG7K4PqRzdo3uAB5rl6+LLp56nVxPEk71F4r+SiyfZbxNcHMXGDqGATM3uToOaoV65dExawAsPkyT4qJCm3Y4IQhYAIQhAHrd5zWJtYc5O/wCeK2qNEAaDnZZuLpmZbr3b93otPDv7AzxMXvaV18rtKjyeFK3ZFUcJyxae8K2LhVaZAPxVtsQpSLcW7KtZsyJvBjjdc3h8wGt5I4WEcN3NdRXpSdLwb94VWhgtzgDHsnlwPiq8fIoolycbbpC4jBipTbFo0VbC4l05Pqxf9oHKfh5rXeCBZZlfD9rMO+OJslhK9MbljjVDsOw5jJlsXniNE5rod2vD+6ixjbjWDrHFPFcEQ6JT1eydpaKmLb2lC9qs4kz4KsrR6Jvsjc1NpMv6D4qZwTsGyXTwTN0horYtYTDfmF81+mrGQMPRH1qhHkxv+9fTWi5dwXwv6Vcf1uPqDdSa2mP4Rmd/O5w8Fzz6o7ONbOIqlVnqeoVXeVznQiMpqcU1LIct4XEQMul55H5krotjbYfSplj2Mq0HOux7mth3Im14mCD4TfkSla8jQkdxhEZNGVZ2WLw+Ce1zuorUjEghgLAYsZY/TwVLoy+kyoespNfTymQ5lJ5BtBBqER5wub653E+Z0GiaXHiU2e7oMfB9JrdK6FJhFGkxpIIBDqLQCd5bSzT3SFzWE6Rmi972gGoQQKlnuEmTlDhlkmJJB0XNIWy5ZMFBI19p9IKtf/iPe4cHulv2AA0eAWdUxDiIJtwAA92qhQpuTfYwpQkQsNFlCEiAFQhCABCEIA9pVKUkHdqn12W93em4OqHN7lO82VW2nRwxinFv2c9/inCoGlt5gRrfTktbNoAZ56i1j4rC2hUgOcJD514CIPfZRbNrvPsahvaG4x+sOd11S47VnGp1o6WlWJJEaKRxO7xVDA4kZQd8we6LStFrpC5pKmdXHLJdkbqxLSQocO8ubNp+4p2YSWqvsqe3wmPzCZL/ABYmTlJWTVqeae71VDD0Ykncfcr+HcN9p5ymYtogjimjJrROUU1kVpAMkSHKsW/P5JxBAjhdNe+dVeKonZERKs4ZuVpPHRR0mSbKxV1AG5En4KcfshxNVtOm57vZa0vefqtBcfQLzJtTFGrUfUd7T3F7u9xJPqV9z+lXanU4F7QYdWcKY/d9p/hAj+NfAazlzTezt40V6hUDlLUKhcplkMKRKUiRjIQpEqRYaCEBCAESoSINBKhCABCEIAEJUiAFCEiUIAEIQgD2js3Q7rxHcVPV4KLMGgmeJTRWzNm0xNuB0VWm3ZwKSUMTnsbQJJAMgXneADE803Y7HtJgCT8CtHrwLnUkzG4CYiPJXX4hrGk87DmdF1S5HVUckYpvsayhPLiFYc+JiFA2sPaAMOEzeJjkOSp5Dd4uHCZ5xA+eSjTfZW1FaLb41G9SYNsAu4mSPC6qMfDQ2cwvJ4cFN1kUyRYweei1rVCwaysq7TcWlhaeO/Wbx6KxiKtgeI8eSgFVpAa7+wAG/vMeKKtUAhhNtAfBOl0hW+2Q4h97abkx+qjqG6Z1t1dR0Ssv5gwSfBMou/W46KB9Mu1s0ep5fel2pjG4bD1K7/YpsLgOLtGtHe4geKlJpI6YJtnyD6Ydr9bixRB7NBuU/wDcf2n+mRv8JXzmoVe2jinVHue8y9zi5x4uccxPmVn1CuW7O6KpELyoipHKNKyg0pClKakGApEpSIAEIhCAApEqIQaCEIQAJUiJQAqEICABCEIAEJUIA9eYuvLQBvBJ5W/JTbMu2eQaByaBfzU4wbSZEaEDeJNj7lZoUQ0ADcIXVKccaR5UeOV7Mqps8SBn7ROmsTyWlicMwth4kDROpUQ10773PMylrvgSY+Hilc3JoooKKZn1KnZyiw013DiUxrwacTEHLO6SBHvTNpYhrW5gQZ4ad8+KzKdeKTg6YkOBidXb/LerxjcbOV3ezQ6+GtbmaBBzQ0ODjpE8LjyVLE7WzAAdkA232uN3es0VrjLd0zHPeZVrZWANZziTDWDtEe4H4quEY7YtylpGiYcyRe0HjxHwUe0KRinaZt5aeKr4R7g+SOyTYD4dys4/FNBDdIIdrvm1j5rNp6DVGZicYWOLHCSLSr+zqUjMZifFZ2IqGo8kgXM8LLTwroplxEXhvOB6nmnk9BFKyyTcE6DRo4r5x9M/SKRTwjTwq1Y8qbfe77K7PEY5tGnUr1T+jptLj9Y7mjmSQB3rz9tzaT8RWqVqntPcXHgJ0aOQEAcgFyc2tHbwK9mfVKrvT3uULioHWkMcmEpzkyUjGEJSJUiwYalJQEhQAIKRKSgASkJEINBEIQgASoQUACEIQAqEIQaCEsIQB7JwdamJIewZrkZhE8dVLU2hSaCTUZ9pv38l4sQmcrZzx4sVSZ7Mq7WpRPWMnWMw+9ZWO2iGu/4jTJzAZwQLRovJCE8eRR8CS/Hy/wCj1FUxbDYvby7YgSe+2qrY3GNzlrXty6QHANMab7rzMhWX5X8E/pL9j0uxge7LScDAJJLhcD04BbtfFU8PhxTa9he674cDffv8PBeS0JZfkuTVrRq/DSTpnqXZu1qYBBe2RP6w8Piqjsa17jdpJtOYeC8yoW/a3dC/SX7HqRmIosbDnAuNoDhp3yocTtEVKgY1zA0CBDhAG+/xXmFCPs+aN+mvZ9k+lbpG0luDpOBZTh1Ugg5qhHZbI/ZBnvdyXzGpU5rJQoSnbs6YcSiqRfc5RuKqIStj0WCU0qFCwKJCUhKYhBo6UJqEAKhIhADkJqEAOSpiEAPQmIQA+UJiEASIUaEG2TIUKEBYIQhBgIQhAAhCEACEIQAIQhAAhCEACEIQAIQhAAhCEACEIQAIQhAAhCEACEIQAIQhAAhCEACEIQAIQhAAhCEA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6150" name="Picture 6" descr="http://cinemaedebate.files.wordpress.com/2009/07/2001-uma-odisseia-no-espaco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142" y="2286000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74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INTELIGENCIA ARTIFICIAL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"</a:t>
            </a:r>
            <a:r>
              <a:rPr lang="pt-BR" dirty="0"/>
              <a:t>Não existe uma definição para inteligência artificial (IA), mas várias. Basicamente, IA é fazer com que os computadores pensem como os seres humanos ou que sejam tão inteligentes quanto o homem", </a:t>
            </a:r>
          </a:p>
        </p:txBody>
      </p:sp>
    </p:spTree>
    <p:extLst>
      <p:ext uri="{BB962C8B-B14F-4D97-AF65-F5344CB8AC3E}">
        <p14:creationId xmlns:p14="http://schemas.microsoft.com/office/powerpoint/2010/main" val="237966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INTELIGENCIA ARTIFICIAL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Aplicada em: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err="1" smtClean="0"/>
              <a:t>Video</a:t>
            </a:r>
            <a:r>
              <a:rPr lang="pt-BR" dirty="0" smtClean="0"/>
              <a:t> games;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UTI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Jogos de xadrez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Sistemas financeiros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Sistemas </a:t>
            </a:r>
            <a:r>
              <a:rPr lang="pt-BR" dirty="0" err="1" smtClean="0"/>
              <a:t>autonomos</a:t>
            </a:r>
            <a:endParaRPr lang="pt-BR" dirty="0" smtClean="0"/>
          </a:p>
          <a:p>
            <a:pPr marL="457200" indent="-457200">
              <a:buFont typeface="Arial" charset="0"/>
              <a:buChar char="•"/>
            </a:pPr>
            <a:r>
              <a:rPr lang="pt-BR" dirty="0" smtClean="0"/>
              <a:t>Outros....</a:t>
            </a:r>
          </a:p>
          <a:p>
            <a:pPr marL="457200" indent="-457200">
              <a:buFont typeface="Arial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477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23/10/2015</a:t>
            </a:fld>
            <a:endParaRPr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81727" y="1772816"/>
            <a:ext cx="7850187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9pPr>
          </a:lstStyle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pt-BR" altLang="pt-BR" sz="3200" dirty="0"/>
              <a:t>O termo “Computador” é utilizado hoje em dia para nos referirmos a um conjunto de componentes que, juntos, formam a “máquina” que conhecemos. </a:t>
            </a:r>
            <a:endParaRPr lang="pt-BR" altLang="pt-BR" sz="3200" dirty="0" smtClean="0"/>
          </a:p>
          <a:p>
            <a:pPr algn="just">
              <a:spcBef>
                <a:spcPts val="800"/>
              </a:spcBef>
              <a:buClrTx/>
              <a:buFontTx/>
              <a:buNone/>
            </a:pPr>
            <a:endParaRPr lang="pt-BR" altLang="pt-BR" sz="3200" dirty="0"/>
          </a:p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pt-BR" altLang="pt-BR" sz="3200" dirty="0"/>
              <a:t>Esses componentes se dividem em duas partes principais: </a:t>
            </a:r>
            <a:r>
              <a:rPr lang="pt-BR" altLang="pt-BR" sz="3200" b="1" dirty="0"/>
              <a:t>Hardware </a:t>
            </a:r>
            <a:r>
              <a:rPr lang="pt-BR" altLang="pt-BR" sz="3200" dirty="0"/>
              <a:t>e </a:t>
            </a:r>
            <a:r>
              <a:rPr lang="pt-BR" altLang="pt-BR" sz="3200" b="1" dirty="0"/>
              <a:t>Software.</a:t>
            </a:r>
            <a:r>
              <a:rPr lang="pt-BR" altLang="pt-BR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8773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D92385BD-E1EB-4F26-8520-1F68543FDA6E}" type="datetime1">
              <a:rPr lang="pt-BR" smtClean="0"/>
              <a:t>23/10/2015</a:t>
            </a:fld>
            <a:endParaRPr/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836613"/>
            <a:ext cx="9144000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360" tIns="44280" rIns="90360" bIns="4428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altLang="pt-BR" sz="2800">
                <a:solidFill>
                  <a:srgbClr val="000000"/>
                </a:solidFill>
              </a:rPr>
              <a:t>Hardware – </a:t>
            </a:r>
            <a:r>
              <a:rPr lang="pt-BR" altLang="pt-BR" sz="2800">
                <a:solidFill>
                  <a:srgbClr val="0033CC"/>
                </a:solidFill>
              </a:rPr>
              <a:t>Arquitetura -  </a:t>
            </a:r>
            <a:r>
              <a:rPr lang="pt-BR" altLang="pt-BR" sz="2800" b="1" i="1">
                <a:solidFill>
                  <a:srgbClr val="0033CC"/>
                </a:solidFill>
              </a:rPr>
              <a:t>Periféricos</a:t>
            </a:r>
          </a:p>
          <a:p>
            <a:pPr algn="just">
              <a:lnSpc>
                <a:spcPct val="56000"/>
              </a:lnSpc>
            </a:pPr>
            <a:endParaRPr lang="pt-BR" altLang="pt-BR" sz="2800" b="1" i="1">
              <a:solidFill>
                <a:srgbClr val="0033CC"/>
              </a:solidFill>
            </a:endParaRP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4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175" name="Text Box 5"/>
          <p:cNvSpPr txBox="1">
            <a:spLocks noChangeArrowheads="1"/>
          </p:cNvSpPr>
          <p:nvPr/>
        </p:nvSpPr>
        <p:spPr bwMode="auto">
          <a:xfrm>
            <a:off x="3067050" y="5637213"/>
            <a:ext cx="411321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Tambor Magnético</a:t>
            </a:r>
          </a:p>
        </p:txBody>
      </p:sp>
      <p:sp>
        <p:nvSpPr>
          <p:cNvPr id="7176" name="Text Box 6"/>
          <p:cNvSpPr txBox="1">
            <a:spLocks noChangeArrowheads="1"/>
          </p:cNvSpPr>
          <p:nvPr/>
        </p:nvSpPr>
        <p:spPr bwMode="auto">
          <a:xfrm>
            <a:off x="3859213" y="4702175"/>
            <a:ext cx="38735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Disco Magnético</a:t>
            </a:r>
          </a:p>
        </p:txBody>
      </p:sp>
      <p:sp>
        <p:nvSpPr>
          <p:cNvPr id="7177" name="Text Box 7"/>
          <p:cNvSpPr txBox="1">
            <a:spLocks noChangeArrowheads="1"/>
          </p:cNvSpPr>
          <p:nvPr/>
        </p:nvSpPr>
        <p:spPr bwMode="auto">
          <a:xfrm>
            <a:off x="4649788" y="3765550"/>
            <a:ext cx="4243387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Disco Magnético, Núcleo Magnético</a:t>
            </a:r>
          </a:p>
        </p:txBody>
      </p:sp>
      <p:sp>
        <p:nvSpPr>
          <p:cNvPr id="7178" name="Text Box 8"/>
          <p:cNvSpPr txBox="1">
            <a:spLocks noChangeArrowheads="1"/>
          </p:cNvSpPr>
          <p:nvPr/>
        </p:nvSpPr>
        <p:spPr bwMode="auto">
          <a:xfrm>
            <a:off x="5673725" y="2813050"/>
            <a:ext cx="368458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Disco Magnético, Vídeo</a:t>
            </a:r>
          </a:p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Impressoras</a:t>
            </a:r>
          </a:p>
        </p:txBody>
      </p:sp>
      <p:sp>
        <p:nvSpPr>
          <p:cNvPr id="7179" name="Text Box 9"/>
          <p:cNvSpPr txBox="1">
            <a:spLocks noChangeArrowheads="1"/>
          </p:cNvSpPr>
          <p:nvPr/>
        </p:nvSpPr>
        <p:spPr bwMode="auto">
          <a:xfrm>
            <a:off x="6527800" y="1976438"/>
            <a:ext cx="2649538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DVD, Pen Drives </a:t>
            </a:r>
          </a:p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Celular, Palm, TV etc.</a:t>
            </a:r>
          </a:p>
        </p:txBody>
      </p:sp>
      <p:sp>
        <p:nvSpPr>
          <p:cNvPr id="7180" name="Rectangle 10"/>
          <p:cNvSpPr>
            <a:spLocks noChangeArrowheads="1"/>
          </p:cNvSpPr>
          <p:nvPr/>
        </p:nvSpPr>
        <p:spPr bwMode="auto">
          <a:xfrm>
            <a:off x="1387475" y="54610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1" name="Text Box 11"/>
          <p:cNvSpPr txBox="1">
            <a:spLocks noChangeArrowheads="1"/>
          </p:cNvSpPr>
          <p:nvPr/>
        </p:nvSpPr>
        <p:spPr bwMode="auto">
          <a:xfrm>
            <a:off x="1422400" y="56435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1a. Geração</a:t>
            </a:r>
          </a:p>
        </p:txBody>
      </p:sp>
      <p:sp>
        <p:nvSpPr>
          <p:cNvPr id="7182" name="Rectangle 12"/>
          <p:cNvSpPr>
            <a:spLocks noChangeArrowheads="1"/>
          </p:cNvSpPr>
          <p:nvPr/>
        </p:nvSpPr>
        <p:spPr bwMode="auto">
          <a:xfrm>
            <a:off x="2206625" y="45466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3" name="Text Box 13"/>
          <p:cNvSpPr txBox="1">
            <a:spLocks noChangeArrowheads="1"/>
          </p:cNvSpPr>
          <p:nvPr/>
        </p:nvSpPr>
        <p:spPr bwMode="auto">
          <a:xfrm>
            <a:off x="2241550" y="47291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2a. Geração</a:t>
            </a:r>
          </a:p>
        </p:txBody>
      </p:sp>
      <p:sp>
        <p:nvSpPr>
          <p:cNvPr id="7184" name="Rectangle 14"/>
          <p:cNvSpPr>
            <a:spLocks noChangeArrowheads="1"/>
          </p:cNvSpPr>
          <p:nvPr/>
        </p:nvSpPr>
        <p:spPr bwMode="auto">
          <a:xfrm>
            <a:off x="3121025" y="36322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5" name="Text Box 15"/>
          <p:cNvSpPr txBox="1">
            <a:spLocks noChangeArrowheads="1"/>
          </p:cNvSpPr>
          <p:nvPr/>
        </p:nvSpPr>
        <p:spPr bwMode="auto">
          <a:xfrm>
            <a:off x="3155950" y="38147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3a. Geração</a:t>
            </a:r>
          </a:p>
        </p:txBody>
      </p:sp>
      <p:sp>
        <p:nvSpPr>
          <p:cNvPr id="7186" name="Rectangle 16"/>
          <p:cNvSpPr>
            <a:spLocks noChangeArrowheads="1"/>
          </p:cNvSpPr>
          <p:nvPr/>
        </p:nvSpPr>
        <p:spPr bwMode="auto">
          <a:xfrm>
            <a:off x="4111625" y="27940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7" name="Text Box 17"/>
          <p:cNvSpPr txBox="1">
            <a:spLocks noChangeArrowheads="1"/>
          </p:cNvSpPr>
          <p:nvPr/>
        </p:nvSpPr>
        <p:spPr bwMode="auto">
          <a:xfrm>
            <a:off x="4146550" y="29765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4a. Geração</a:t>
            </a:r>
          </a:p>
        </p:txBody>
      </p:sp>
      <p:sp>
        <p:nvSpPr>
          <p:cNvPr id="7188" name="Rectangle 18"/>
          <p:cNvSpPr>
            <a:spLocks noChangeArrowheads="1"/>
          </p:cNvSpPr>
          <p:nvPr/>
        </p:nvSpPr>
        <p:spPr bwMode="auto">
          <a:xfrm>
            <a:off x="5026025" y="19558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9" name="Text Box 19"/>
          <p:cNvSpPr txBox="1">
            <a:spLocks noChangeArrowheads="1"/>
          </p:cNvSpPr>
          <p:nvPr/>
        </p:nvSpPr>
        <p:spPr bwMode="auto">
          <a:xfrm>
            <a:off x="5060950" y="21383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5a. Geração</a:t>
            </a:r>
          </a:p>
        </p:txBody>
      </p:sp>
      <p:sp>
        <p:nvSpPr>
          <p:cNvPr id="7190" name="AutoShape 20"/>
          <p:cNvSpPr>
            <a:spLocks noChangeArrowheads="1"/>
          </p:cNvSpPr>
          <p:nvPr/>
        </p:nvSpPr>
        <p:spPr bwMode="auto">
          <a:xfrm rot="-2640000">
            <a:off x="-227013" y="3665538"/>
            <a:ext cx="5976938" cy="533400"/>
          </a:xfrm>
          <a:prstGeom prst="rightArrow">
            <a:avLst>
              <a:gd name="adj1" fmla="val 50000"/>
              <a:gd name="adj2" fmla="val 28013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91" name="Rectangle 21"/>
          <p:cNvSpPr>
            <a:spLocks noChangeArrowheads="1"/>
          </p:cNvSpPr>
          <p:nvPr/>
        </p:nvSpPr>
        <p:spPr bwMode="auto">
          <a:xfrm>
            <a:off x="1630363" y="1308100"/>
            <a:ext cx="54133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pt-BR" sz="2400" b="1">
                <a:solidFill>
                  <a:srgbClr val="0000CC"/>
                </a:solidFill>
              </a:rPr>
              <a:t>Tendências em Tecnologia de Saída</a:t>
            </a:r>
          </a:p>
        </p:txBody>
      </p:sp>
      <p:sp>
        <p:nvSpPr>
          <p:cNvPr id="7192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D92385BD-E1EB-4F26-8520-1F68543FDA6E}" type="datetime1">
              <a:rPr lang="pt-BR" smtClean="0"/>
              <a:t>23/10/2015</a:t>
            </a:fld>
            <a:endParaRPr/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92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graphicFrame>
        <p:nvGraphicFramePr>
          <p:cNvPr id="24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0354911"/>
              </p:ext>
            </p:extLst>
          </p:nvPr>
        </p:nvGraphicFramePr>
        <p:xfrm>
          <a:off x="323528" y="16288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5565304"/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Gerações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Período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1° Geração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3200" dirty="0" smtClean="0"/>
                        <a:t>1946 – 1954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2° Geração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3200" dirty="0" smtClean="0"/>
                        <a:t>1955 – 1964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3°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1964 </a:t>
                      </a:r>
                      <a:r>
                        <a:rPr lang="pt-PT" sz="3200" dirty="0" smtClean="0"/>
                        <a:t>– 1977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4°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1977 </a:t>
                      </a:r>
                      <a:r>
                        <a:rPr lang="pt-PT" sz="3200" dirty="0" smtClean="0"/>
                        <a:t>– 1991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 smtClean="0"/>
                        <a:t>5°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 smtClean="0"/>
                        <a:t>1991 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395288" y="5517232"/>
            <a:ext cx="8353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rgbClr val="C00000"/>
                </a:solidFill>
              </a:rPr>
              <a:t>Já se pensa em uma nova geração, composta principalmente por dispositivos móveis</a:t>
            </a:r>
            <a:r>
              <a:rPr lang="pt-BR" sz="1400" dirty="0" smtClean="0">
                <a:solidFill>
                  <a:schemeClr val="bg1"/>
                </a:solidFill>
              </a:rPr>
              <a:t> </a:t>
            </a:r>
            <a:endParaRPr lang="pt-B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9770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23/10/2015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pic>
        <p:nvPicPr>
          <p:cNvPr id="8198" name="Picture 2" descr="http://upload.wikimedia.org/wikipedia/commons/thumb/d/d2/Pamiec_bebnowa_1.jpg/220px-Pamiec_bebnowa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168400"/>
            <a:ext cx="20955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>
                <a:solidFill>
                  <a:schemeClr val="bg1"/>
                </a:solidFill>
              </a:rPr>
              <a:t>PRIMEIRA GERAÇÃO</a:t>
            </a:r>
          </a:p>
        </p:txBody>
      </p:sp>
      <p:pic>
        <p:nvPicPr>
          <p:cNvPr id="8200" name="Picture 4" descr="http://upload.wikimedia.org/wikipedia/commons/a/ae/Tapestick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00213"/>
            <a:ext cx="2370137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6" descr="http://www.alexandreporfirio.com/wp-content/uploads/2011/12/normal_0004_valvu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759200"/>
            <a:ext cx="3810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23/10/2015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>
                <a:solidFill>
                  <a:schemeClr val="bg1"/>
                </a:solidFill>
              </a:rPr>
              <a:t>PRIMEIRA GERAÇÃO</a:t>
            </a:r>
          </a:p>
        </p:txBody>
      </p:sp>
      <p:pic>
        <p:nvPicPr>
          <p:cNvPr id="143362" name="Picture 2" descr="http://ibxk.com.br/materias/9421/38695.jpg?w=1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36153"/>
            <a:ext cx="6696744" cy="51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3554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23/10/2015</a:t>
            </a:fld>
            <a:endParaRPr lang="pt-BR"/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BR" kern="0" dirty="0" err="1" smtClean="0">
                <a:solidFill>
                  <a:schemeClr val="tx1"/>
                </a:solidFill>
              </a:rPr>
              <a:t>Eniac</a:t>
            </a:r>
            <a:endParaRPr lang="pt-BR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4"/>
          <p:cNvSpPr txBox="1">
            <a:spLocks/>
          </p:cNvSpPr>
          <p:nvPr/>
        </p:nvSpPr>
        <p:spPr>
          <a:xfrm>
            <a:off x="457200" y="634604"/>
            <a:ext cx="8229600" cy="383187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pt-BR" kern="0" dirty="0" smtClean="0">
              <a:solidFill>
                <a:schemeClr val="bg1"/>
              </a:solidFill>
            </a:endParaRPr>
          </a:p>
          <a:p>
            <a:r>
              <a:rPr lang="pt-BR" kern="0" dirty="0" smtClean="0"/>
              <a:t>    </a:t>
            </a:r>
            <a:r>
              <a:rPr lang="pt-BR" sz="3200" kern="0" dirty="0" smtClean="0"/>
              <a:t>Sua capacidade de processamento era de 5.000 operações por segundo;</a:t>
            </a:r>
          </a:p>
          <a:p>
            <a:pPr marL="0" indent="0">
              <a:buNone/>
            </a:pPr>
            <a:endParaRPr lang="pt-BR" sz="3200" kern="0" dirty="0" smtClean="0"/>
          </a:p>
          <a:p>
            <a:r>
              <a:rPr lang="pt-BR" sz="3200" kern="0" dirty="0" smtClean="0"/>
              <a:t>    Criado na segunda guerra, tinha como principal finalidade cálculos balísticos;</a:t>
            </a:r>
          </a:p>
          <a:p>
            <a:pPr marL="0" indent="0">
              <a:buNone/>
            </a:pPr>
            <a:endParaRPr lang="pt-BR" sz="3200" kern="0" dirty="0" smtClean="0"/>
          </a:p>
          <a:p>
            <a:r>
              <a:rPr lang="pt-BR" sz="3200" kern="0" dirty="0" smtClean="0"/>
              <a:t>    Possuía 17.468 válvulas termiônicas, de 160 kW de potência;</a:t>
            </a:r>
          </a:p>
          <a:p>
            <a:endParaRPr lang="pt-BR" kern="0" dirty="0"/>
          </a:p>
        </p:txBody>
      </p:sp>
      <p:pic>
        <p:nvPicPr>
          <p:cNvPr id="7" name="Espaço Reservado para Conteúdo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749" y="4447973"/>
            <a:ext cx="3655017" cy="241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749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23/10/2015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>
                <a:solidFill>
                  <a:schemeClr val="bg1"/>
                </a:solidFill>
              </a:rPr>
              <a:t>PRIMEIRA </a:t>
            </a:r>
            <a:r>
              <a:rPr lang="pt-BR" altLang="pt-BR" dirty="0" smtClean="0">
                <a:solidFill>
                  <a:schemeClr val="bg1"/>
                </a:solidFill>
              </a:rPr>
              <a:t>GERAÇÃO - CARACTERÍSTICAS</a:t>
            </a:r>
            <a:endParaRPr lang="pt-BR" altLang="pt-BR" dirty="0">
              <a:solidFill>
                <a:schemeClr val="bg1"/>
              </a:solidFill>
            </a:endParaRPr>
          </a:p>
        </p:txBody>
      </p:sp>
      <p:graphicFrame>
        <p:nvGraphicFramePr>
          <p:cNvPr id="8" name="Espaço Reservado para Conteú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18682"/>
              </p:ext>
            </p:extLst>
          </p:nvPr>
        </p:nvGraphicFramePr>
        <p:xfrm>
          <a:off x="1547664" y="1916832"/>
          <a:ext cx="648072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5098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23/10/2015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 dirty="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600" dirty="0" smtClean="0"/>
              <a:t>SEGUNDA  </a:t>
            </a:r>
            <a:r>
              <a:rPr lang="pt-BR" altLang="pt-BR" sz="3600" dirty="0"/>
              <a:t>GERAÇÃO</a:t>
            </a:r>
          </a:p>
        </p:txBody>
      </p:sp>
      <p:pic>
        <p:nvPicPr>
          <p:cNvPr id="147458" name="Picture 2" descr="http://imgs.obviousmag.org/archives/uploads/2008/ZZ3FB660F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65" y="2676591"/>
            <a:ext cx="455371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0" name="Picture 4" descr="https://hestoriadopc.files.wordpress.com/2011/07/ibm70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248" y="2578612"/>
            <a:ext cx="2387885" cy="308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3785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23/10/2015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09852" y="620688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kern="0" dirty="0" smtClean="0">
                <a:solidFill>
                  <a:schemeClr val="tx1"/>
                </a:solidFill>
              </a:rPr>
              <a:t>Segunda Geração (1955 – 1964)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3827639"/>
              </p:ext>
            </p:extLst>
          </p:nvPr>
        </p:nvGraphicFramePr>
        <p:xfrm>
          <a:off x="533400" y="2132856"/>
          <a:ext cx="4038600" cy="2546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info7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81408" y="2204863"/>
            <a:ext cx="4083216" cy="332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726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23/10/2015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>
                <a:solidFill>
                  <a:schemeClr val="bg1"/>
                </a:solidFill>
              </a:rPr>
              <a:t>SEGUNDA  </a:t>
            </a:r>
            <a:r>
              <a:rPr lang="pt-BR" altLang="pt-BR" dirty="0">
                <a:solidFill>
                  <a:schemeClr val="bg1"/>
                </a:solidFill>
              </a:rPr>
              <a:t>GERAÇÃO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554" name="Picture 2" descr="http://image.slidesharecdn.com/geraodoscomputadores-140827194546-phpapp02/95/gerao-dos-computadores-16-638.jpg?cb=14091688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1596451"/>
            <a:ext cx="7128792" cy="401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391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23/10/2015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72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/>
              <a:t>SEGUNDA  </a:t>
            </a:r>
            <a:r>
              <a:rPr lang="pt-BR" altLang="pt-BR" dirty="0"/>
              <a:t>GERAÇÃO</a:t>
            </a:r>
          </a:p>
        </p:txBody>
      </p:sp>
      <p:pic>
        <p:nvPicPr>
          <p:cNvPr id="149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40" y="1772816"/>
            <a:ext cx="763235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7830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23/10/2015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/>
              <a:t>TERCEIRA  </a:t>
            </a:r>
            <a:r>
              <a:rPr lang="pt-BR" altLang="pt-BR" dirty="0"/>
              <a:t>GERAÇÃO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396281"/>
              </p:ext>
            </p:extLst>
          </p:nvPr>
        </p:nvGraphicFramePr>
        <p:xfrm>
          <a:off x="755576" y="1711871"/>
          <a:ext cx="3528392" cy="3392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Espaço Reservado para Conteúdo 5" descr="osborne terceira geraca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23784" y="1871340"/>
            <a:ext cx="4114559" cy="320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1972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23/10/2015</a:t>
            </a:fld>
            <a:endParaRPr lang="pt-BR"/>
          </a:p>
        </p:txBody>
      </p:sp>
      <p:pic>
        <p:nvPicPr>
          <p:cNvPr id="5" name="Espaço Reservado para Conteúdo 6" descr="circuitos20integrad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7544" y="1935088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 descr="transisi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43600" y="2289472"/>
            <a:ext cx="1428750" cy="1905000"/>
          </a:xfrm>
          <a:prstGeom prst="rect">
            <a:avLst/>
          </a:prstGeom>
        </p:spPr>
      </p:pic>
      <p:sp>
        <p:nvSpPr>
          <p:cNvPr id="7" name="Seta curvada à esquerda 5"/>
          <p:cNvSpPr/>
          <p:nvPr/>
        </p:nvSpPr>
        <p:spPr>
          <a:xfrm rot="3934662">
            <a:off x="5028289" y="4213044"/>
            <a:ext cx="648072" cy="1341762"/>
          </a:xfrm>
          <a:prstGeom prst="curvedLeftArrow">
            <a:avLst>
              <a:gd name="adj1" fmla="val 18482"/>
              <a:gd name="adj2" fmla="val 65176"/>
              <a:gd name="adj3" fmla="val 39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987316" y="5422325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/>
              <a:t>A Transítores foi substituídos pelo circuitos integrados</a:t>
            </a:r>
            <a:endParaRPr lang="pt-PT" sz="1600" b="1" dirty="0"/>
          </a:p>
        </p:txBody>
      </p:sp>
      <p:sp>
        <p:nvSpPr>
          <p:cNvPr id="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 smtClean="0"/>
              <a:t>TERCEIRA  </a:t>
            </a:r>
            <a:r>
              <a:rPr lang="pt-BR" altLang="pt-BR" dirty="0"/>
              <a:t>GERAÇÃO</a:t>
            </a:r>
          </a:p>
        </p:txBody>
      </p:sp>
    </p:spTree>
    <p:extLst>
      <p:ext uri="{BB962C8B-B14F-4D97-AF65-F5344CB8AC3E}">
        <p14:creationId xmlns:p14="http://schemas.microsoft.com/office/powerpoint/2010/main" val="24614520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23/10/2015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24591" y="404664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kern="0" dirty="0" smtClean="0">
                <a:solidFill>
                  <a:schemeClr val="tx1"/>
                </a:solidFill>
              </a:rPr>
              <a:t>Quarta Geração(1977 – 1991)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504543"/>
              </p:ext>
            </p:extLst>
          </p:nvPr>
        </p:nvGraphicFramePr>
        <p:xfrm>
          <a:off x="424590" y="1812506"/>
          <a:ext cx="4651465" cy="4747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FA768036DDBEB19E303334C85E89A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99992" y="1844824"/>
            <a:ext cx="4342963" cy="3257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16092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23/10/2015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Quarta Geração(1975 – 1980)</a:t>
            </a:r>
            <a:endParaRPr lang="pt-PT" b="1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457200" y="1124744"/>
            <a:ext cx="7931224" cy="39038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endParaRPr lang="pt-BR" sz="2800" kern="0" dirty="0" smtClean="0">
              <a:solidFill>
                <a:schemeClr val="bg1"/>
              </a:solidFill>
            </a:endParaRPr>
          </a:p>
          <a:p>
            <a:pPr algn="just"/>
            <a:endParaRPr lang="pt-BR" sz="2800" kern="0" dirty="0">
              <a:solidFill>
                <a:schemeClr val="bg1"/>
              </a:solidFill>
            </a:endParaRPr>
          </a:p>
          <a:p>
            <a:pPr algn="just"/>
            <a:r>
              <a:rPr lang="pt-BR" sz="2800" kern="0" dirty="0" smtClean="0"/>
              <a:t>Em 1975/77, ocorreram avanços significativos, surgindo os microprocessadores, os microcomputadores e os </a:t>
            </a:r>
            <a:r>
              <a:rPr lang="pt-BR" sz="2800" kern="0" dirty="0" err="1" smtClean="0"/>
              <a:t>super</a:t>
            </a:r>
            <a:r>
              <a:rPr lang="pt-BR" sz="2800" kern="0" dirty="0" smtClean="0"/>
              <a:t> computadores</a:t>
            </a:r>
            <a:r>
              <a:rPr lang="pt-BR" kern="0" dirty="0" smtClean="0"/>
              <a:t>.</a:t>
            </a:r>
          </a:p>
          <a:p>
            <a:pPr marL="0" indent="0">
              <a:buNone/>
            </a:pPr>
            <a:endParaRPr lang="pt-BR" kern="0" dirty="0"/>
          </a:p>
        </p:txBody>
      </p:sp>
      <p:pic>
        <p:nvPicPr>
          <p:cNvPr id="7" name="Espaço Reservado para Conteúdo 8" descr="p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1754" y="4437112"/>
            <a:ext cx="23431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39611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23/10/2015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Quarta Geração(1975 – 1980)</a:t>
            </a:r>
            <a:endParaRPr lang="pt-PT" b="1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457200" y="1124744"/>
            <a:ext cx="7931224" cy="39038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pt-BR" kern="0" dirty="0" smtClean="0">
              <a:solidFill>
                <a:schemeClr val="bg1"/>
              </a:solidFill>
            </a:endParaRPr>
          </a:p>
          <a:p>
            <a:pPr algn="just"/>
            <a:endParaRPr lang="pt-BR" kern="0" dirty="0" smtClean="0">
              <a:solidFill>
                <a:schemeClr val="bg1"/>
              </a:solidFill>
            </a:endParaRPr>
          </a:p>
          <a:p>
            <a:pPr algn="just"/>
            <a:endParaRPr lang="pt-BR" kern="0" dirty="0">
              <a:solidFill>
                <a:schemeClr val="bg1"/>
              </a:solidFill>
            </a:endParaRPr>
          </a:p>
          <a:p>
            <a:pPr algn="just"/>
            <a:r>
              <a:rPr lang="pt-BR" kern="0" dirty="0" smtClean="0"/>
              <a:t>Em 1977 houve uma explosão no mercado de microcomputadores, sendo fabricados em escala comercial e a partir daí a evolução foi sendo cada vez maior.</a:t>
            </a:r>
          </a:p>
          <a:p>
            <a:endParaRPr lang="pt-BR" kern="0" dirty="0"/>
          </a:p>
        </p:txBody>
      </p:sp>
      <p:pic>
        <p:nvPicPr>
          <p:cNvPr id="7" name="Espaço Reservado para Conteúdo 8" descr="p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1754" y="4437112"/>
            <a:ext cx="23431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77828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23/10/2015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3184" y="138637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Quinta geração (1981)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1242940"/>
              </p:ext>
            </p:extLst>
          </p:nvPr>
        </p:nvGraphicFramePr>
        <p:xfrm>
          <a:off x="457200" y="900112"/>
          <a:ext cx="3898776" cy="3975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8413dc088cc57b13e2cb4ebfe92cb91e_1M.pn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7984" y="987574"/>
            <a:ext cx="4181962" cy="367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14084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23/10/2015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3184" y="138637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 smtClean="0">
                <a:solidFill>
                  <a:schemeClr val="tx1"/>
                </a:solidFill>
              </a:rPr>
              <a:t>Quinta geração (1981)</a:t>
            </a:r>
            <a:endParaRPr lang="pt-PT" kern="0" dirty="0">
              <a:solidFill>
                <a:schemeClr val="tx1"/>
              </a:solidFill>
            </a:endParaRPr>
          </a:p>
        </p:txBody>
      </p:sp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680" y="3789040"/>
            <a:ext cx="4626961" cy="295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ço Reservado para Conteú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2"/>
            <a:ext cx="5312465" cy="339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69652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Espaço Reservado para Texto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altLang="pt-BR" smtClean="0"/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A2D35B68-36D3-461B-AADE-898CD4F65F5B}" type="datetime1">
              <a:rPr lang="pt-BR" smtClean="0"/>
              <a:t>23/10/2015</a:t>
            </a:fld>
            <a:endParaRPr/>
          </a:p>
        </p:txBody>
      </p:sp>
      <p:pic>
        <p:nvPicPr>
          <p:cNvPr id="9220" name="Picture 2" descr="http://www.profissaosuporte.com.br/wp-content/uploads/2011/08/asus_p6t_gabinete_aber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276475"/>
            <a:ext cx="4751388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 descr="250px-Apple_512k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36838"/>
            <a:ext cx="290988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95536" y="404664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A era dos computadores pessoais</a:t>
            </a:r>
            <a:endParaRPr lang="pt-BR" sz="36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/>
          </p:cNvSpPr>
          <p:nvPr>
            <p:ph type="body" sz="quarter" idx="11"/>
          </p:nvPr>
        </p:nvSpPr>
        <p:spPr>
          <a:xfrm>
            <a:off x="971550" y="2492375"/>
            <a:ext cx="7345363" cy="1873250"/>
          </a:xfrm>
        </p:spPr>
        <p:txBody>
          <a:bodyPr/>
          <a:lstStyle/>
          <a:p>
            <a:pPr algn="just"/>
            <a:r>
              <a:rPr lang="pt-PT" altLang="pt-BR" sz="3600" dirty="0" smtClean="0"/>
              <a:t>Resumindo hardware é toda a parte fisica da informática (monitores, hd, impressoras, memorias, processadores etc...) e o software é a parte lógica. 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315C35FA-E467-4C48-B86D-29D0DE4E1B14}" type="datetime1">
              <a:rPr lang="pt-BR" smtClean="0"/>
              <a:t>23/10/2015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23/10/2015</a:t>
            </a:fld>
            <a:endParaRPr/>
          </a:p>
        </p:txBody>
      </p:sp>
      <p:pic>
        <p:nvPicPr>
          <p:cNvPr id="6150" name="Picture 6" descr="http://www.focoemtecnologia.com.br/wp-content/uploads/2013/12/computador-pronto.jpg?4caf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7156"/>
            <a:ext cx="6820995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86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IBM</a:t>
            </a:r>
          </a:p>
        </p:txBody>
      </p:sp>
      <p:sp>
        <p:nvSpPr>
          <p:cNvPr id="1126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altLang="pt-BR" sz="3600" dirty="0" smtClean="0">
                <a:solidFill>
                  <a:schemeClr val="tx1"/>
                </a:solidFill>
              </a:rPr>
              <a:t>O </a:t>
            </a:r>
            <a:r>
              <a:rPr altLang="pt-BR" sz="3600" b="1" dirty="0" smtClean="0">
                <a:solidFill>
                  <a:schemeClr val="tx1"/>
                </a:solidFill>
              </a:rPr>
              <a:t>IBM PC</a:t>
            </a:r>
            <a:r>
              <a:rPr altLang="pt-BR" sz="3600" dirty="0" smtClean="0">
                <a:solidFill>
                  <a:schemeClr val="tx1"/>
                </a:solidFill>
              </a:rPr>
              <a:t> (</a:t>
            </a:r>
            <a:r>
              <a:rPr altLang="pt-BR" sz="3600" b="1" i="1" dirty="0" smtClean="0">
                <a:solidFill>
                  <a:schemeClr val="tx1"/>
                </a:solidFill>
              </a:rPr>
              <a:t>P</a:t>
            </a:r>
            <a:r>
              <a:rPr altLang="pt-BR" sz="3600" i="1" dirty="0" smtClean="0">
                <a:solidFill>
                  <a:schemeClr val="tx1"/>
                </a:solidFill>
              </a:rPr>
              <a:t>ersonal </a:t>
            </a:r>
            <a:r>
              <a:rPr altLang="pt-BR" sz="3600" b="1" i="1" dirty="0" smtClean="0">
                <a:solidFill>
                  <a:schemeClr val="tx1"/>
                </a:solidFill>
              </a:rPr>
              <a:t>C</a:t>
            </a:r>
            <a:r>
              <a:rPr altLang="pt-BR" sz="3600" i="1" dirty="0" smtClean="0">
                <a:solidFill>
                  <a:schemeClr val="tx1"/>
                </a:solidFill>
              </a:rPr>
              <a:t>omputer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ou</a:t>
            </a:r>
            <a:r>
              <a:rPr altLang="pt-BR" sz="3600" dirty="0" smtClean="0">
                <a:solidFill>
                  <a:schemeClr val="tx1"/>
                </a:solidFill>
              </a:rPr>
              <a:t> "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pessoal</a:t>
            </a:r>
            <a:r>
              <a:rPr altLang="pt-BR" sz="3600" dirty="0" smtClean="0">
                <a:solidFill>
                  <a:schemeClr val="tx1"/>
                </a:solidFill>
              </a:rPr>
              <a:t>") </a:t>
            </a:r>
            <a:r>
              <a:rPr altLang="pt-BR" sz="3600" dirty="0" err="1" smtClean="0">
                <a:solidFill>
                  <a:schemeClr val="tx1"/>
                </a:solidFill>
              </a:rPr>
              <a:t>foi</a:t>
            </a:r>
            <a:r>
              <a:rPr altLang="pt-BR" sz="3600" dirty="0" smtClean="0">
                <a:solidFill>
                  <a:schemeClr val="tx1"/>
                </a:solidFill>
              </a:rPr>
              <a:t> a </a:t>
            </a:r>
            <a:r>
              <a:rPr altLang="pt-BR" sz="3600" dirty="0" err="1" smtClean="0">
                <a:solidFill>
                  <a:schemeClr val="tx1"/>
                </a:solidFill>
              </a:rPr>
              <a:t>versão</a:t>
            </a:r>
            <a:r>
              <a:rPr altLang="pt-BR" sz="3600" dirty="0" smtClean="0">
                <a:solidFill>
                  <a:schemeClr val="tx1"/>
                </a:solidFill>
              </a:rPr>
              <a:t> original e progenitor da </a:t>
            </a:r>
            <a:r>
              <a:rPr altLang="pt-BR" sz="3600" dirty="0" err="1" smtClean="0">
                <a:solidFill>
                  <a:schemeClr val="tx1"/>
                </a:solidFill>
              </a:rPr>
              <a:t>plataforma</a:t>
            </a:r>
            <a:r>
              <a:rPr altLang="pt-BR" sz="3600" dirty="0" smtClean="0">
                <a:solidFill>
                  <a:schemeClr val="tx1"/>
                </a:solidFill>
              </a:rPr>
              <a:t> de hardware dos "IBM PC </a:t>
            </a:r>
            <a:r>
              <a:rPr altLang="pt-BR" sz="3600" dirty="0" err="1" smtClean="0">
                <a:solidFill>
                  <a:schemeClr val="tx1"/>
                </a:solidFill>
              </a:rPr>
              <a:t>compatíveis</a:t>
            </a:r>
            <a:r>
              <a:rPr altLang="pt-BR" sz="3600" dirty="0" smtClean="0">
                <a:solidFill>
                  <a:schemeClr val="tx1"/>
                </a:solidFill>
              </a:rPr>
              <a:t>". </a:t>
            </a:r>
            <a:r>
              <a:rPr altLang="pt-BR" sz="3600" dirty="0" err="1" smtClean="0">
                <a:solidFill>
                  <a:schemeClr val="tx1"/>
                </a:solidFill>
              </a:rPr>
              <a:t>Lançado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b="1" i="1" dirty="0" smtClean="0">
                <a:solidFill>
                  <a:schemeClr val="tx1"/>
                </a:solidFill>
              </a:rPr>
              <a:t>12 de Agosto</a:t>
            </a:r>
            <a:r>
              <a:rPr altLang="pt-BR" sz="3600" dirty="0" smtClean="0">
                <a:solidFill>
                  <a:schemeClr val="tx1"/>
                </a:solidFill>
              </a:rPr>
              <a:t> de 1981, o </a:t>
            </a:r>
            <a:r>
              <a:rPr altLang="pt-BR" sz="3600" dirty="0" err="1" smtClean="0">
                <a:solidFill>
                  <a:schemeClr val="tx1"/>
                </a:solidFill>
              </a:rPr>
              <a:t>modelo</a:t>
            </a:r>
            <a:r>
              <a:rPr altLang="pt-BR" sz="3600" dirty="0" smtClean="0">
                <a:solidFill>
                  <a:schemeClr val="tx1"/>
                </a:solidFill>
              </a:rPr>
              <a:t> original </a:t>
            </a:r>
            <a:r>
              <a:rPr altLang="pt-BR" sz="3600" dirty="0" err="1" smtClean="0">
                <a:solidFill>
                  <a:schemeClr val="tx1"/>
                </a:solidFill>
              </a:rPr>
              <a:t>recebeu</a:t>
            </a:r>
            <a:r>
              <a:rPr altLang="pt-BR" sz="3600" dirty="0" smtClean="0">
                <a:solidFill>
                  <a:schemeClr val="tx1"/>
                </a:solidFill>
              </a:rPr>
              <a:t> a </a:t>
            </a:r>
            <a:r>
              <a:rPr altLang="pt-BR" sz="3600" dirty="0" err="1" smtClean="0">
                <a:solidFill>
                  <a:schemeClr val="tx1"/>
                </a:solidFill>
              </a:rPr>
              <a:t>denominação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b="1" dirty="0" smtClean="0">
                <a:solidFill>
                  <a:schemeClr val="tx1"/>
                </a:solidFill>
              </a:rPr>
              <a:t>IBM 5150.</a:t>
            </a:r>
            <a:r>
              <a:rPr altLang="pt-BR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F51107B-2BC7-4870-9D12-453247D7BF2D}" type="datetime1">
              <a:rPr lang="pt-BR" smtClean="0"/>
              <a:t>23/10/2015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IBM</a:t>
            </a:r>
          </a:p>
        </p:txBody>
      </p:sp>
      <p:sp>
        <p:nvSpPr>
          <p:cNvPr id="1229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altLang="pt-BR" dirty="0" smtClean="0"/>
          </a:p>
          <a:p>
            <a:pPr algn="just" eaLnBrk="1" hangingPunct="1"/>
            <a:endParaRPr altLang="pt-BR" dirty="0" smtClean="0"/>
          </a:p>
          <a:p>
            <a:pPr algn="just" eaLnBrk="1" hangingPunct="1"/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Seu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desenvolvimento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ficou</a:t>
            </a:r>
            <a:r>
              <a:rPr altLang="pt-BR" sz="3600" dirty="0" smtClean="0">
                <a:solidFill>
                  <a:schemeClr val="tx1"/>
                </a:solidFill>
              </a:rPr>
              <a:t> a cargo de </a:t>
            </a:r>
            <a:r>
              <a:rPr altLang="pt-BR" sz="3600" dirty="0" err="1" smtClean="0">
                <a:solidFill>
                  <a:schemeClr val="tx1"/>
                </a:solidFill>
              </a:rPr>
              <a:t>uma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equipe</a:t>
            </a:r>
            <a:r>
              <a:rPr altLang="pt-BR" sz="3600" dirty="0" smtClean="0">
                <a:solidFill>
                  <a:schemeClr val="tx1"/>
                </a:solidFill>
              </a:rPr>
              <a:t> de doze </a:t>
            </a:r>
            <a:r>
              <a:rPr altLang="pt-BR" sz="3600" dirty="0" err="1" smtClean="0">
                <a:solidFill>
                  <a:schemeClr val="tx1"/>
                </a:solidFill>
              </a:rPr>
              <a:t>engenheiros</a:t>
            </a:r>
            <a:r>
              <a:rPr altLang="pt-BR" sz="3600" dirty="0" smtClean="0">
                <a:solidFill>
                  <a:schemeClr val="tx1"/>
                </a:solidFill>
              </a:rPr>
              <a:t> e </a:t>
            </a:r>
            <a:r>
              <a:rPr altLang="pt-BR" sz="3600" dirty="0" err="1" smtClean="0">
                <a:solidFill>
                  <a:schemeClr val="tx1"/>
                </a:solidFill>
              </a:rPr>
              <a:t>projetistas</a:t>
            </a:r>
            <a:r>
              <a:rPr altLang="pt-BR" sz="3600" dirty="0" smtClean="0">
                <a:solidFill>
                  <a:schemeClr val="tx1"/>
                </a:solidFill>
              </a:rPr>
              <a:t> sob a </a:t>
            </a:r>
            <a:r>
              <a:rPr altLang="pt-BR" sz="3600" dirty="0" err="1" smtClean="0">
                <a:solidFill>
                  <a:schemeClr val="tx1"/>
                </a:solidFill>
              </a:rPr>
              <a:t>direção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b="1" i="1" dirty="0" smtClean="0">
                <a:solidFill>
                  <a:schemeClr val="tx1"/>
                </a:solidFill>
              </a:rPr>
              <a:t>Don </a:t>
            </a:r>
            <a:r>
              <a:rPr altLang="pt-BR" sz="3600" b="1" i="1" dirty="0" err="1" smtClean="0">
                <a:solidFill>
                  <a:schemeClr val="tx1"/>
                </a:solidFill>
              </a:rPr>
              <a:t>Estridge</a:t>
            </a:r>
            <a:r>
              <a:rPr altLang="pt-BR" sz="3600" dirty="0" smtClean="0">
                <a:solidFill>
                  <a:schemeClr val="tx1"/>
                </a:solidFill>
              </a:rPr>
              <a:t> da </a:t>
            </a:r>
            <a:r>
              <a:rPr altLang="pt-BR" sz="3600" i="1" dirty="0" smtClean="0">
                <a:solidFill>
                  <a:schemeClr val="tx1"/>
                </a:solidFill>
              </a:rPr>
              <a:t>IBM Entry Systems Division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b="1" i="1" dirty="0" smtClean="0">
                <a:solidFill>
                  <a:schemeClr val="tx1"/>
                </a:solidFill>
              </a:rPr>
              <a:t>Boca </a:t>
            </a:r>
            <a:r>
              <a:rPr altLang="pt-BR" sz="3600" b="1" i="1" dirty="0" err="1" smtClean="0">
                <a:solidFill>
                  <a:schemeClr val="tx1"/>
                </a:solidFill>
              </a:rPr>
              <a:t>Ratón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Flórida</a:t>
            </a:r>
            <a:r>
              <a:rPr altLang="pt-BR" sz="36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9A8860-5D5E-4135-B177-DB6C5EC7F44C}" type="datetime1">
              <a:rPr lang="pt-BR" smtClean="0"/>
              <a:t>23/10/2015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smtClean="0">
                <a:solidFill>
                  <a:schemeClr val="tx1"/>
                </a:solidFill>
                <a:effectLst/>
              </a:rPr>
              <a:t>O </a:t>
            </a:r>
            <a:r>
              <a:rPr altLang="pt-BR" cap="none" dirty="0" err="1" smtClean="0">
                <a:solidFill>
                  <a:schemeClr val="tx1"/>
                </a:solidFill>
                <a:effectLst/>
              </a:rPr>
              <a:t>computador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IBM -5051</a:t>
            </a:r>
          </a:p>
        </p:txBody>
      </p:sp>
      <p:sp>
        <p:nvSpPr>
          <p:cNvPr id="1331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altLang="pt-BR" smtClean="0"/>
          </a:p>
        </p:txBody>
      </p:sp>
      <p:sp>
        <p:nvSpPr>
          <p:cNvPr id="5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833763D-6501-48FF-A884-B02FBB8E2D8D}" type="datetime1">
              <a:rPr lang="pt-BR" smtClean="0"/>
              <a:t>23/10/2015</a:t>
            </a:fld>
            <a:endParaRPr/>
          </a:p>
        </p:txBody>
      </p:sp>
      <p:pic>
        <p:nvPicPr>
          <p:cNvPr id="13318" name="Picture 5" descr="Ficheiro:IBM PC 515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628775"/>
            <a:ext cx="8207375" cy="447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APPLE</a:t>
            </a:r>
          </a:p>
        </p:txBody>
      </p:sp>
      <p:sp>
        <p:nvSpPr>
          <p:cNvPr id="14341" name="Rectangle 3"/>
          <p:cNvSpPr>
            <a:spLocks noGrp="1"/>
          </p:cNvSpPr>
          <p:nvPr>
            <p:ph idx="1"/>
          </p:nvPr>
        </p:nvSpPr>
        <p:spPr>
          <a:xfrm>
            <a:off x="468313" y="1916113"/>
            <a:ext cx="8229600" cy="4525962"/>
          </a:xfrm>
        </p:spPr>
        <p:txBody>
          <a:bodyPr/>
          <a:lstStyle/>
          <a:p>
            <a:pPr algn="just" eaLnBrk="1" hangingPunct="1"/>
            <a:r>
              <a:rPr altLang="pt-BR" sz="3600" dirty="0" smtClean="0">
                <a:solidFill>
                  <a:schemeClr val="tx1"/>
                </a:solidFill>
              </a:rPr>
              <a:t>O Apple Lisa, </a:t>
            </a:r>
            <a:r>
              <a:rPr altLang="pt-BR" sz="3600" dirty="0" err="1" smtClean="0">
                <a:solidFill>
                  <a:schemeClr val="tx1"/>
                </a:solidFill>
              </a:rPr>
              <a:t>lançado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em</a:t>
            </a:r>
            <a:r>
              <a:rPr altLang="pt-BR" sz="3600" dirty="0" smtClean="0">
                <a:solidFill>
                  <a:schemeClr val="tx1"/>
                </a:solidFill>
              </a:rPr>
              <a:t> 1983, </a:t>
            </a:r>
            <a:r>
              <a:rPr altLang="pt-BR" sz="3600" dirty="0" err="1" smtClean="0">
                <a:solidFill>
                  <a:schemeClr val="tx1"/>
                </a:solidFill>
              </a:rPr>
              <a:t>usava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uma</a:t>
            </a:r>
            <a:r>
              <a:rPr altLang="pt-BR" sz="3600" dirty="0" smtClean="0">
                <a:solidFill>
                  <a:schemeClr val="tx1"/>
                </a:solidFill>
              </a:rPr>
              <a:t> interface </a:t>
            </a:r>
            <a:r>
              <a:rPr altLang="pt-BR" sz="3600" dirty="0" err="1" smtClean="0">
                <a:solidFill>
                  <a:schemeClr val="tx1"/>
                </a:solidFill>
              </a:rPr>
              <a:t>gráfica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inovadora</a:t>
            </a:r>
            <a:r>
              <a:rPr altLang="pt-BR" sz="3600" dirty="0" smtClean="0">
                <a:solidFill>
                  <a:schemeClr val="tx1"/>
                </a:solidFill>
              </a:rPr>
              <a:t> com </a:t>
            </a:r>
            <a:r>
              <a:rPr altLang="pt-BR" sz="3600" dirty="0" err="1" smtClean="0">
                <a:solidFill>
                  <a:schemeClr val="tx1"/>
                </a:solidFill>
              </a:rPr>
              <a:t>ícones</a:t>
            </a:r>
            <a:r>
              <a:rPr altLang="pt-BR" sz="3600" dirty="0" smtClean="0">
                <a:solidFill>
                  <a:schemeClr val="tx1"/>
                </a:solidFill>
              </a:rPr>
              <a:t> e mouse, que </a:t>
            </a:r>
            <a:r>
              <a:rPr altLang="pt-BR" sz="3600" dirty="0" err="1" smtClean="0">
                <a:solidFill>
                  <a:schemeClr val="tx1"/>
                </a:solidFill>
              </a:rPr>
              <a:t>hoje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substituiu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antigos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sistemas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dirty="0" err="1" smtClean="0">
                <a:solidFill>
                  <a:schemeClr val="tx1"/>
                </a:solidFill>
              </a:rPr>
              <a:t>texto</a:t>
            </a:r>
            <a:r>
              <a:rPr altLang="pt-BR" dirty="0" smtClean="0">
                <a:solidFill>
                  <a:schemeClr val="tx1"/>
                </a:solidFill>
              </a:rPr>
              <a:t>.  . 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D32AD23-1407-40BC-BD73-F03F9805D25D}" type="datetime1">
              <a:rPr lang="pt-BR" smtClean="0"/>
              <a:t>23/10/2015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APPLE</a:t>
            </a:r>
          </a:p>
        </p:txBody>
      </p:sp>
      <p:sp>
        <p:nvSpPr>
          <p:cNvPr id="15365" name="Rectangle 3"/>
          <p:cNvSpPr>
            <a:spLocks noGrp="1"/>
          </p:cNvSpPr>
          <p:nvPr>
            <p:ph idx="1"/>
          </p:nvPr>
        </p:nvSpPr>
        <p:spPr>
          <a:xfrm>
            <a:off x="395288" y="1341438"/>
            <a:ext cx="8229600" cy="4525962"/>
          </a:xfrm>
        </p:spPr>
        <p:txBody>
          <a:bodyPr/>
          <a:lstStyle/>
          <a:p>
            <a:pPr algn="just" eaLnBrk="1" hangingPunct="1"/>
            <a:r>
              <a:rPr altLang="pt-BR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Entretanto</a:t>
            </a:r>
            <a:r>
              <a:rPr altLang="pt-BR" sz="3600" dirty="0" smtClean="0">
                <a:solidFill>
                  <a:schemeClr val="tx1"/>
                </a:solidFill>
              </a:rPr>
              <a:t> o alto </a:t>
            </a:r>
            <a:r>
              <a:rPr altLang="pt-BR" sz="3600" dirty="0" err="1" smtClean="0">
                <a:solidFill>
                  <a:schemeClr val="tx1"/>
                </a:solidFill>
              </a:rPr>
              <a:t>preço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fadou</a:t>
            </a:r>
            <a:r>
              <a:rPr altLang="pt-BR" sz="3600" dirty="0" smtClean="0">
                <a:solidFill>
                  <a:schemeClr val="tx1"/>
                </a:solidFill>
              </a:rPr>
              <a:t> o 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ao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fracasso</a:t>
            </a:r>
            <a:r>
              <a:rPr altLang="pt-BR" sz="3600" dirty="0" smtClean="0">
                <a:solidFill>
                  <a:schemeClr val="tx1"/>
                </a:solidFill>
              </a:rPr>
              <a:t>. O </a:t>
            </a:r>
            <a:r>
              <a:rPr altLang="pt-BR" sz="3600" dirty="0" err="1" smtClean="0">
                <a:solidFill>
                  <a:schemeClr val="tx1"/>
                </a:solidFill>
              </a:rPr>
              <a:t>aparelho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custava</a:t>
            </a:r>
            <a:r>
              <a:rPr altLang="pt-BR" sz="3600" dirty="0" smtClean="0">
                <a:solidFill>
                  <a:schemeClr val="tx1"/>
                </a:solidFill>
              </a:rPr>
              <a:t> US$ 9,995, </a:t>
            </a:r>
            <a:r>
              <a:rPr altLang="pt-BR" sz="3600" dirty="0" err="1" smtClean="0">
                <a:solidFill>
                  <a:schemeClr val="tx1"/>
                </a:solidFill>
              </a:rPr>
              <a:t>levando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consumidores</a:t>
            </a:r>
            <a:r>
              <a:rPr altLang="pt-BR" sz="3600" dirty="0" smtClean="0">
                <a:solidFill>
                  <a:schemeClr val="tx1"/>
                </a:solidFill>
              </a:rPr>
              <a:t> a </a:t>
            </a:r>
            <a:r>
              <a:rPr altLang="pt-BR" sz="3600" dirty="0" err="1" smtClean="0">
                <a:solidFill>
                  <a:schemeClr val="tx1"/>
                </a:solidFill>
              </a:rPr>
              <a:t>comprar</a:t>
            </a:r>
            <a:r>
              <a:rPr altLang="pt-BR" sz="3600" dirty="0" smtClean="0">
                <a:solidFill>
                  <a:schemeClr val="tx1"/>
                </a:solidFill>
              </a:rPr>
              <a:t> do </a:t>
            </a:r>
            <a:r>
              <a:rPr altLang="pt-BR" sz="3600" dirty="0" err="1" smtClean="0">
                <a:solidFill>
                  <a:schemeClr val="tx1"/>
                </a:solidFill>
              </a:rPr>
              <a:t>seu</a:t>
            </a:r>
            <a:r>
              <a:rPr altLang="pt-BR" sz="3600" dirty="0" smtClean="0">
                <a:solidFill>
                  <a:schemeClr val="tx1"/>
                </a:solidFill>
              </a:rPr>
              <a:t> principal rival, a IBM</a:t>
            </a:r>
            <a:r>
              <a:rPr altLang="pt-BR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FE43220-6635-4094-B456-C08C3718343E}" type="datetime1">
              <a:rPr lang="pt-BR" smtClean="0"/>
              <a:t>23/10/2015</a:t>
            </a:fld>
            <a:endParaRPr/>
          </a:p>
        </p:txBody>
      </p:sp>
      <p:pic>
        <p:nvPicPr>
          <p:cNvPr id="15366" name="Picture 5" descr="macintosh_por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4050"/>
            <a:ext cx="3598863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macii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335463"/>
            <a:ext cx="3132137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mainframe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4525962"/>
          </a:xfrm>
        </p:spPr>
        <p:txBody>
          <a:bodyPr/>
          <a:lstStyle/>
          <a:p>
            <a:pPr algn="just"/>
            <a:r>
              <a:rPr altLang="pt-BR" sz="2800" dirty="0" smtClean="0">
                <a:solidFill>
                  <a:schemeClr val="tx1"/>
                </a:solidFill>
              </a:rPr>
              <a:t>Um </a:t>
            </a:r>
            <a:r>
              <a:rPr altLang="pt-BR" sz="2800" b="1" dirty="0" smtClean="0">
                <a:solidFill>
                  <a:schemeClr val="tx1"/>
                </a:solidFill>
              </a:rPr>
              <a:t>mainframe</a:t>
            </a:r>
            <a:r>
              <a:rPr altLang="pt-BR" sz="2800" dirty="0" smtClean="0">
                <a:solidFill>
                  <a:schemeClr val="tx1"/>
                </a:solidFill>
              </a:rPr>
              <a:t> é um </a:t>
            </a:r>
            <a:r>
              <a:rPr altLang="pt-BR" sz="2800" dirty="0" err="1" smtClean="0">
                <a:solidFill>
                  <a:schemeClr val="tx1"/>
                </a:solidFill>
              </a:rPr>
              <a:t>computador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grande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porte</a:t>
            </a:r>
            <a:r>
              <a:rPr altLang="pt-BR" sz="2800" dirty="0" smtClean="0">
                <a:solidFill>
                  <a:schemeClr val="tx1"/>
                </a:solidFill>
              </a:rPr>
              <a:t>, </a:t>
            </a:r>
            <a:r>
              <a:rPr altLang="pt-BR" sz="2800" dirty="0" err="1" smtClean="0">
                <a:solidFill>
                  <a:schemeClr val="tx1"/>
                </a:solidFill>
              </a:rPr>
              <a:t>dedicado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normalmente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ao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processamento</a:t>
            </a:r>
            <a:r>
              <a:rPr altLang="pt-BR" sz="2800" dirty="0" smtClean="0">
                <a:solidFill>
                  <a:schemeClr val="tx1"/>
                </a:solidFill>
              </a:rPr>
              <a:t> de um volume </a:t>
            </a:r>
            <a:r>
              <a:rPr altLang="pt-BR" sz="2800" dirty="0" err="1" smtClean="0">
                <a:solidFill>
                  <a:schemeClr val="tx1"/>
                </a:solidFill>
              </a:rPr>
              <a:t>grande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informações</a:t>
            </a:r>
            <a:r>
              <a:rPr altLang="pt-BR" sz="2800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A0FFB88-BC56-4C91-932A-E3042E9A9AD6}" type="datetime1">
              <a:rPr lang="pt-BR" smtClean="0"/>
              <a:t>23/10/2015</a:t>
            </a:fld>
            <a:endParaRPr/>
          </a:p>
        </p:txBody>
      </p:sp>
      <p:pic>
        <p:nvPicPr>
          <p:cNvPr id="16390" name="Picture 2" descr="http://1.bp.blogspot.com/-l5KTkG_SLNc/UDnXCVQcKVI/AAAAAAAAAKU/agpl1OxdLxg/s1600/Mainframeser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571875"/>
            <a:ext cx="3121025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4" descr="http://www.zdnet.com/i/story/60/05/009491/z196-mainfa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4359275"/>
            <a:ext cx="3500437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mainframe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altLang="pt-BR" sz="2800" dirty="0" err="1" smtClean="0">
                <a:solidFill>
                  <a:schemeClr val="tx1"/>
                </a:solidFill>
              </a:rPr>
              <a:t>Os</a:t>
            </a:r>
            <a:r>
              <a:rPr altLang="pt-BR" sz="2800" dirty="0" smtClean="0">
                <a:solidFill>
                  <a:schemeClr val="tx1"/>
                </a:solidFill>
              </a:rPr>
              <a:t> mainframes </a:t>
            </a:r>
            <a:r>
              <a:rPr altLang="pt-BR" sz="2800" dirty="0" err="1" smtClean="0">
                <a:solidFill>
                  <a:schemeClr val="tx1"/>
                </a:solidFill>
              </a:rPr>
              <a:t>são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capazes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oferecer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serviços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processamento</a:t>
            </a:r>
            <a:r>
              <a:rPr altLang="pt-BR" sz="2800" dirty="0" smtClean="0">
                <a:solidFill>
                  <a:schemeClr val="tx1"/>
                </a:solidFill>
              </a:rPr>
              <a:t> a </a:t>
            </a:r>
            <a:r>
              <a:rPr altLang="pt-BR" sz="2800" dirty="0" err="1" smtClean="0">
                <a:solidFill>
                  <a:schemeClr val="tx1"/>
                </a:solidFill>
              </a:rPr>
              <a:t>milhares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usuários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através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milhares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terminais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conectados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diretamente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ou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através</a:t>
            </a:r>
            <a:r>
              <a:rPr altLang="pt-BR" sz="2800" dirty="0" smtClean="0">
                <a:solidFill>
                  <a:schemeClr val="tx1"/>
                </a:solidFill>
              </a:rPr>
              <a:t> de </a:t>
            </a:r>
            <a:r>
              <a:rPr altLang="pt-BR" sz="2800" dirty="0" err="1" smtClean="0">
                <a:solidFill>
                  <a:schemeClr val="tx1"/>
                </a:solidFill>
              </a:rPr>
              <a:t>uma</a:t>
            </a:r>
            <a:r>
              <a:rPr altLang="pt-BR" sz="2800" dirty="0" smtClean="0">
                <a:solidFill>
                  <a:schemeClr val="tx1"/>
                </a:solidFill>
              </a:rPr>
              <a:t> </a:t>
            </a:r>
            <a:r>
              <a:rPr altLang="pt-BR" sz="2800" dirty="0" err="1" smtClean="0">
                <a:solidFill>
                  <a:schemeClr val="tx1"/>
                </a:solidFill>
              </a:rPr>
              <a:t>rede</a:t>
            </a:r>
            <a:r>
              <a:rPr altLang="pt-BR" sz="2800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968B66-1871-4DB3-B665-B41A813D9C48}" type="datetime1">
              <a:rPr lang="pt-BR" smtClean="0"/>
              <a:t>23/10/2015</a:t>
            </a:fld>
            <a:endParaRPr/>
          </a:p>
        </p:txBody>
      </p:sp>
      <p:sp>
        <p:nvSpPr>
          <p:cNvPr id="17414" name="AutoShape 2" descr="data:image/jpeg;base64,/9j/4AAQSkZJRgABAQAAAQABAAD/2wCEAAkGBxQTEhUUExQVFhQXFRcXFxgYFxQUFxcYFRYXFxUYFxQcHCggGBolHBcWITEhJSorLi4uFx8zODMsNygtLisBCgoKDg0OFw8PFCwcFBwsLiwsLCwsNzcsLCsvKyw3LDc3Kys3LCwrKywtKywsKysrKysrKysrKysrKzcrKys3K//AABEIAHIBGQMBIgACEQEDEQH/xAAcAAACAgMBAQAAAAAAAAAAAAAEBQMGAAECBwj/xABKEAABAgMEBQgFCQcCBgMAAAABAhEAAyEEBRIxBiJBUbETI2FxcoGRwQcyobLwFCQzQlJzgpLRYnSDk6Kz0hU0FlOjwuHxQ1Rj/8QAFwEBAQEBAAAAAAAAAAAAAAAAAAECA//EACARAQEBAAIBBAMAAAAAAAAAAAABEQIxMgNBkbESIYH/2gAMAwEAAhEDEQA/ALZLkJUtGFhqzHFGCnl7QKvsPwCBIOxL9QgdcxQWA5ZQJP4WbiYNu4FSVFTnXUMzkDSMqGn2RTYQDXCzlmwrSoh9zAxImyK24R3xl7yyJauTSMWzOu+Eyrnm8kZhmAihDKIzLcYB1NkJFQoY/rOoENuAEBWqUCGcK7iabqQZY7KZSuTWjWzCsT4wMyKGsSWGxhXKFLBYmnCp/wBlFCGqmkAnRd5A9aYRuwmj7OqsRSLKK4lGiqZbKVeLTKmAuCkBYzGLftFKgwqEkcmolIJxLarH1yN0DA4u0bleyOl2UDC+POlU59zRKmcJdCQodesOvfENotwJSw+t07iAMs4amO12YJctMLblB8mcVjcpCSAQJhH3xHn3R1jnK9VBG5y3Rt+OEA2uyz0kKSEpUXKgC4IDOcOw55Gu7fdBM2UACTLWwzBnK2RDNsj/AFD/ADldcalWaYUFRmBQbIJ7m9aCpd14iAZi3Oxkp4jKGhcuR+yr+ctvjKMVYjtSf5qurdDCbdAlqAWSSfsrcdA9kRi7ZYOsCxerq8GekAoXZBnhLsT9IpwAHNdzR2mxE/aP8VX+UNJthlgMEs7glzUZ7e6JZF3ygwKRlQ1IP6HvghbySxTFNB6Jym96OjKmj68z+aDufiIcpsMsfUHcf1y2wOLIgMnC+sGOs5G0GACSVuCozSRlVJbfs64nWtbNyk5txQihd8xuLHwhgq6XIKUqw1xVLfA4RxOsaEglz0VJ3b4AZFrmPWYqrPilPkXHj5xqbNmFeJSkk7jLUkDueO0WAkpLqDuwo+VDlnBAu4pyWR+H9CIANFsWF4ubNGzUn9YJF6K2yu8L/VMYsLSqqwThBzI25bax0hStqQS5DMCXFD05wVz/AK0nahfVqHgYCt9oQUlWFWI0ICGoUq27akeEHTizFaKE1YZN5QKbXJVSWioVrFikCho++myA5sxQv1pgDZhykdVc4OkWZC1hAmgCpLZM2T5RkmzSyHUofhdkjrU5PgIkk3YlTmqQ+qCyiRvO6CB70sS0KIlrKpYA1UMkgmrFZemWQMCWe0oQWKMJ3lyfzGGAu+qgC2Ft4dwDsMcTLGokJxOTUCppvq7CAHu+0JAWSc5i+l3UcolQcRxLoB6qd3STv+OmI5V0EYgnYSDkWepY9Lx2mTMQc36CDBRBn9XiBEHy0b0+P/mJE2p1YVJ2EuwIoQDxjn5JK3TPyy/84Bwu60EgsxDsxO1n4CN2exBAYOak1baXhwZEDTlIT6y0DrUkcTBSy0S1AOgORkIXTbJOLhKMIUzpBBBILvU0MOReMh25eS+7lZbnuxQahD5frAVi12maSQrVYlW/CQc0q2N5xMmVMSFYkaylFRUDh2DIV3Ru8LysiJhC1qdloUkJUalsjl4QvtWndlUpSEYysVZgGfImtNkBJ8nmqGPFTIFt5bN95FIJu6zKlKJxHF9YNk9cjxivzNKifqAORiZ9ZiC+edM47tGnqcaQuUxb1gcVHYgjaIYHglAa2FKnL4iN+4bBAVosxCgQyavvrto/TGrtmS5yebn4lYkgJCgk1OWA1PWKCOb+t67IUFCUAqxeviUSzUDbOnrgC5d4kMlkneXL9FBnG1WtSiCwcO3rV9nVFYtOlk7klMJY1SaJ3B9p6IrNk04tSwkjAjVxBkpJZSiGVsfUd9xge2vRjJUFEjCkK9YMpuvKhjtKFkOFII/H/jFAOmFqLPMFC41Jf6Q00b0pnKmKEwhaCHIZKW2OGEXEWRcqaaDCaft/4wHMM3YU+J2Q/QkqCShSgCACUqA2QJOsCd6/EEu9atECdMxRJAKcTVAUHD/WZqOGiSWFgAK5U96Nn4YkTdMmXOXPQFmYsISSSWZJAYpalNoh0i0IYOojcWL8IBOJqhnyo6jL84lTMJ2zKb8Hw8O02hCgyj7FMekUjUmbgPrFnpQk0JL5baQC75cGLYwSlvVBD4gcTPnSoiC0zVkjACAMnAJ688+EN1qCi6iBuFR3npgG1Skesqbhocs6MwbaYABFqmAuamJ0Xip6pPh+kVy9L7XLmMkjCzjECTn0GmUAp0znp+pJPWlR/wC6KLem1OvE3VQlukdME2e2AUEskuakFqnMnf0RTbJ6R1LUZXyeSF4ApwFZHL61DUQwkaYEAgyRnmFlxXsmv6RFsxcJFoSxScJJzJQwSNwGZPXEM4SxlhbGjdlgIP8A5jd121NokGanmyMQwlQKipI3g+UR2+9pErEFT0pyZlOcnLpateqCOZ1nQoliBSmsKdJ6eiJUWQgApmCoFCxqanbCWZpZZyhwoqLtVCgnqcbf0MTWbSGxKWMawjNiQup+OEAbZ7UQpYAxElqE0ZID0juz21CNXFrMAScTlqAbMtzxJKvCxqOrNQxYBSjhoM2cVOUSTFyCSEFJFGUKpAatdpfZEGpE0qKwlypagwfD9RLk9A/SOrXYRLSnFMAVjTiNMW1zvYQdZbqlnWGIOBUFnHhA9ouQl9UkY99SGzrnFAlqsONPKBS8OJIRkMQUoJUo7gQaCOv9Plf/AGFfmH+UMP8AQwUAKXMyDpxBvBoj/wCHJf2l/wBP6QHmmll6zTKtB5VbJxMMSqMdz9UVywEqQlSqqKQSTmaZmGekqnk2n8fGFNgPNo7I4RoQX6tkp7XkYDsN+TpP0c1aOwpSR4AtEukZ1E9ryMV/HBnXo8q1rmpStaipSkuSS7k5mEtiPz2ef2UfpB91K5qX2BwhbZD88n9SPKI3xPFLhFf01lp7B4w3eK7pQtlI7J96KyLuy3awrlD62XoualIXMUsJBYKLs7Pwjz+VamMPbltGIKfcPa8Qh9ajzSuweBiq3OlkIO+Uk/8AUmpb2e2LNaTzauwfdMVm6jzcrokp/vT4Ok8aPMM7jWy1dnzhXHcibhUeqLXN6ldt4ykJaZPRLOYCnyYVfuI7oeosyyykrCgUggsGIO0F6x4tb7djZzkhuMekaHaVSnlWdTgmVixkgISASGLmmURTu2SFpDqUgPvKUv4tWOLPbA4dUn86OL0ivem+UDZbPtefsr/8ast8eLsj9n+mESvqCyrSsslMtRFdWYlRHTQQWmSdspJq9CP0jxz0HYU2yadUD5M70AYTA5fJqR6FpDp7IkTDIZalqTRacJSCpwCS+XVBRV63vJlEpWuSkjNJmpxCj5ZxV7feSJqsSFJUlgAUl00zYxRr6twmTZygXdh16g2wuu+8CmWA+/2kwD3SOaOVDfYHFUJSY3MtGMv0NxjkxUAXYgi112yAfzYSPjoiwYoQ2M/Ouqzyx/SmHcSOnqeVZbL5mIRyQWoIzwgkCuZpCObbTGr7nMtugecKuWiudqxWRbyhXafeMD34CZC22BL98xA84ku8vJHWfeMRXsrmJg3hPsmIV5Qa49rJc5+byfuke6I3eGl9psvNSV4EkYqJSS5p6xD7I4uc8xK+7RwEVzS1fPDsDiYiaZSNKbVNmoxz5qnUKY1AeALRYZuktpS4TOmAByNZRq1M9jx59dK+dl9oRZ7QdY/GyCRZtEdL7XNk41zSVY1CrEU6DFg/4ptP20/kT+kUHQg/N/4ivKLBjiKr9/TAZFoIfNYqGqFV7oW2E82jsp4QdpfPCJKkpA11kE57CTwEL7EebR2RwjSAtIzqJ7XkYrhMWDSE6ie15GK8YJ7r9dCxyMtnfAHpTKjHbC6zn53P6k+UN7hVLEmWVBROEdAy3ZxX7vn4581bNiCS24OGiOnHs/CormlR1kdk+9D0KivaUHWR2fMxXOkYMWLRNiVhQUaBsJALgKL5Fx0RW4suhqQ68RUAGqnOruOiBDy0q5tXYPuxXLoOogbpSf7s4xar7tNnTJOBKsRZAcmmKj57nipXR6qfu0+/NiOk6pk8D2hbMYnMCW05d8WuaFMyhjqzWkir/VUg9RSXHtgdJoYikHV7zwgPQNL72M6wyQsOZVpACnxEpUiYQCNwCQNsefiWejxL8YtN8/7EfvUv+3Nit/GcCm+jVvMozkt9JZZsvNm1lLB6cgK74FtNqUSCXZISPDZEFj9ZW/kl+6qI0zUBK8SMSiGCipQwatCAKHvgJkWosel+EDiZEUhdGjIGm93zUscWKtBhY1ajuRSCHiK4ZaFPyi8KX3FRPQKU64ezJVjYkLmlg7f+0wVXLD/uf4COCYdvCGwH5z/ASeEPHjMb5+VVrSNXPfhHnCtCoY6RnnvwjzhYjOK5rZdqB8lSp64yGbY5Lv5QNef0K+pPvphvooqzciBaVzMLqIQgNVyHKvKNaXfJPk5+SiY7Aqxl6Y0NTfUxW+Pfz9DLpVzMr7tPCKzpcefHYHExY7rVzMvsJ4RWtLfpx2BxMRmhbn+ml9sRaLR66tznoypFUutTTUGtFDLOLwq12cg80rEQdYqNTvYFopEehZ+bntq8oftFc0MPMH7xXlFheM1VX00pLH3iuCoEsZ5tHZHAQVpr9GO2r3VQFZjqJ7I4CNICv46qe15GEREPL79VPWeEJGgyu11/RI7I4QjuU84r7tHGHNgVzSOwOEJbm9dfQhHtMRvj38nmKEWkR1k9nzMN8cJr8qodnzis0liw6Lmi+tP/AHQiaHujQYL6x5wIYXwdQdoQpuj1U/dJ9+bDO9zqDtJhddQ1EfdI9q5p84jpOqOMCWzZBRge1DLviuYERxZ008eESKEMbiurl5yZJWmXjBdRySCDUjdAP9I7AUXbJmO4m2ugq45MTUE9RiofGRj0j0noKbHZk8vLmpTOAARhBDIIqBHmw+KwhTG5bJyhnlwBLssyYaEP9Rh0usHuhSsU6wIs+hFjM6baJXKJlCZZVpKl5B1o9tPZCy+7t5GfyONKylhiTkrpA3be+IFkn1dm/IPuzzjCI7wtSNhMVBl2ZHrgxWUC3eGB6/KCVZHq84NQJYv9yP3dHAQ6eEVgPzj+CngmHLxI36nlVc0h+m/COJhcjOGd/DnfwjiYXIFYOZ/dZ5sd/vGN3keZm9ke+iObt+jHf7xjLzHMzOhIP9aR5wb4d/y/R5dSuZl9hPuiK7pV9MOwOJh9dR5mV92j3RCHSb6UdgcTBigbD66e0Is8vZ3RWbD66esRZZeYignQs8yr7xXlFieK3oZ9Cr7xXlFhiKrWmp1B21e6YBsytRPZHAQVpkThZj66uBgCQrVT2RwEVEN71Ces8IVYIbW0O3WeEDIkQMPLEebR2RwhRc/rTOwjjDSzFkJ6hwhRdCqzOwjjEa49mmKFt6hyOrzg3FAlqDkdXnFQAiSTDi55eEKfaR5xq67K6u6GVolBLNtfyiICvQ6o7QgWwDUldMiWf65o8omvJWqO0POIbIdST+7I/uz4e7px8aJeMwOe6OXhhdEnEpQ6IrmRWlDH43x69oQuSizIxyQVkku0sqwk0Dkvs9sB3P6N5VqRysxS3CsOFKsAIACq6pNcTZ7ItsrRBKWACmGWvlEq4pXpatSF2aSEJYic+SW9Q7jHlwfd7DH0BfmgyLTLEuYFllYhhmBJdmzY74otr9Ek7GcAOHY8xLjrDVglhR6LZqU21ZWklPydQZgfro2GPRb7+TLlLazoKyhQQoplApUxYgu4rujWivo6l2U42WZhThLrBTUgnVYbQIdztF0qLsv88RXz3eDGYpsvPbHVnlEpHxtj2G8/RTInLUsLmy1HNlpIfexSYrdt0RTZlqkhRXgbWUACcQCqgU+s3dFMUuSln+N8dqND1Qffdm5OZh/ZB9phco0PVFA8pLWhP7tLPikHzhm8LifnKf3WT7iINeJHT1PKlV7JdfcOJgAIrDW2pdXdAOGsVyMLD6g7+Jjq2/Qz/ux/elRxZTqjv4mMtihyM4HbLSB/OlHyiN8O/n6NLsVzMvsJ4CE+kNZg7I4mGV3K5qX2E8BAN7IdT9HmYMl9kGsnrEWGWajrEJJMtiOscYbJU0VIM0PVzS/vFcBFheKzok/JqDZzDTaXAZhFo+Qz/wDlL/IYjS5aUaIyrYvGtS0KZnSzZkvhIzzr0xULT6LJw+itCSNgmIKSOtSc/CPVeW6B4NwjXKj4rEHjyPRjb1KAKrMB9rGst+HCCYsl0eh6VQ2u0TJv7EtpKPGqvAiL6esB99PZHJJGT8B7IaY8U0rub5HOUgo5OWVK5J1hToHq1xE5farFNsSSFKfaEjMbM4+jrxsEqeGnS0LB2KSDCC06AXesEfJwknahU1B95vZDVePYoinqavRHrK/RbY/tT0k7BMCiPFNI7sPo2sKC8wzJvbILdTZdcXUx5FYlTVHmxT7RFO7fDu0yJkuXLEx6lagSCHJCAe4Mn4MeyWDRyySfopYSd6gVnxLtC/TfRc2mSFSnVOlpVgSFIQk4mJKytvsjKGmPFbxOqOv9YhsKtSX0SUD/AKk0+cObbovbmZVjmv8AsssfmSSIXf6PaZQ17NPSGZLoVkl6e0wWXJY2DDrRlWsrqHtMJRJm/wDInfy1RevRlcMxalT5ktaUpOFAUkpKlCrtuDiu/qgy9K0bmcnJSlSSCSVGr55U2UAh4iaDkRC2VY1bm64Kl2LefD9YKLEcKBjaEttjZUIDExuNBUcrlA7/ABgOZloSNvdnFG0vSeV5UJOBQAKg5ZSaa24ENFzmWPcfZAtosGJJSpIUDQjOnVAeHaWLecD+wOKoRKND1Rb9PdHZ8mclSJUyZLIYFKSoggk4VDPbnt64qosM9VBZrRX/APNUAChb2gdFnlDwQhoYPEtn0Tt+LF8jnuwSHwigAAFTSgEO7v0Et6ynFJlykuH5Sch22hkYqtDV5X8rardquqctHKIBwu2RYkZ62yFJJSWWMJ6cvHKPpS6rjk2aSmUlwmpIJ5RyqqtYgOH6IhtNw2NRdVnQVb8IB9kNZx8/SfVHfxji21QofaADuwGsDXwj2aZ6OLuUonkpgerCdMSnuAIbug+w6C3fLrLs0tRb6+Kae7lCRDVn6eM3bNThlywXVhSlg69wyD0j1K6vRjZpsgG1DniThmSpi0kJIDAg6pauzbFqs1hlyqS5SEdlIT7BBaVq7ulvOJpjzi2+iQp+gtjh6CbLxEDtIZzG7L6LFPzlr7kywH6iXj0flE/+nI9sdBY2F+8D2bYaYrl0aEWezqCkhayCCMSnAKS4ICWDvFn5RW8+A/SI1TCOjub2xvlT9o/1RQIfOC10lgih3ikZGRlQc3bHJEbjIK3JUeUI2btnhBk4MlZFD0UjUZABnPujQzjIyA7k5wVavo0dLvGRkAIo07vMxj0jIyAKu/1h8bI3yhc1Oe89MajIsZ9kiZh3nxMFSzQRkZFE0QKNYyMgMTG1GiuqNxkACZyvtHxMR8od58TGRkBzLmFxU5nb0RPajXujIyIoNOcd7YyMiLRNiLhYNQMuiIFRkZBEcEWZIwmkZGQVMVPLU9WyesAGMjIDlWUdSxwjcZEhU1gUcQGw5jYe6D+TG4eEZGRp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647700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7415" name="AutoShape 4" descr="data:image/jpeg;base64,/9j/4AAQSkZJRgABAQAAAQABAAD/2wCEAAkGBxQTEhUUExQVFhQXFRcXFxgYFxQUFxcYFRYXFxUYFxQcHCggGBolHBcWITEhJSorLi4uFx8zODMsNygtLisBCgoKDg0OFw8PFCwcFBwsLiwsLCwsNzcsLCsvKyw3LDc3Kys3LCwrKywtKywsKysrKysrKysrKysrKzcrKys3K//AABEIAHIBGQMBIgACEQEDEQH/xAAcAAACAgMBAQAAAAAAAAAAAAAEBQMGAAECBwj/xABKEAABAgMEBQgFCQcCBgMAAAABAhEAAyEEBRIxBiJBUbETI2FxcoGRwQcyobLwFCQzQlJzgpLRYnSDk6Kz0hU0FlOjwuHxQ1Rj/8QAFwEBAQEBAAAAAAAAAAAAAAAAAAECA//EACARAQEBAAIBBAMAAAAAAAAAAAABEQIxMgNBkbESIYH/2gAMAwEAAhEDEQA/ALZLkJUtGFhqzHFGCnl7QKvsPwCBIOxL9QgdcxQWA5ZQJP4WbiYNu4FSVFTnXUMzkDSMqGn2RTYQDXCzlmwrSoh9zAxImyK24R3xl7yyJauTSMWzOu+Eyrnm8kZhmAihDKIzLcYB1NkJFQoY/rOoENuAEBWqUCGcK7iabqQZY7KZSuTWjWzCsT4wMyKGsSWGxhXKFLBYmnCp/wBlFCGqmkAnRd5A9aYRuwmj7OqsRSLKK4lGiqZbKVeLTKmAuCkBYzGLftFKgwqEkcmolIJxLarH1yN0DA4u0bleyOl2UDC+POlU59zRKmcJdCQodesOvfENotwJSw+t07iAMs4amO12YJctMLblB8mcVjcpCSAQJhH3xHn3R1jnK9VBG5y3Rt+OEA2uyz0kKSEpUXKgC4IDOcOw55Gu7fdBM2UACTLWwzBnK2RDNsj/AFD/ADldcalWaYUFRmBQbIJ7m9aCpd14iAZi3Oxkp4jKGhcuR+yr+ctvjKMVYjtSf5qurdDCbdAlqAWSSfsrcdA9kRi7ZYOsCxerq8GekAoXZBnhLsT9IpwAHNdzR2mxE/aP8VX+UNJthlgMEs7glzUZ7e6JZF3ygwKRlQ1IP6HvghbySxTFNB6Jym96OjKmj68z+aDufiIcpsMsfUHcf1y2wOLIgMnC+sGOs5G0GACSVuCozSRlVJbfs64nWtbNyk5txQihd8xuLHwhgq6XIKUqw1xVLfA4RxOsaEglz0VJ3b4AZFrmPWYqrPilPkXHj5xqbNmFeJSkk7jLUkDueO0WAkpLqDuwo+VDlnBAu4pyWR+H9CIANFsWF4ubNGzUn9YJF6K2yu8L/VMYsLSqqwThBzI25bax0hStqQS5DMCXFD05wVz/AK0nahfVqHgYCt9oQUlWFWI0ICGoUq27akeEHTizFaKE1YZN5QKbXJVSWioVrFikCho++myA5sxQv1pgDZhykdVc4OkWZC1hAmgCpLZM2T5RkmzSyHUofhdkjrU5PgIkk3YlTmqQ+qCyiRvO6CB70sS0KIlrKpYA1UMkgmrFZemWQMCWe0oQWKMJ3lyfzGGAu+qgC2Ft4dwDsMcTLGokJxOTUCppvq7CAHu+0JAWSc5i+l3UcolQcRxLoB6qd3STv+OmI5V0EYgnYSDkWepY9Lx2mTMQc36CDBRBn9XiBEHy0b0+P/mJE2p1YVJ2EuwIoQDxjn5JK3TPyy/84Bwu60EgsxDsxO1n4CN2exBAYOak1baXhwZEDTlIT6y0DrUkcTBSy0S1AOgORkIXTbJOLhKMIUzpBBBILvU0MOReMh25eS+7lZbnuxQahD5frAVi12maSQrVYlW/CQc0q2N5xMmVMSFYkaylFRUDh2DIV3Ru8LysiJhC1qdloUkJUalsjl4QvtWndlUpSEYysVZgGfImtNkBJ8nmqGPFTIFt5bN95FIJu6zKlKJxHF9YNk9cjxivzNKifqAORiZ9ZiC+edM47tGnqcaQuUxb1gcVHYgjaIYHglAa2FKnL4iN+4bBAVosxCgQyavvrto/TGrtmS5yebn4lYkgJCgk1OWA1PWKCOb+t67IUFCUAqxeviUSzUDbOnrgC5d4kMlkneXL9FBnG1WtSiCwcO3rV9nVFYtOlk7klMJY1SaJ3B9p6IrNk04tSwkjAjVxBkpJZSiGVsfUd9xge2vRjJUFEjCkK9YMpuvKhjtKFkOFII/H/jFAOmFqLPMFC41Jf6Q00b0pnKmKEwhaCHIZKW2OGEXEWRcqaaDCaft/4wHMM3YU+J2Q/QkqCShSgCACUqA2QJOsCd6/EEu9atECdMxRJAKcTVAUHD/WZqOGiSWFgAK5U96Nn4YkTdMmXOXPQFmYsISSSWZJAYpalNoh0i0IYOojcWL8IBOJqhnyo6jL84lTMJ2zKb8Hw8O02hCgyj7FMekUjUmbgPrFnpQk0JL5baQC75cGLYwSlvVBD4gcTPnSoiC0zVkjACAMnAJ688+EN1qCi6iBuFR3npgG1Skesqbhocs6MwbaYABFqmAuamJ0Xip6pPh+kVy9L7XLmMkjCzjECTn0GmUAp0znp+pJPWlR/wC6KLem1OvE3VQlukdME2e2AUEskuakFqnMnf0RTbJ6R1LUZXyeSF4ApwFZHL61DUQwkaYEAgyRnmFlxXsmv6RFsxcJFoSxScJJzJQwSNwGZPXEM4SxlhbGjdlgIP8A5jd121NokGanmyMQwlQKipI3g+UR2+9pErEFT0pyZlOcnLpateqCOZ1nQoliBSmsKdJ6eiJUWQgApmCoFCxqanbCWZpZZyhwoqLtVCgnqcbf0MTWbSGxKWMawjNiQup+OEAbZ7UQpYAxElqE0ZID0juz21CNXFrMAScTlqAbMtzxJKvCxqOrNQxYBSjhoM2cVOUSTFyCSEFJFGUKpAatdpfZEGpE0qKwlypagwfD9RLk9A/SOrXYRLSnFMAVjTiNMW1zvYQdZbqlnWGIOBUFnHhA9ouQl9UkY99SGzrnFAlqsONPKBS8OJIRkMQUoJUo7gQaCOv9Plf/AGFfmH+UMP8AQwUAKXMyDpxBvBoj/wCHJf2l/wBP6QHmmll6zTKtB5VbJxMMSqMdz9UVywEqQlSqqKQSTmaZmGekqnk2n8fGFNgPNo7I4RoQX6tkp7XkYDsN+TpP0c1aOwpSR4AtEukZ1E9ryMV/HBnXo8q1rmpStaipSkuSS7k5mEtiPz2ef2UfpB91K5qX2BwhbZD88n9SPKI3xPFLhFf01lp7B4w3eK7pQtlI7J96KyLuy3awrlD62XoualIXMUsJBYKLs7Pwjz+VamMPbltGIKfcPa8Qh9ajzSuweBiq3OlkIO+Uk/8AUmpb2e2LNaTzauwfdMVm6jzcrokp/vT4Ok8aPMM7jWy1dnzhXHcibhUeqLXN6ldt4ykJaZPRLOYCnyYVfuI7oeosyyykrCgUggsGIO0F6x4tb7djZzkhuMekaHaVSnlWdTgmVixkgISASGLmmURTu2SFpDqUgPvKUv4tWOLPbA4dUn86OL0ivem+UDZbPtefsr/8ast8eLsj9n+mESvqCyrSsslMtRFdWYlRHTQQWmSdspJq9CP0jxz0HYU2yadUD5M70AYTA5fJqR6FpDp7IkTDIZalqTRacJSCpwCS+XVBRV63vJlEpWuSkjNJmpxCj5ZxV7feSJqsSFJUlgAUl00zYxRr6twmTZygXdh16g2wuu+8CmWA+/2kwD3SOaOVDfYHFUJSY3MtGMv0NxjkxUAXYgi112yAfzYSPjoiwYoQ2M/Ouqzyx/SmHcSOnqeVZbL5mIRyQWoIzwgkCuZpCObbTGr7nMtugecKuWiudqxWRbyhXafeMD34CZC22BL98xA84ku8vJHWfeMRXsrmJg3hPsmIV5Qa49rJc5+byfuke6I3eGl9psvNSV4EkYqJSS5p6xD7I4uc8xK+7RwEVzS1fPDsDiYiaZSNKbVNmoxz5qnUKY1AeALRYZuktpS4TOmAByNZRq1M9jx59dK+dl9oRZ7QdY/GyCRZtEdL7XNk41zSVY1CrEU6DFg/4ptP20/kT+kUHQg/N/4ivKLBjiKr9/TAZFoIfNYqGqFV7oW2E82jsp4QdpfPCJKkpA11kE57CTwEL7EebR2RwjSAtIzqJ7XkYrhMWDSE6ie15GK8YJ7r9dCxyMtnfAHpTKjHbC6zn53P6k+UN7hVLEmWVBROEdAy3ZxX7vn4581bNiCS24OGiOnHs/CormlR1kdk+9D0KivaUHWR2fMxXOkYMWLRNiVhQUaBsJALgKL5Fx0RW4suhqQ68RUAGqnOruOiBDy0q5tXYPuxXLoOogbpSf7s4xar7tNnTJOBKsRZAcmmKj57nipXR6qfu0+/NiOk6pk8D2hbMYnMCW05d8WuaFMyhjqzWkir/VUg9RSXHtgdJoYikHV7zwgPQNL72M6wyQsOZVpACnxEpUiYQCNwCQNsefiWejxL8YtN8/7EfvUv+3Nit/GcCm+jVvMozkt9JZZsvNm1lLB6cgK74FtNqUSCXZISPDZEFj9ZW/kl+6qI0zUBK8SMSiGCipQwatCAKHvgJkWosel+EDiZEUhdGjIGm93zUscWKtBhY1ajuRSCHiK4ZaFPyi8KX3FRPQKU64ezJVjYkLmlg7f+0wVXLD/uf4COCYdvCGwH5z/ASeEPHjMb5+VVrSNXPfhHnCtCoY6RnnvwjzhYjOK5rZdqB8lSp64yGbY5Lv5QNef0K+pPvphvooqzciBaVzMLqIQgNVyHKvKNaXfJPk5+SiY7Aqxl6Y0NTfUxW+Pfz9DLpVzMr7tPCKzpcefHYHExY7rVzMvsJ4RWtLfpx2BxMRmhbn+ml9sRaLR66tznoypFUutTTUGtFDLOLwq12cg80rEQdYqNTvYFopEehZ+bntq8oftFc0MPMH7xXlFheM1VX00pLH3iuCoEsZ5tHZHAQVpr9GO2r3VQFZjqJ7I4CNICv46qe15GEREPL79VPWeEJGgyu11/RI7I4QjuU84r7tHGHNgVzSOwOEJbm9dfQhHtMRvj38nmKEWkR1k9nzMN8cJr8qodnzis0liw6Lmi+tP/AHQiaHujQYL6x5wIYXwdQdoQpuj1U/dJ9+bDO9zqDtJhddQ1EfdI9q5p84jpOqOMCWzZBRge1DLviuYERxZ008eESKEMbiurl5yZJWmXjBdRySCDUjdAP9I7AUXbJmO4m2ugq45MTUE9RiofGRj0j0noKbHZk8vLmpTOAARhBDIIqBHmw+KwhTG5bJyhnlwBLssyYaEP9Rh0usHuhSsU6wIs+hFjM6baJXKJlCZZVpKl5B1o9tPZCy+7t5GfyONKylhiTkrpA3be+IFkn1dm/IPuzzjCI7wtSNhMVBl2ZHrgxWUC3eGB6/KCVZHq84NQJYv9yP3dHAQ6eEVgPzj+CngmHLxI36nlVc0h+m/COJhcjOGd/DnfwjiYXIFYOZ/dZ5sd/vGN3keZm9ke+iObt+jHf7xjLzHMzOhIP9aR5wb4d/y/R5dSuZl9hPuiK7pV9MOwOJh9dR5mV92j3RCHSb6UdgcTBigbD66e0Is8vZ3RWbD66esRZZeYignQs8yr7xXlFieK3oZ9Cr7xXlFhiKrWmp1B21e6YBsytRPZHAQVpkThZj66uBgCQrVT2RwEVEN71Ces8IVYIbW0O3WeEDIkQMPLEebR2RwhRc/rTOwjjDSzFkJ6hwhRdCqzOwjjEa49mmKFt6hyOrzg3FAlqDkdXnFQAiSTDi55eEKfaR5xq67K6u6GVolBLNtfyiICvQ6o7QgWwDUldMiWf65o8omvJWqO0POIbIdST+7I/uz4e7px8aJeMwOe6OXhhdEnEpQ6IrmRWlDH43x69oQuSizIxyQVkku0sqwk0Dkvs9sB3P6N5VqRysxS3CsOFKsAIACq6pNcTZ7ItsrRBKWACmGWvlEq4pXpatSF2aSEJYic+SW9Q7jHlwfd7DH0BfmgyLTLEuYFllYhhmBJdmzY74otr9Ek7GcAOHY8xLjrDVglhR6LZqU21ZWklPydQZgfro2GPRb7+TLlLazoKyhQQoplApUxYgu4rujWivo6l2U42WZhThLrBTUgnVYbQIdztF0qLsv88RXz3eDGYpsvPbHVnlEpHxtj2G8/RTInLUsLmy1HNlpIfexSYrdt0RTZlqkhRXgbWUACcQCqgU+s3dFMUuSln+N8dqND1Qffdm5OZh/ZB9phco0PVFA8pLWhP7tLPikHzhm8LifnKf3WT7iINeJHT1PKlV7JdfcOJgAIrDW2pdXdAOGsVyMLD6g7+Jjq2/Qz/ux/elRxZTqjv4mMtihyM4HbLSB/OlHyiN8O/n6NLsVzMvsJ4CE+kNZg7I4mGV3K5qX2E8BAN7IdT9HmYMl9kGsnrEWGWajrEJJMtiOscYbJU0VIM0PVzS/vFcBFheKzok/JqDZzDTaXAZhFo+Qz/wDlL/IYjS5aUaIyrYvGtS0KZnSzZkvhIzzr0xULT6LJw+itCSNgmIKSOtSc/CPVeW6B4NwjXKj4rEHjyPRjb1KAKrMB9rGst+HCCYsl0eh6VQ2u0TJv7EtpKPGqvAiL6esB99PZHJJGT8B7IaY8U0rub5HOUgo5OWVK5J1hToHq1xE5farFNsSSFKfaEjMbM4+jrxsEqeGnS0LB2KSDCC06AXesEfJwknahU1B95vZDVePYoinqavRHrK/RbY/tT0k7BMCiPFNI7sPo2sKC8wzJvbILdTZdcXUx5FYlTVHmxT7RFO7fDu0yJkuXLEx6lagSCHJCAe4Mn4MeyWDRyySfopYSd6gVnxLtC/TfRc2mSFSnVOlpVgSFIQk4mJKytvsjKGmPFbxOqOv9YhsKtSX0SUD/AKk0+cObbovbmZVjmv8AsssfmSSIXf6PaZQ17NPSGZLoVkl6e0wWXJY2DDrRlWsrqHtMJRJm/wDInfy1RevRlcMxalT5ktaUpOFAUkpKlCrtuDiu/qgy9K0bmcnJSlSSCSVGr55U2UAh4iaDkRC2VY1bm64Kl2LefD9YKLEcKBjaEttjZUIDExuNBUcrlA7/ABgOZloSNvdnFG0vSeV5UJOBQAKg5ZSaa24ENFzmWPcfZAtosGJJSpIUDQjOnVAeHaWLecD+wOKoRKND1Rb9PdHZ8mclSJUyZLIYFKSoggk4VDPbnt64qosM9VBZrRX/APNUAChb2gdFnlDwQhoYPEtn0Tt+LF8jnuwSHwigAAFTSgEO7v0Et6ynFJlykuH5Sch22hkYqtDV5X8rardquqctHKIBwu2RYkZ62yFJJSWWMJ6cvHKPpS6rjk2aSmUlwmpIJ5RyqqtYgOH6IhtNw2NRdVnQVb8IB9kNZx8/SfVHfxji21QofaADuwGsDXwj2aZ6OLuUonkpgerCdMSnuAIbug+w6C3fLrLs0tRb6+Kae7lCRDVn6eM3bNThlywXVhSlg69wyD0j1K6vRjZpsgG1DniThmSpi0kJIDAg6pauzbFqs1hlyqS5SEdlIT7BBaVq7ulvOJpjzi2+iQp+gtjh6CbLxEDtIZzG7L6LFPzlr7kywH6iXj0flE/+nI9sdBY2F+8D2bYaYrl0aEWezqCkhayCCMSnAKS4ICWDvFn5RW8+A/SI1TCOjub2xvlT9o/1RQIfOC10lgih3ikZGRlQc3bHJEbjIK3JUeUI2btnhBk4MlZFD0UjUZABnPujQzjIyA7k5wVavo0dLvGRkAIo07vMxj0jIyAKu/1h8bI3yhc1Oe89MajIsZ9kiZh3nxMFSzQRkZFE0QKNYyMgMTG1GiuqNxkACZyvtHxMR8od58TGRkBzLmFxU5nb0RPajXujIyIoNOcd7YyMiLRNiLhYNQMuiIFRkZBEcEWZIwmkZGQVMVPLU9WyesAGMjIDlWUdSxwjcZEhU1gUcQGw5jYe6D+TG4eEZGRp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647700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7416" name="Picture 6" descr="http://cdn.itproportal.com/photos/ibm_mainframe_supercomputer_contentfull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000500"/>
            <a:ext cx="35718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8" descr="http://cdn.itproportal.com/photos/Mainframe_fullwid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3" y="4214813"/>
            <a:ext cx="3989387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z="3600" dirty="0" smtClean="0">
                <a:solidFill>
                  <a:schemeClr val="tx1"/>
                </a:solidFill>
              </a:rPr>
              <a:t>mainframe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18435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1584176"/>
          </a:xfrm>
        </p:spPr>
        <p:txBody>
          <a:bodyPr/>
          <a:lstStyle/>
          <a:p>
            <a:pPr algn="just"/>
            <a:r>
              <a:rPr altLang="pt-BR" i="1" dirty="0" smtClean="0">
                <a:solidFill>
                  <a:schemeClr val="tx1"/>
                </a:solidFill>
              </a:rPr>
              <a:t>O </a:t>
            </a:r>
            <a:r>
              <a:rPr altLang="pt-BR" i="1" dirty="0" err="1" smtClean="0">
                <a:solidFill>
                  <a:schemeClr val="tx1"/>
                </a:solidFill>
              </a:rPr>
              <a:t>termo</a:t>
            </a:r>
            <a:r>
              <a:rPr altLang="pt-BR" i="1" dirty="0" smtClean="0">
                <a:solidFill>
                  <a:schemeClr val="tx1"/>
                </a:solidFill>
              </a:rPr>
              <a:t> mainframe se </a:t>
            </a:r>
            <a:r>
              <a:rPr altLang="pt-BR" i="1" dirty="0" err="1" smtClean="0">
                <a:solidFill>
                  <a:schemeClr val="tx1"/>
                </a:solidFill>
              </a:rPr>
              <a:t>refere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ao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gabinete</a:t>
            </a:r>
            <a:r>
              <a:rPr altLang="pt-BR" i="1" dirty="0" smtClean="0">
                <a:solidFill>
                  <a:schemeClr val="tx1"/>
                </a:solidFill>
              </a:rPr>
              <a:t> principal que </a:t>
            </a:r>
            <a:r>
              <a:rPr altLang="pt-BR" i="1" dirty="0" err="1" smtClean="0">
                <a:solidFill>
                  <a:schemeClr val="tx1"/>
                </a:solidFill>
              </a:rPr>
              <a:t>alojava</a:t>
            </a:r>
            <a:r>
              <a:rPr altLang="pt-BR" i="1" dirty="0" smtClean="0">
                <a:solidFill>
                  <a:schemeClr val="tx1"/>
                </a:solidFill>
              </a:rPr>
              <a:t> a </a:t>
            </a:r>
            <a:r>
              <a:rPr altLang="pt-BR" i="1" dirty="0" err="1" smtClean="0">
                <a:solidFill>
                  <a:schemeClr val="tx1"/>
                </a:solidFill>
              </a:rPr>
              <a:t>unidade</a:t>
            </a:r>
            <a:r>
              <a:rPr altLang="pt-BR" i="1" dirty="0" smtClean="0">
                <a:solidFill>
                  <a:schemeClr val="tx1"/>
                </a:solidFill>
              </a:rPr>
              <a:t> central de </a:t>
            </a:r>
            <a:r>
              <a:rPr altLang="pt-BR" i="1" dirty="0" err="1" smtClean="0">
                <a:solidFill>
                  <a:schemeClr val="tx1"/>
                </a:solidFill>
              </a:rPr>
              <a:t>fogo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nos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primeiros</a:t>
            </a:r>
            <a:r>
              <a:rPr altLang="pt-BR" i="1" dirty="0" smtClean="0">
                <a:solidFill>
                  <a:schemeClr val="tx1"/>
                </a:solidFill>
              </a:rPr>
              <a:t> </a:t>
            </a:r>
            <a:r>
              <a:rPr altLang="pt-BR" i="1" dirty="0" err="1" smtClean="0">
                <a:solidFill>
                  <a:schemeClr val="tx1"/>
                </a:solidFill>
              </a:rPr>
              <a:t>computadores</a:t>
            </a:r>
            <a:r>
              <a:rPr altLang="pt-BR" i="1" dirty="0" smtClean="0">
                <a:solidFill>
                  <a:schemeClr val="tx1"/>
                </a:solidFill>
              </a:rPr>
              <a:t>.</a:t>
            </a:r>
            <a:endParaRPr altLang="pt-BR" dirty="0" smtClean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EAFAD9C-C4C0-426A-9273-BADE8C9897E0}" type="datetime1">
              <a:rPr lang="pt-BR" smtClean="0"/>
              <a:t>23/10/2015</a:t>
            </a:fld>
            <a:endParaRPr/>
          </a:p>
        </p:txBody>
      </p:sp>
      <p:pic>
        <p:nvPicPr>
          <p:cNvPr id="18438" name="Picture 2" descr="http://info.abril.com.br/images/materias/2012/09/servidor-20120928112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928938"/>
            <a:ext cx="3857625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http://cdn.itproportal.com/photos/mainframe_computer_contentfull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3" y="3501008"/>
            <a:ext cx="347662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B4EAE0-EB2D-448E-B98C-002281BB00BB}" type="datetime1">
              <a:rPr lang="pt-BR" smtClean="0"/>
              <a:t>23/10/2015</a:t>
            </a:fld>
            <a:endParaRPr/>
          </a:p>
        </p:txBody>
      </p:sp>
      <p:pic>
        <p:nvPicPr>
          <p:cNvPr id="19461" name="Picture 2" descr="Comparação entre Notebook e Net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357313"/>
            <a:ext cx="31178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CaixaDeTexto 6"/>
          <p:cNvSpPr txBox="1">
            <a:spLocks noChangeArrowheads="1"/>
          </p:cNvSpPr>
          <p:nvPr/>
        </p:nvSpPr>
        <p:spPr bwMode="auto">
          <a:xfrm>
            <a:off x="611560" y="3861048"/>
            <a:ext cx="778668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200" dirty="0"/>
              <a:t>Na dúvida, o que se deve levar em conta é o uso que você fará do equipamento. O </a:t>
            </a:r>
            <a:r>
              <a:rPr lang="pt-BR" altLang="pt-BR" sz="3200" dirty="0" err="1"/>
              <a:t>netbook</a:t>
            </a:r>
            <a:r>
              <a:rPr lang="pt-BR" altLang="pt-BR" sz="3200" dirty="0"/>
              <a:t> é bom para navegar na web, escrever textos, preparar planilhas e apresentações simples. </a:t>
            </a:r>
          </a:p>
        </p:txBody>
      </p:sp>
      <p:pic>
        <p:nvPicPr>
          <p:cNvPr id="2050" name="Picture 2" descr="http://bimg2.mlstatic.com/adesivo-skin-para-notebook-netbook-tablet-personalizados_MLB-F-219141549_62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777" y="1420907"/>
            <a:ext cx="2570512" cy="229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B4EAE0-EB2D-448E-B98C-002281BB00BB}" type="datetime1">
              <a:rPr lang="pt-BR" smtClean="0"/>
              <a:t>23/10/2015</a:t>
            </a:fld>
            <a:endParaRPr/>
          </a:p>
        </p:txBody>
      </p:sp>
      <p:sp>
        <p:nvSpPr>
          <p:cNvPr id="19462" name="CaixaDeTexto 6"/>
          <p:cNvSpPr txBox="1">
            <a:spLocks noChangeArrowheads="1"/>
          </p:cNvSpPr>
          <p:nvPr/>
        </p:nvSpPr>
        <p:spPr bwMode="auto">
          <a:xfrm>
            <a:off x="677068" y="1844824"/>
            <a:ext cx="77866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200" dirty="0" smtClean="0"/>
              <a:t>Até </a:t>
            </a:r>
            <a:r>
              <a:rPr lang="pt-BR" altLang="pt-BR" sz="3200" dirty="0"/>
              <a:t>dá para ouvir música e assistir vídeos, mas ele não tem fôlego para muito mais do que isso.</a:t>
            </a:r>
          </a:p>
        </p:txBody>
      </p:sp>
      <p:pic>
        <p:nvPicPr>
          <p:cNvPr id="1026" name="Picture 2" descr="http://mlb-s2-p.mlstatic.com/netbooks-en-portateis-20602-MLB20194223365_112014-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37112"/>
            <a:ext cx="20002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e.cdn-hardware.com.br/static/20110228/m35843133.jpg.optimiz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69" y="3573016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795791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606A70-B904-4687-B629-24BF1874A026}" type="datetime1">
              <a:rPr lang="pt-BR" smtClean="0"/>
              <a:t>23/10/2015</a:t>
            </a:fld>
            <a:endParaRPr/>
          </a:p>
        </p:txBody>
      </p:sp>
      <p:sp>
        <p:nvSpPr>
          <p:cNvPr id="20485" name="CaixaDeTexto 6"/>
          <p:cNvSpPr txBox="1">
            <a:spLocks noChangeArrowheads="1"/>
          </p:cNvSpPr>
          <p:nvPr/>
        </p:nvSpPr>
        <p:spPr bwMode="auto">
          <a:xfrm>
            <a:off x="971600" y="1412776"/>
            <a:ext cx="7786687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600" dirty="0"/>
              <a:t>Por outro lado, o notebook, é basicamente um computador em uma embalagem menor. Se estiver equipado com processador e placa de vídeo potentes e uma boa quantidade de memória RAM, ele faz tudo o que um PC desktop faria. 						</a:t>
            </a:r>
            <a:br>
              <a:rPr lang="pt-BR" altLang="pt-BR" sz="3600" dirty="0"/>
            </a:br>
            <a:r>
              <a:rPr lang="pt-BR" altLang="pt-BR" sz="3600" dirty="0"/>
              <a:t/>
            </a:r>
            <a:br>
              <a:rPr lang="pt-BR" altLang="pt-BR" sz="3600" dirty="0"/>
            </a:br>
            <a:endParaRPr lang="pt-BR" altLang="pt-BR" sz="3600" dirty="0"/>
          </a:p>
        </p:txBody>
      </p:sp>
      <p:sp>
        <p:nvSpPr>
          <p:cNvPr id="20486" name="AutoShape 2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487" name="AutoShape 4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488" name="AutoShape 6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20489" name="Picture 8" descr="http://blog.efacil.com.br/wp-content/uploads/2010/12/netbook-x-notebook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373216"/>
            <a:ext cx="370046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2" descr="http://ogestor.eti.br/wp-content/uploads/2009/07/netbook-ao-lado-do-noteboo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5303838"/>
            <a:ext cx="20002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326908B-00CB-4942-9D0D-A9DF9EC37E4C}" type="datetime1">
              <a:rPr lang="pt-BR" smtClean="0"/>
              <a:t>23/10/2015</a:t>
            </a:fld>
            <a:endParaRPr/>
          </a:p>
        </p:txBody>
      </p:sp>
      <p:sp>
        <p:nvSpPr>
          <p:cNvPr id="21509" name="CaixaDeTexto 6"/>
          <p:cNvSpPr txBox="1">
            <a:spLocks noChangeArrowheads="1"/>
          </p:cNvSpPr>
          <p:nvPr/>
        </p:nvSpPr>
        <p:spPr bwMode="auto">
          <a:xfrm>
            <a:off x="323528" y="2276872"/>
            <a:ext cx="836009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200" dirty="0" smtClean="0"/>
              <a:t>A grande vantagem dos </a:t>
            </a:r>
            <a:r>
              <a:rPr lang="pt-BR" altLang="pt-BR" sz="3200" dirty="0" err="1" smtClean="0"/>
              <a:t>netbooks</a:t>
            </a:r>
            <a:r>
              <a:rPr lang="pt-BR" altLang="pt-BR" sz="3200" dirty="0" smtClean="0"/>
              <a:t> é a portabilidade. Pesando cerca de 1 Kg, eles são feitos para carregar dentro da mochila como se fossem livros, até porque tem o mesmo tamanho. É algo importante a considerar se você deseja carregar seu equipamento pra todo </a:t>
            </a:r>
            <a:r>
              <a:rPr lang="pt-BR" altLang="pt-BR" sz="3200" dirty="0" smtClean="0"/>
              <a:t>lado.</a:t>
            </a:r>
            <a:endParaRPr lang="pt-BR" altLang="pt-BR" sz="3200" dirty="0"/>
          </a:p>
        </p:txBody>
      </p:sp>
    </p:spTree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 smtClean="0">
                <a:solidFill>
                  <a:schemeClr val="tx1"/>
                </a:solidFill>
              </a:rPr>
              <a:t>NOTEBOOK E NETBOOK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326908B-00CB-4942-9D0D-A9DF9EC37E4C}" type="datetime1">
              <a:rPr lang="pt-BR" smtClean="0"/>
              <a:t>23/10/2015</a:t>
            </a:fld>
            <a:endParaRPr/>
          </a:p>
        </p:txBody>
      </p:sp>
      <p:pic>
        <p:nvPicPr>
          <p:cNvPr id="21510" name="Picture 2" descr="http://www.lendomais.com.br/wp-content/uploads/2011/04/notebook-ou-netbook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28750"/>
            <a:ext cx="2643188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4" descr="http://mlb-s1-p.mlstatic.com/capa-notebook-neoprene-varias-cores-case-netbook-proteco-13847-MLB199105050_1019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52736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://ticnologia.pt/images/stories/hardw/Acer/Aspire/OneD255/Aspire_One_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12" y="2955805"/>
            <a:ext cx="4896544" cy="349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432332"/>
      </p:ext>
    </p:extLst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Smart</a:t>
            </a:r>
            <a:r>
              <a:rPr lang="pt-BR" dirty="0" smtClean="0"/>
              <a:t> Phone</a:t>
            </a:r>
            <a:endParaRPr lang="pt-BR" dirty="0"/>
          </a:p>
        </p:txBody>
      </p:sp>
      <p:pic>
        <p:nvPicPr>
          <p:cNvPr id="3074" name="Picture 2" descr="http://digitechbh.com.br/uploads/5/8/1/6/58162733/6322474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565" y="3645014"/>
            <a:ext cx="5628531" cy="321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316140"/>
            <a:ext cx="3187037" cy="272474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149080"/>
            <a:ext cx="183832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9652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2788"/>
          </a:xfrm>
        </p:spPr>
        <p:txBody>
          <a:bodyPr/>
          <a:lstStyle/>
          <a:p>
            <a:r>
              <a:rPr lang="pt-BR" dirty="0" smtClean="0"/>
              <a:t>   </a:t>
            </a:r>
          </a:p>
          <a:p>
            <a:endParaRPr lang="pt-BR" dirty="0"/>
          </a:p>
          <a:p>
            <a:r>
              <a:rPr lang="pt-BR" dirty="0"/>
              <a:t> </a:t>
            </a:r>
            <a:r>
              <a:rPr lang="pt-BR" dirty="0" smtClean="0"/>
              <a:t> Qual é melhor comprar: notebook, </a:t>
            </a:r>
            <a:r>
              <a:rPr lang="pt-BR" dirty="0" err="1" smtClean="0"/>
              <a:t>netbooks</a:t>
            </a:r>
            <a:r>
              <a:rPr lang="pt-BR" dirty="0" smtClean="0"/>
              <a:t>, </a:t>
            </a:r>
            <a:r>
              <a:rPr lang="pt-BR" dirty="0" err="1"/>
              <a:t>S</a:t>
            </a:r>
            <a:r>
              <a:rPr lang="pt-BR" dirty="0" err="1" smtClean="0"/>
              <a:t>mart</a:t>
            </a:r>
            <a:r>
              <a:rPr lang="pt-BR" dirty="0" smtClean="0"/>
              <a:t> </a:t>
            </a:r>
            <a:r>
              <a:rPr lang="pt-BR" dirty="0" err="1" smtClean="0"/>
              <a:t>Phones</a:t>
            </a:r>
            <a:r>
              <a:rPr lang="pt-BR" dirty="0" smtClean="0"/>
              <a:t> ou </a:t>
            </a:r>
            <a:r>
              <a:rPr lang="pt-BR" dirty="0" err="1" smtClean="0"/>
              <a:t>pc</a:t>
            </a:r>
            <a:r>
              <a:rPr lang="pt-BR" dirty="0" smtClean="0"/>
              <a:t>?  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587419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4025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fontAlgn="auto">
              <a:spcAft>
                <a:spcPts val="0"/>
              </a:spcAft>
              <a:defRPr/>
            </a:pPr>
            <a:r>
              <a:rPr dirty="0" smtClean="0">
                <a:solidFill>
                  <a:schemeClr val="tx1"/>
                </a:solidFill>
              </a:rPr>
              <a:t>Principais componentes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10242" name="Picture 2" descr="http://m.meubit.com/2011/03/memoria-ram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/>
          <a:srcRect l="12500" r="12500"/>
          <a:stretch>
            <a:fillRect/>
          </a:stretch>
        </p:blipFill>
        <p:spPr/>
      </p:pic>
      <p:pic>
        <p:nvPicPr>
          <p:cNvPr id="10246" name="Picture 6" descr="http://www.pccomputadores.com.br/imgs/produtos/13502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/>
          <a:srcRect l="9155" r="9155"/>
          <a:stretch>
            <a:fillRect/>
          </a:stretch>
        </p:blipFill>
        <p:spPr/>
      </p:pic>
      <p:pic>
        <p:nvPicPr>
          <p:cNvPr id="10248" name="Picture 8" descr="http://3.bp.blogspot.com/_NATTJJc9KRY/SxUGXsj9e2I/AAAAAAAAAT0/CHVftlvePCU/s1600/placamae.jpg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5"/>
          <a:srcRect l="500" r="500"/>
          <a:stretch>
            <a:fillRect/>
          </a:stretch>
        </p:blipFill>
        <p:spPr/>
      </p:pic>
      <p:sp>
        <p:nvSpPr>
          <p:cNvPr id="6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7981595D-1F2E-48C2-B768-AF9EC701DD51}" type="datetime1">
              <a:rPr lang="pt-BR" smtClean="0"/>
              <a:t>23/10/2015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9F1E683-B186-4B79-A825-CE891C80E0C0}" type="datetime1">
              <a:rPr lang="pt-BR" smtClean="0"/>
              <a:t>23/10/2015</a:t>
            </a:fld>
            <a:endParaRPr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81359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 dirty="0"/>
              <a:t>Principais componentes de Hardware</a:t>
            </a: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900113" y="1125538"/>
            <a:ext cx="712787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dirty="0"/>
              <a:t> </a:t>
            </a:r>
            <a:r>
              <a:rPr lang="pt-BR" altLang="pt-BR" sz="3600" dirty="0" err="1" smtClean="0">
                <a:solidFill>
                  <a:schemeClr val="bg1"/>
                </a:solidFill>
              </a:rPr>
              <a:t>P</a:t>
            </a:r>
            <a:r>
              <a:rPr lang="pt-BR" altLang="pt-BR" sz="3600" dirty="0" err="1" smtClean="0"/>
              <a:t>Placa</a:t>
            </a:r>
            <a:r>
              <a:rPr lang="pt-BR" altLang="pt-BR" sz="3600" dirty="0" smtClean="0"/>
              <a:t> </a:t>
            </a:r>
            <a:r>
              <a:rPr lang="pt-BR" altLang="pt-BR" sz="3600" dirty="0"/>
              <a:t>mãe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Processador;  Coolers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Monitores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Placa de som / Placa de vídeo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Modens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Fonte de Energia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6994D799-EF6A-46B6-9007-DC64449F559E}" type="datetime1">
              <a:rPr lang="pt-BR" smtClean="0"/>
              <a:t>23/10/2015</a:t>
            </a:fld>
            <a:endParaRPr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11188" y="333375"/>
            <a:ext cx="81359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 dirty="0"/>
              <a:t>Principais componentes de Hardware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1908175" y="1125538"/>
            <a:ext cx="5040313" cy="563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>
                <a:solidFill>
                  <a:schemeClr val="bg1"/>
                </a:solidFill>
              </a:rPr>
              <a:t> </a:t>
            </a:r>
            <a:r>
              <a:rPr lang="pt-BR" altLang="pt-BR" sz="3600" dirty="0"/>
              <a:t>Hard disk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Gabinete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Gravadores de DVD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Chipset / BIOS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Teclados e mouse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Memoria RAM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pt-BR" altLang="pt-BR" dirty="0"/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pt-BR" altLang="pt-BR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Placas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</a:t>
            </a:r>
            <a:r>
              <a:rPr altLang="pt-BR" cap="none" dirty="0" err="1" smtClean="0">
                <a:solidFill>
                  <a:schemeClr val="tx1"/>
                </a:solidFill>
                <a:effectLst/>
              </a:rPr>
              <a:t>mãe</a:t>
            </a:r>
            <a:endParaRPr altLang="pt-BR" cap="none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25605" name="Rectangle 3"/>
          <p:cNvSpPr>
            <a:spLocks noGrp="1"/>
          </p:cNvSpPr>
          <p:nvPr>
            <p:ph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algn="just" eaLnBrk="1" hangingPunct="1"/>
            <a:r>
              <a:rPr lang="pt-BR" altLang="pt-BR" sz="3600" dirty="0" smtClean="0">
                <a:solidFill>
                  <a:schemeClr val="tx1"/>
                </a:solidFill>
              </a:rPr>
              <a:t>  </a:t>
            </a:r>
            <a:r>
              <a:rPr altLang="pt-BR" sz="3600" dirty="0" err="1" smtClean="0">
                <a:solidFill>
                  <a:schemeClr val="tx1"/>
                </a:solidFill>
              </a:rPr>
              <a:t>Também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conhecida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como</a:t>
            </a:r>
            <a:r>
              <a:rPr altLang="pt-BR" sz="3600" dirty="0" smtClean="0">
                <a:solidFill>
                  <a:schemeClr val="tx1"/>
                </a:solidFill>
              </a:rPr>
              <a:t> "motherboard" </a:t>
            </a:r>
            <a:r>
              <a:rPr altLang="pt-BR" sz="3600" dirty="0" err="1" smtClean="0">
                <a:solidFill>
                  <a:schemeClr val="tx1"/>
                </a:solidFill>
              </a:rPr>
              <a:t>ou</a:t>
            </a:r>
            <a:r>
              <a:rPr altLang="pt-BR" sz="3600" dirty="0" smtClean="0">
                <a:solidFill>
                  <a:schemeClr val="tx1"/>
                </a:solidFill>
              </a:rPr>
              <a:t> "mainboard", a </a:t>
            </a:r>
            <a:r>
              <a:rPr altLang="pt-BR" sz="3600" dirty="0" err="1" smtClean="0">
                <a:solidFill>
                  <a:schemeClr val="tx1"/>
                </a:solidFill>
              </a:rPr>
              <a:t>placa-mãe</a:t>
            </a:r>
            <a:r>
              <a:rPr altLang="pt-BR" sz="3600" dirty="0" smtClean="0">
                <a:solidFill>
                  <a:schemeClr val="tx1"/>
                </a:solidFill>
              </a:rPr>
              <a:t> é, </a:t>
            </a:r>
            <a:r>
              <a:rPr altLang="pt-BR" sz="3600" dirty="0" err="1" smtClean="0">
                <a:solidFill>
                  <a:schemeClr val="tx1"/>
                </a:solidFill>
              </a:rPr>
              <a:t>basicamente</a:t>
            </a:r>
            <a:r>
              <a:rPr altLang="pt-BR" sz="3600" dirty="0" smtClean="0">
                <a:solidFill>
                  <a:schemeClr val="tx1"/>
                </a:solidFill>
              </a:rPr>
              <a:t>, a </a:t>
            </a:r>
            <a:r>
              <a:rPr altLang="pt-BR" sz="3600" dirty="0" err="1" smtClean="0">
                <a:solidFill>
                  <a:schemeClr val="tx1"/>
                </a:solidFill>
              </a:rPr>
              <a:t>responsável</a:t>
            </a:r>
            <a:r>
              <a:rPr altLang="pt-BR" sz="3600" dirty="0" smtClean="0">
                <a:solidFill>
                  <a:schemeClr val="tx1"/>
                </a:solidFill>
              </a:rPr>
              <a:t> pela </a:t>
            </a:r>
            <a:r>
              <a:rPr altLang="pt-BR" sz="3600" dirty="0" err="1" smtClean="0">
                <a:solidFill>
                  <a:schemeClr val="tx1"/>
                </a:solidFill>
              </a:rPr>
              <a:t>interconexão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dirty="0" err="1" smtClean="0">
                <a:solidFill>
                  <a:schemeClr val="tx1"/>
                </a:solidFill>
              </a:rPr>
              <a:t>todas</a:t>
            </a:r>
            <a:r>
              <a:rPr altLang="pt-BR" sz="3600" dirty="0" smtClean="0">
                <a:solidFill>
                  <a:schemeClr val="tx1"/>
                </a:solidFill>
              </a:rPr>
              <a:t> as </a:t>
            </a:r>
            <a:r>
              <a:rPr altLang="pt-BR" sz="3600" dirty="0" err="1" smtClean="0">
                <a:solidFill>
                  <a:schemeClr val="tx1"/>
                </a:solidFill>
              </a:rPr>
              <a:t>peças</a:t>
            </a:r>
            <a:r>
              <a:rPr altLang="pt-BR" sz="3600" dirty="0" smtClean="0">
                <a:solidFill>
                  <a:schemeClr val="tx1"/>
                </a:solidFill>
              </a:rPr>
              <a:t> que </a:t>
            </a:r>
            <a:r>
              <a:rPr altLang="pt-BR" sz="3600" dirty="0" err="1" smtClean="0">
                <a:solidFill>
                  <a:schemeClr val="tx1"/>
                </a:solidFill>
              </a:rPr>
              <a:t>formam</a:t>
            </a:r>
            <a:r>
              <a:rPr altLang="pt-BR" sz="3600" dirty="0" smtClean="0">
                <a:solidFill>
                  <a:schemeClr val="tx1"/>
                </a:solidFill>
              </a:rPr>
              <a:t> o 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.  </a:t>
            </a:r>
            <a:endParaRPr altLang="pt-BR" sz="3600" b="1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C281164-867C-4F9C-88A7-6B789AF2BE52}" type="datetime1">
              <a:rPr lang="pt-BR" smtClean="0"/>
              <a:t>23/10/2015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 smtClean="0">
                <a:solidFill>
                  <a:schemeClr val="tx1"/>
                </a:solidFill>
                <a:effectLst/>
              </a:rPr>
              <a:t>Placas</a:t>
            </a:r>
            <a:r>
              <a:rPr altLang="pt-BR" cap="none" dirty="0" smtClean="0">
                <a:solidFill>
                  <a:schemeClr val="tx1"/>
                </a:solidFill>
                <a:effectLst/>
              </a:rPr>
              <a:t> </a:t>
            </a:r>
            <a:r>
              <a:rPr altLang="pt-BR" cap="none" dirty="0" err="1" smtClean="0">
                <a:solidFill>
                  <a:schemeClr val="tx1"/>
                </a:solidFill>
                <a:effectLst/>
              </a:rPr>
              <a:t>mãe</a:t>
            </a:r>
            <a:endParaRPr altLang="pt-BR" cap="none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26629" name="Rectangle 3"/>
          <p:cNvSpPr>
            <a:spLocks noGrp="1"/>
          </p:cNvSpPr>
          <p:nvPr>
            <p:ph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algn="just" eaLnBrk="1" hangingPunct="1"/>
            <a:r>
              <a:rPr lang="pt-BR" altLang="pt-BR" sz="3600" dirty="0" smtClean="0">
                <a:solidFill>
                  <a:schemeClr val="tx1"/>
                </a:solidFill>
              </a:rPr>
              <a:t>  </a:t>
            </a:r>
          </a:p>
          <a:p>
            <a:pPr algn="just" eaLnBrk="1" hangingPunct="1"/>
            <a:r>
              <a:rPr lang="pt-BR" altLang="pt-BR" sz="3600" dirty="0">
                <a:solidFill>
                  <a:schemeClr val="tx1"/>
                </a:solidFill>
              </a:rPr>
              <a:t> </a:t>
            </a:r>
            <a:r>
              <a:rPr lang="pt-BR"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smtClean="0">
                <a:solidFill>
                  <a:schemeClr val="tx1"/>
                </a:solidFill>
              </a:rPr>
              <a:t>O HD, a </a:t>
            </a:r>
            <a:r>
              <a:rPr altLang="pt-BR" sz="3600" dirty="0" err="1" smtClean="0">
                <a:solidFill>
                  <a:schemeClr val="tx1"/>
                </a:solidFill>
              </a:rPr>
              <a:t>memória</a:t>
            </a:r>
            <a:r>
              <a:rPr altLang="pt-BR" sz="3600" dirty="0" smtClean="0">
                <a:solidFill>
                  <a:schemeClr val="tx1"/>
                </a:solidFill>
              </a:rPr>
              <a:t>, o </a:t>
            </a:r>
            <a:r>
              <a:rPr altLang="pt-BR" sz="3600" dirty="0" err="1" smtClean="0">
                <a:solidFill>
                  <a:schemeClr val="tx1"/>
                </a:solidFill>
              </a:rPr>
              <a:t>teclado</a:t>
            </a:r>
            <a:r>
              <a:rPr altLang="pt-BR" sz="3600" dirty="0" smtClean="0">
                <a:solidFill>
                  <a:schemeClr val="tx1"/>
                </a:solidFill>
              </a:rPr>
              <a:t>, o mouse, a </a:t>
            </a:r>
            <a:r>
              <a:rPr altLang="pt-BR" sz="3600" dirty="0" err="1" smtClean="0">
                <a:solidFill>
                  <a:schemeClr val="tx1"/>
                </a:solidFill>
              </a:rPr>
              <a:t>placa</a:t>
            </a:r>
            <a:r>
              <a:rPr altLang="pt-BR" sz="3600" dirty="0" smtClean="0">
                <a:solidFill>
                  <a:schemeClr val="tx1"/>
                </a:solidFill>
              </a:rPr>
              <a:t> de </a:t>
            </a:r>
            <a:r>
              <a:rPr altLang="pt-BR" sz="3600" dirty="0" err="1" smtClean="0">
                <a:solidFill>
                  <a:schemeClr val="tx1"/>
                </a:solidFill>
              </a:rPr>
              <a:t>vídeo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enfim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praticamente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todos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os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dispositivos</a:t>
            </a:r>
            <a:r>
              <a:rPr altLang="pt-BR" sz="3600" dirty="0" smtClean="0">
                <a:solidFill>
                  <a:schemeClr val="tx1"/>
                </a:solidFill>
              </a:rPr>
              <a:t>, </a:t>
            </a:r>
            <a:r>
              <a:rPr altLang="pt-BR" sz="3600" dirty="0" err="1" smtClean="0">
                <a:solidFill>
                  <a:schemeClr val="tx1"/>
                </a:solidFill>
              </a:rPr>
              <a:t>precisam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ser</a:t>
            </a:r>
            <a:r>
              <a:rPr altLang="pt-BR" sz="3600" dirty="0" smtClean="0">
                <a:solidFill>
                  <a:schemeClr val="tx1"/>
                </a:solidFill>
              </a:rPr>
              <a:t> </a:t>
            </a:r>
            <a:r>
              <a:rPr altLang="pt-BR" sz="3600" dirty="0" err="1" smtClean="0">
                <a:solidFill>
                  <a:schemeClr val="tx1"/>
                </a:solidFill>
              </a:rPr>
              <a:t>conectados</a:t>
            </a:r>
            <a:r>
              <a:rPr altLang="pt-BR" sz="3600" dirty="0" smtClean="0">
                <a:solidFill>
                  <a:schemeClr val="tx1"/>
                </a:solidFill>
              </a:rPr>
              <a:t> à </a:t>
            </a:r>
            <a:r>
              <a:rPr altLang="pt-BR" sz="3600" dirty="0" err="1" smtClean="0">
                <a:solidFill>
                  <a:schemeClr val="tx1"/>
                </a:solidFill>
              </a:rPr>
              <a:t>placa-mãe</a:t>
            </a:r>
            <a:r>
              <a:rPr altLang="pt-BR" sz="3600" dirty="0" smtClean="0">
                <a:solidFill>
                  <a:schemeClr val="tx1"/>
                </a:solidFill>
              </a:rPr>
              <a:t> para </a:t>
            </a:r>
            <a:r>
              <a:rPr altLang="pt-BR" sz="3600" dirty="0" err="1" smtClean="0">
                <a:solidFill>
                  <a:schemeClr val="tx1"/>
                </a:solidFill>
              </a:rPr>
              <a:t>formar</a:t>
            </a:r>
            <a:r>
              <a:rPr altLang="pt-BR" sz="3600" dirty="0" smtClean="0">
                <a:solidFill>
                  <a:schemeClr val="tx1"/>
                </a:solidFill>
              </a:rPr>
              <a:t> o </a:t>
            </a:r>
            <a:r>
              <a:rPr altLang="pt-BR" sz="3600" dirty="0" err="1" smtClean="0">
                <a:solidFill>
                  <a:schemeClr val="tx1"/>
                </a:solidFill>
              </a:rPr>
              <a:t>computador</a:t>
            </a:r>
            <a:r>
              <a:rPr altLang="pt-BR" sz="3600" dirty="0" smtClean="0">
                <a:solidFill>
                  <a:schemeClr val="tx1"/>
                </a:solidFill>
              </a:rPr>
              <a:t>. </a:t>
            </a:r>
            <a:r>
              <a:rPr lang="pt-BR" altLang="pt-BR" sz="3600" dirty="0" smtClean="0">
                <a:solidFill>
                  <a:schemeClr val="tx1"/>
                </a:solidFill>
              </a:rPr>
              <a:t> </a:t>
            </a:r>
            <a:endParaRPr altLang="pt-BR" sz="3600" b="1" dirty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8850" name="Picture 2" descr="http://adrenaline.uol.com.br/files/upload/noticias/2013/06/jose/her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268760"/>
            <a:ext cx="7884369" cy="539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331640" y="465137"/>
            <a:ext cx="6203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600" b="1" dirty="0" smtClean="0"/>
              <a:t>Visão geral das </a:t>
            </a:r>
            <a:r>
              <a:rPr lang="pt-BR" altLang="pt-BR" sz="3600" b="1" dirty="0" err="1" smtClean="0"/>
              <a:t>placas-mãe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9413319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ctr"/>
            <a:r>
              <a:rPr lang="pt-BR" dirty="0" smtClean="0"/>
              <a:t>O que avaliar ao comprar uma </a:t>
            </a:r>
            <a:r>
              <a:rPr lang="pt-BR" dirty="0" err="1" smtClean="0"/>
              <a:t>placa-mãe</a:t>
            </a:r>
            <a:r>
              <a:rPr lang="pt-BR" dirty="0" smtClean="0"/>
              <a:t>?</a:t>
            </a:r>
            <a:endParaRPr lang="pt-B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37112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4132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2699792" y="432872"/>
            <a:ext cx="5528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b="1" dirty="0" smtClean="0"/>
              <a:t>Visão geral das </a:t>
            </a:r>
            <a:r>
              <a:rPr lang="pt-BR" altLang="pt-BR" sz="3200" b="1" dirty="0" err="1" smtClean="0"/>
              <a:t>placas-mãe</a:t>
            </a:r>
            <a:endParaRPr lang="pt-BR" sz="3200" dirty="0"/>
          </a:p>
        </p:txBody>
      </p:sp>
      <p:pic>
        <p:nvPicPr>
          <p:cNvPr id="131074" name="Picture 2" descr="http://lockgamer.files.wordpress.com/2013/05/asrock-z87-oc-fc3b3rmu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32" y="1179699"/>
            <a:ext cx="8118036" cy="456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9110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2699792" y="432872"/>
            <a:ext cx="5528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b="1" dirty="0" smtClean="0"/>
              <a:t>Visão geral das </a:t>
            </a:r>
            <a:r>
              <a:rPr lang="pt-BR" altLang="pt-BR" sz="3200" b="1" dirty="0" err="1" smtClean="0"/>
              <a:t>placas-mãe</a:t>
            </a:r>
            <a:endParaRPr lang="pt-BR" sz="3200" dirty="0"/>
          </a:p>
        </p:txBody>
      </p:sp>
      <p:pic>
        <p:nvPicPr>
          <p:cNvPr id="130050" name="Picture 2" descr="http://www.blogx5computadores.com.br/wp-content/uploads/2014/04/capablog-6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23" y="1556792"/>
            <a:ext cx="777686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9957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ctr"/>
            <a:r>
              <a:rPr lang="pt-BR" sz="4400" dirty="0" smtClean="0"/>
              <a:t>Das três </a:t>
            </a:r>
            <a:r>
              <a:rPr lang="pt-BR" sz="4400" dirty="0" err="1" smtClean="0"/>
              <a:t>placas-mãe</a:t>
            </a:r>
            <a:r>
              <a:rPr lang="pt-BR" sz="4400" dirty="0" smtClean="0"/>
              <a:t> mostradas anteriormente qual você compraria?</a:t>
            </a:r>
            <a:endParaRPr lang="pt-BR" sz="4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37112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059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mlb-s2-p.mlstatic.com/7819-MLB5288476733_102013-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9" y="1003970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Coolers </a:t>
            </a:r>
            <a:endParaRPr lang="pt-BR" dirty="0"/>
          </a:p>
        </p:txBody>
      </p:sp>
      <p:pic>
        <p:nvPicPr>
          <p:cNvPr id="13314" name="Picture 2" descr="http://img.olx.com.br/images/68/68223451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" y="433772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eletrodex.com.br/media/catalog/product/p/a/pasta_termica_bisnaga_15g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060" y="2708920"/>
            <a:ext cx="3201955" cy="206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bxk.com.br/materias/875758384.jpg?w=10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7" y="4599656"/>
            <a:ext cx="238125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5632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Dissipador  de temperatura</a:t>
            </a:r>
            <a:endParaRPr lang="pt-BR" dirty="0"/>
          </a:p>
        </p:txBody>
      </p:sp>
      <p:sp>
        <p:nvSpPr>
          <p:cNvPr id="4" name="AutoShape 2" descr="data:image/jpeg;base64,/9j/4AAQSkZJRgABAQAAAQABAAD/2wCEAAkGBxQSEBQUDxQPDxQVFhUYFBQNEBAPDxQVFRUYGBQUFRUYHCggGBolHRUVITEhKCkrMC4uGB82ODMsNygtMSsBCgoKDA0NFAwMFCweFBwsKysrLTc3Ny4rMywsNzcsLDc3KywsNSwrLDctKysuKzctMSwrNyw0LCwsLDErLjc3LP/AABEIAKgBLAMBIgACEQEDEQH/xAAcAAABBQEBAQAAAAAAAAAAAAAAAQIEBQYDBwj/xABUEAABAwIDAgcJCwoDBgcBAAABAAIDBBEFEiEGMRMiI0FRYXEUJDIzcoGRocE0QmJzo7Gys7TC0QcVQ1Jjg6Kkw9KCksQ1ZHTh4vAWJURGU1TTCP/EABcBAQEBAQAAAAAAAAAAAAAAAAABAgP/xAAgEQEAAwAABwEBAAAAAAAAAAAAAQIRAxIhMUFRoWFS/9oADAMBAAIRAxEAPwD2JCEIBCEIBCEIBCEIBCEIBCRzgN5A7TbsWO2m2vbG4xRvZE8Z2vFU6SkfcEBroZiCwbjq7qQbJC81p9qa1gDnGofH+vNRxYnT26O6aF7SO0scr3ZrbZtVK2M9xkuvxqWtaXNsN76edscrdbCwDrEhBrUKvx+ukgDWwQyVEshIZlaeBZbe6V+5o6ri9t4VLQbT3sC5kkcV+6qvdBmsbMh3ZzmLRoNeYW1QapCpqfaOJzGPcHR8LIGwsd42RpIaJLczdd+7tKs2VTC57Q5pMduE10Ze54x3DQG/Qg7ISA3FxuSoBIhCBCmkpSmEqhCUwlKSmEqoQlMJQSmkqgJSEpCU0qoddQ8VrDEwubkuATaS4BA3kuHgNHO4ggKUqOopmudnmMNzI9rBwT5A7iujLXWsXDLm03Xvv0tm250deFFObbz0hetqGluYG47CD6Co5rzfQAdu9UFawWiY+RzuBcBnfDI51+YAu0GnFucx0BvfVMdQMiJAkZnLHsIbC4C7w1pcwZuM8Fmp1572sps+l5OH/fxqqWoLt49Ck3WPZTxgOcyTgz4WdkTmDJIZC0OdfjEXIG6wbbS6lwwR5bPky34wcYnBxBI8J7hYjOAbdl02fRNab0v8aa6AVRwxxNLLPGsl2h8T84ykDgxc8XwxYEX1J7LtGLREdp1MQhCiBCEIBCEIBCEIBRa6vjhA4V8cea+XhXtjDiBuzHToVbj20cdPmYHRcOA0tjqHGFjmuOvKGzQbZt55lhMaxGV13zCrhjJc/l6RmK4e2/M2ZmrB5IRE7anaN72kSh9LC5rQ6OvpZZKRzg64cKiDj78u6w0VFSPkeCKbuiRgGowiupcUgHbQ1HHHZdcMLGc3ouDcSbl2z2LOppu11HV+F2aLpWxMv353LmJ0G0GFS4ZP2CupeKT0OVHFrIWScY4fFLb9K2u2Wrf8zbwk+ZXdRSyOaO6W1sjLaHE8PpdoKbtFRSWmA6z8660kU3B3i/OQhPPRVNLtHh5HxcvLW6mjn86ZRQxCS0X5tEpO6kmrdma89fc5uJD4W+w+dBptjcXa9oow3DJoQ1zSKSre5zGkHiPpJxnY3eMuZ1t1rKXj2yfgyU7Gz8EAKejkcyGhjeTZ0rgBd++9iddRz6VM9FJJljqW1D8zgAzG8LgxSLXcGzUZGQdDnlbjBaQxQtY5scdieLC+SSMC5Iyl4uB8HcNwUV5q1rxJMWTB0rLitxOcZaemto6CkbzvG643XsLX048MwQAkTU9E53JsOuIYlJzOy7wzUW5he+pIt6biuCw1JiNQzhRE7OxrnP4LNawL4wcr7c2YGyp6vZV4fLPDNmrJDljnrGCVtNEd7II22aLAmx5ydSdUGfZi1Q2cBzRJWSMyxUcZzR0sRLTnmPM7Rp185GgE+g2iJIZnbJHBc1lWTeHNqckZ99xiALb+YWXGo2RkYHQxl8dMW56upa7hsSrn6l0YsLtbvv03sBqb09XDlbCamncxhJGH4RD42Rw/TVR893X3A689w1cW08Zh4Z7XRte8tgY7xswAbxrdFybncN2p324qWmUxBwL2gOc0e9B3ZugnfboWADJhUlrTHVYkWgyPFhQ4ZFzAc2cDcPPY++5U72mOUQyllIw9+YhLfPUvvrFAN7gSbaXuTrf3weiMkDmhzSHNO4tN2m+4g86QlYePGHMbDPK18ULRloaO96icluQSPA6nDjdYA38awZjE7SICBLWyuzOYyxZTRkNsHDcCBzbhe5vztGlcVzJVfBjcUj5cjhwMLeUnN8hcTbKzpHMOdxOmm/tFXMdHG8ksEptE11i93mHQNSdw3LWokEphTiONl3u0u0auF9QCOY21smXVQFNSlIqBQ2NgN9Ib5nA5msBzDV2/fob361MCh5Dzws3OHhN3W0G7nsAgi1To3OFixwfxmjTU2uTbp1v511dHE8CWzLuAvmaAXF1rHdz6LrNDcAiJtwCdHDMDlHFBA1vlaD2DeuL6V+jRE3Lce/AsAbggW7CFA88CAbmHO5tnOu3wNRYnoNyPSn4fHGD+iP6tsh5ze3nv51Hiw43F4o27r8Zum42GisBCBa0TN2ty3S4Obm6yOu6B8HA6ZOBBJBAbkBuQS3TfewPmClhQ4otRyTGjQmzgbOboDu10tY9SlhRU5CELKhCEIBCEIALFY5tgx146d1ObiRk0VY80smvFGSRxDAfC5zzKJtXjpFRJTzxRzxMc1zONJDK0mMEESMPwzzKmklhl07oqGD/48Vp4cWph1B5Amb5iiI1fNIxo4bu+nj33raSPGaC3QJWi7R5LVDwunEjs1Iynled8mzWLSUVSBzF1LU7z1AK3wrAoGyXFTTYdmN+GwjFKqBzncwNHOxwsTpbOrWq2XD6oU9VVYRiD3e8raKOPEQ0i9hJA9rtwJuQqM7XFrjatfCXHQM2owg00g6hX0+mvTqrfDqaVjM1O3EoYraPwavgxugI+IqLvt1Nb6Vf0mC04MjMOxOohMI5WLumOvpogLg52VGfKNHDwhuPQnQYXhbqc1UklFZps6toHHDrnQWMkMgu69ufXTRQZyKCF0o/2VJMTpdtXsziZ6d1zI7ToANlo6agnfyLjXRh1wI8XgpcVojYXvwsbuEsQP0jwT2qyYKWBjO6ax9TDUZWwRYg6nmY8utbgyYxJITpvc7f1q0oHUlPIKSn7mgeQZBTw5I3ZdxeIxuGnRzIp+C4NHTMtEyKIkDO2na6KnuN5ZFmIYLk7vSVZIXGsDuDfwfh5XZPKscvrsgzmP7d01K90ZzzSN0c2EA2PQXEgA/MsPif5Uqt3iI4IG/CzTP8AToPUsTTkl5a4Oz3IcHA5817OBHTe60Q2ZlczMckYt+kdr6AD61id8OtOSI2ymxTbvEJL5qqVo6IckI/gAKroduMQjN2VlV+8eJh6JA4KNjlII3ECRr/JH/NUEjlY1JmPT0LBfyhMMbqbEYI+55XZpn0DTSSucTdzpBCRnB5wBr1r1mLAaas4CohkZUU0cfetOzKKFrxez3Bou481ju10vdfLrpF7F/8AzrUy56yPjGC0b/gNlNwbdZaBfyQtMTnhsJtnauMmdvB1dfO7KaiQtbTUUWviY3G5sDYWBJJJPPmq5sJMbZadhlpaZnGxHEatrmS1J3ujhLtS03OouDfnvx/UEjmgixAIO8HUIjyaWWMwsmnY+noGG1FSC4qa2Q7pHjec3T0bul0h880crHStEuIzC1NSRW4KkisQHPG4WF7A6byee27xPG6eGTLUCRmUXEr6aY07dL+PDCxnnIVVR7TvfeSOmhrG3twuD1tNWHL8IP4I+YZkGchkfeSkp5RJJq+vq3O5GLTjsDz2G557Eaa5Z1NjzX5prmOhhBa150fUS6AZQd532HMNT1PxHbUMfaN1HT33w4zDV4W89Np3tLHc+4fim1+1NQ6EWpZ6Ya2mooYMapPKtE9r7b/ehBIbi9oWSTNDHzOtDCNLMLrNe7nyga398T0KxWNZt9O8OY2bCqt18o4KU4TXtN9bRVrHMLv++tRp9rKmnuah1VE3fmxjDGzQ26G1dCQCOvId/mViUbtKFkcP27jk04GObS98KrYKlxHT3PNwc3mDStFh2JRztLoeF0NnNnhkgka7W7XMeLg6LWicE4JgKUFVD0qaClUU5KCm3ShBYITbousKchNui6ByE26LoPMNvWWrnn9ZsZ/hDfurPLU/lFZ3209MTfU94/BZZEcZsa4GSOKlyx1Mu+qqheOnaS4XhYA7jWBJeQSNwbrdcKGuaI5RTTvpaYm1ZiM+uI1jyM3AwMuXNzbw297cZ7t4NNjuldTHpyD0vcPvLPF/ej+qUeuI/wBqK9Akq4u5oxOySiw7fTUFO4934i69myzvGuQm3G3bgwEhpU2pq38NCKuFlVViwoMGphakoxa7X1IGmcN42U621cWjwMc3FpWVs8zXkyiFxbJJaSRhIjAc1z75XBpIDhqAdLIw/F3MgiiiJgdVvLaqoZeSqkY6ctyBziLMtqWgjOfCNkG7pauXup/ASRYhihae6K6Yj82YXFrmbDfi3Gov0338YJcOqm8HOKKd8FPm/wDMscqripqH88NLfUHWzQL2v02L8pHiVPIx8Jz0mH05a51PCS6srZSTkM0oGXNxCSTZrAAGgmxE2bEGvbBLWxslFm/m3B6S5gDXeLlnDdSDzN1fITrZtwg1lDjjYYIpgZcLwqJ3e0MX+0sTkv4R1vkcTfrvcm1iL/8A8a1MAvVxNdVVRHcWF0wvVMbrZ1RKdG3tcmwDQ079Q3CNq521gLg3EsZfoxnFdRYYwDdpxOEaN/vWa3JPhuw6oIkmjw6dstS5ubEsbqDyUMZ8JsDjubxbA6F2UWsACwNtiEFLVVzYmsLMRMYdUuoQJ6WAhundLnFl+gWs46X0ss5V4DUVQkdT1FPWxxuLHvilysa4b22dZl9RqHHeFApJopKV8dM+TD8Hjd33WyXFdiMvvo2aXJd0dB1G9q7z4hE+mimrozR4XHbuDDIvH1zgbtklA8JlyDroSb3O9+bVi3d04fEmk7CpqPye11/ESnyeDcPSCubPyYYg/wAGEjrlfE0fSutk3aKpppGy1fCS19Q0MocIpJHNhp4z4LqhoNi6w1Lt1ja1jkuqTaqpZJFQjgsSxAnPVGLkKKjjJ1a97QSSNwFrnebXAMin61PG3xDJYD+RGQuDq6dkbeeOkBe8/vHgBv8AlK9cwPBYKOEQ0sbYWDWzd7nHe5x3ucekqtwzbKnqJp2Q53xUw5ar4jaJrh4UYkLrucBqSAQBz7r2+FYlFUwtmp3iWJ98r2ggGxIO8X3grbjKWs5tJj7YiY+EjpyPDfX0lUaN7CNWioBbG06jUk210UraeuMUbbPoow8lmWvmdTskLmmzGyi+V1g73pWUdw0Iu1mMUg356GePG6M9QZLmlDeprG+ZBzgEmXPTMqg02tLs/icWIU4HMRT1VmtHUxhVNiNXC+Qd0PwuWTmGM0dRgWIf4aoCxPktG/mRLLDNIS38yV03U6fZ/Fb8w53E/wCXsTq2qmhaWzPxmijtdzcUpIcdw+36vCx5n27XIHyvqI2afnmmjdzxup9o8Ot15ry5fR5ln2SwPeXQDB55NwOH1VRs5iBdzgxyHIXXT6WFkjs1JFhs7z7/AGbxOTCasN5iaaQ2J6lxxjESOLWTTMtxWRbV4Q2Zpd0tq4AXW67DnQdMWqZGNArH18cbR/7hwyDFaVxO61ZCM3nA5wquhFjejbGHElznbNYu+nce2jqbvdzaABdKKAsuaOGZnvnSbLYtwzSeujkLpCOo5VCqntkPL8BVnO1sjMQw3uCvYHXsTJA4Ztx1L79SBuKPzB/dDeGdZ4c3EsMio66O0T3sdwsTsz/B98efdqvTNgI8tKfLI/ygLyWJvJhv7MD+XjH9VexbGttSjrc4+m34K17pK/BTgVzBTgVtDwUt00FLdA66VNuluoJ2ZGZccyMyyrrmRmXLMjMg65kZlyzJMyuDE/lHbysJ6WOHodf7yx62v5RW6QH4wenIfYsWsjMbU6VNIfhj1SMPtWfkZyVQ39WWP5pmrQbaacA7oe752H2KkqRbu0dEjT8s4feRXRzrzyH9alv/AC7HexconcWkPRK71TNPtXRo5aL4VKR/KuHsUUP5GA/qzSf0Xe1B3OjasdD4/U+Qe1S6KocyppixzmO4BtnMcWuB4B7dCNQos41rh8Ieqe3tXSl8fSdcTR6pAgWmxSSOhmbG7IJZcsmQAPewRgiNz/CyXuct7G+qu5MRjfIykka+GhgaZXQUhHCTyNjDi+WRxGZ7jpmPgNsGgLKA95u+OHriP4Kwld31L/w7/s7Sg0RxyKRoqq4RyRwl0dDhkAc2lbkAJdLpbgxmbfe6Q77NFlaCumiqhLMPzhjU1mwQgB8FACLtBbfLwoBJDNzBcuN7385qH96s+Mn+jErhtW+OqrDG50Z4KZpMbi0lrnszNuOY9CDZ4fNJHNJT4fI2qxGYONficjrw0sY8Y2KQ7mttxpOcgBovlDOlA9j4pKTDpXUuHx8bE8Ul4s1S472tJ1s65DWDU36Cc+D/ADq9tBHAwiOOWR7peDAa+XI5ojEjt7mtubN3Am9iVdz4nFNP3PM2SCgo2yPbS0rrulcxwaTJIbXkeXayHwRcNAvdBpu7IainDpQ7D8BpXWjhBtU4jM03ynW79QSTfSx1uC5lvTbUywhmIVpkpo3MMeF4TSuLOEYQGtklY0ajwbEjTSw1aDiRjUctq/EBFIyK8dBhsOkDcltZGjwIW8W/vpCB70WVicRlpphVVYNZjNTlFNTluZtE1/iy+PmlIdxYveg3OpKD2XDMdjlEVPXingrJo87qMytmcBqbagXOUE26nbwLrO47s2IJS6joJmRmxEuBV3cNQ021zU12Rv1HS7s3rC0kstNK6mond2YzVXFVVlwe2lB1fGx+67ffv3CwA1DQ3cbLbYsfJ3BmlxCOGF3dWIyPayIEXuTuvHvaHZi42vxgC5BnMRxcECOoqo3E+DT7XYVwZFv95iaG+fXpUeGldE3PTU2IU7Brwuy2Jtr6Z5P+6vPg9VgtFj2FupqcTU2J1jqZ58Grp/z1SBpuQHENL2R6WzXNt11imULZXZoaTDat4Gk2y+IGhqmNO49zOOrtN2RAytrop3Fs0+EVz/ftxuhkwiuaOZvdEdm5td5d1oBlgZmYzG8PjI30U8WOYWB0ubcNt2uK5V2LkWimrKllt1NtZhgqL/v2te8DrytUGOmY1wkbCyC72tdVbO4pZgLzZodC8yObqRpxPYg5kwzEOcMKrm52NL6aCowytBe4AOLGBkZ1PMHrgZyQ1znPfZjLGRxe7K2OpeBc8wuF1NU+R7HSvdK7kQXyavcGzTOBcec2YNSogHJdkf8ApB7ZEEgNs4DrA/jpWfM0r2HZVtqOLsP0ivIgeOfLPqnkPzRBey4Iy1PEPgD16+1WvdJT0oKaEq6IeClumJVA+6W6aEqDvdJdNQop10XTUIHXRdNQgzO3zbwxnokt6Wn8Fhlv9uGXpQeiRp9Th7VgVmRmduxyDD0PPrafwVNXDlawdLQ75aM/eV/tsy9L2Pb9Fw9qoZtZp/hUwP8ABC/2KKSlN5qXrgt6pW+xQHe4weiZ/rjj/BTqHxlCe1vy0g9qg/8Aoz1TD1xH+1BOrBy1aOkE/wAxGfaijPLUPktHysrU+q90VfXET/FE5caTwqE/CA/mX/igiMPej/jY/XFJ+CnPPfLuumProwVCY3veYdEsP0ZgpbR3wzrpv9EghTe5G/HTfQhVlUe6az4uX6TFXSjvQfHS/VxKxqPdVX8VJ87EEGfxFN5U302KXIe+K3yZvr2KHN4im8ub6bFKl8fW+TL9oYgj1Du9oB0um+m1XFPiEkVbVSRPdG8MqbPbo8ZnZSWu3tNiRca6qmnHIU3lS/WBTHnvit8if65oQd6XGXwUD2QhsZqHyNmkaDwz4o2sywZr8WO7nEgAZuckaLT1lcI4I6SlDooQWOlLiOFqJiAS+UjmG5rNwsN5tbB1PuWLyp/6a11Z44eU0fMgtdm8TmhBMMssV3E2Y9wae1u4+dXdTiTKj3dS0VZfe+SFsVRbqljsQszg/gecq1aiLQMgc0shqMSogRYRTujxagH7qcXWJuDK0hkMdzBfueIQRuInk4/Bg2aSGDQaLTRbwsnC/Vh+IPyU8ntCKbCbMYehsZ9FPO/7y65dbdrfVSx+0riRyZHRGfVRNHzyKX+k/ef6lvsiUC0zbyN63X9IqXffC9soGWijHQxn0QvFMI8KMdTPVFD/APoV7rHHYAdAAW6pJtkWXTKjKtoYlTsqXKoGpUtktkHXKjKu2RGRZ1XHKjKu+RGRNHDKlyrtkS5E0Z7bGO9HJ1Fh/jaPavOF6ptRFejn8i/+Ug+xeWKSKXa5t6R/UWH+ID2rMfpB8Kj+amH9i1u0zL0kvY0+h7VlYWXlp+unc35OZnsUVypj7iPRKR6J2n7yjPZyEw/Vmj+hMPYu0Z5OnP6s7/nhd7Us7eLVjolZ6nyj2oOsx5efrpr/ACMblzpz7hP7Q+qe/tTzrKfhUn+lH4LhGeJSHolk9UkZ9qBC3kqodEkXzyhSYx3xD10w+ykLjJ4NYP2jPVI8e1SIfdFP104+ocEFfJ7j/fP+rjVhVe6av4mT5mKvf7j/AH7vqmqwqvdNV8RJ9BiCBN4im8uX6bFJlPL13ky/aGKPL4im8ub6cakS+OruyX7SxBwl8TSeVJ9aFIJ5et8mX7QxcXeLo/Kd9euh8bWnqf66liCPVjvWDtn+k0exa2t90f4/asrMORph0mX1y29i1NZ7oPln6RQTMHHJjz/OrRqrcIHJt8/zlWbUQ4G1z0An1FZFujOxg/hoj/ctVUOtHIehjz/CVlqgaPHwZh6KeFn3kV0kbq4eWPs0ftTs1iT1k/x1UnsCcReQ/Gn11jB80a5b47/A+eCQ/wBVQWmAwXqI29dvRwDf6ZXuhYvGtk4s1dGP2o9HDy+xoXtpYtQI2RGRSMiTIrqI+RGVSMiTKmjhlRlXbKjKmjvlS5U6yVZUzKjKnoQMslsnIQMcwEWIBB3gi4Kpq7ZSll/R8GemA8H/AA+D6leIQeW7b7H8BSSyMkzssBle2zxc6ajQ69QXmkVLaSm6mkemST+5fRuPYYKmnfCXZA/LxrZrWcCdL9Vlj8S/J63hM8V2xxRXY1pzyyStBIv2utftsLcweGvitTtPRM4+ljP7V1q4+NWj4YPy/wD1Lb4jsPOyOGMsLpJnEtibq9oaLcbmG+/VbXqoa3DzmqNPCt6eEYfxQUrG8tD10pH8u8exRP0MB6JpP6JV42k5WHqiI9UjfaqySnIp2dUrz/BH+CBlQNa4fDH2gj2rrTe6KX4hv0JAnVsXHres3/mG/iilby9J8U0euUIK0nvM/Hf0v+SsKj3TU/EP+rYq+3eZ+OH1JVhP7pqP+Hf9SxBCl8RTeXN9ONSZPHV3ZJ9pYo8niaf4yb6cakSnla7/AB/aWIOY8Gi7T9oKcTxq0/8AetS1Nj3UXb/qXJf/ALva37QD7ECOHJ0g63eudw9i0tUeWd5Tz86zbB7iHZ66l60VQeVd+8+ZyCzwocm3sVi1QMMHJt7FYBER8UNqef4qT1tIVBMOM8fClHpmgZ7Ff4oOQlHS23pIHtVGNX9r/pVv/QiiN3GB+ED8tO/7iWnj0A6mj5Onb94rnF4IPwAfkZ3ffWt2V2ddUS28AcfjFpLeLwel+nihQXewGzz3SNnddrWnMCRcPIe+4BvpYlel2TKenZG0Nja1jRezWiwFzc+sroqEsksnIQMsksnpFQyySyeUiI6oSXRdRSoSJUAhCEAhCEAhCECW5+f1qqrtnYJYuCLMjOEEjhHoXu1vmdv1v+FlbIQYnFdhI3PmlYBfgwKeGKzGtIba7id+t9PTdZLEPydygwQM473gvkNuSi3A3d0AW7TuXsaEHzrWYI/LUyZTkLsme3Fzl4cGjpNmk9WnSFAZQkTU9wRZrd4toXvIPoIX0XWYRDLG2N7G8G1weGNGVhIvvA3jU3HOqfE9ko5JJ57B8j48sLSA1kZDMoPWdNDzetB87OpO9iP2rT8m4KRNF3xMemB31DfwXqOIfk4eBTwxcZzyXTSWPAx209ADtOcno5stW7PSNM8mU5GXiLjoM/BkWHT4Pm06QgxEsfI0/wAZL9KNdJhyld/i+0sVvVYaQyIEEWLjqLaOyEHsKj1NLrVn9Yn7Q0oK6Aa0PaPtL0g8Gs7WfWn8FLjp+PRjoLftDyuTIuSqesx/TcUDYxylEOqL11D1eSnlHdkn0XKqhi5eiHQIfrnFWjvCPY75igusOHEb2D5lPCh0A4jewfMpoCIjYl4o9boh6ZWhUVPvaeth+Vnf7Fe4l4tvxsPqkB9iq8Io3SFjWguJEQAaCSSY5dAO14UVM2fwl072RsAJcGgXNh7nbz+cr2zAsLbTxBjAQTZz7nNx8oDrdWiq9i8AFPCHu1e9sZs+PK+MhpBAJ1vY9S0ioVIhCASFF00lAt00lBKS6qC6S6EiDpdLdc7ouiul0t1zui6DpdLdc7p11A5Km3RdA5CS6ECoSIQKhIhAqE26LoHKNWUMcrODkYHMJBLdzSQb62367+ld7ougpMQ2WgmmdLI27jHka0ANa02tn03utYDot2WxuJfk8eImCM8JLK+0thybASHA5v1RbXTW/YF6bdF0Hh9bsnJHOQGl7abLnc0XaOMXg6dIN+pUbcKIjcLeG5vqzL6Imha9rmuF2vBDhqLgix1Gu5Vtds9BKYszAGxAgMYA1rhYBocRrYW3daDwoYb3xEf1Az1OJ9q5SQkF2h8H2heq12xGUSyRkkh14o2AvJZfQEmxzendzq72e2aZDEeGaySSQWfmAc0NPvB1dJ5/Qg8vpY7NHYPmXdb+t2Ihd4l74T0HlGevX1qgrdkKiPVobMP2TuN/ldY+i6DL17btYP2jfUHH2LZ7AbMgNbNK3S0boiH65mXBuB2DeoWz2AulnAkDo+Cc2QiWN3Gs4DLY9IJXpEUbWtDWBrGjcGgNaOwDcg6ITbpLoHXSXSXSXVC3SXSXSIgSIQqBCEIBCEIBKhCBUIQoFSoQii6W6EIC6LoQgLouhCBEXQhAJEIQCVIhEKhIhFKhIhAqEiEC3SIQiBCRCAQhCBEIQgLIshCAsiy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data:image/jpeg;base64,/9j/4AAQSkZJRgABAQAAAQABAAD/2wCEAAkGBxQSEBQUDxQPDxQVFhUYFBQNEBAPDxQVFRUYGBQUFRUYHCggGBolHRUVITEhKCkrMC4uGB82ODMsNygtMSsBCgoKDA0NFAwMFCweFBwsKysrLTc3Ny4rMywsNzcsLDc3KywsNSwrLDctKysuKzctMSwrNyw0LCwsLDErLjc3LP/AABEIAKgBLAMBIgACEQEDEQH/xAAcAAABBQEBAQAAAAAAAAAAAAAAAQIEBQYDBwj/xABUEAABAwIDAgcJCwoDBgcBAAABAAIDBBEFEiEGMRMiI0FRYXEUJDIzcoGRocE0QmJzo7Gys7TC0QcVQ1Jjg6Kkw9KCksQ1ZHTh4vAWJURGU1TTCP/EABcBAQEBAQAAAAAAAAAAAAAAAAABAgP/xAAgEQEAAwAABwEBAAAAAAAAAAAAAQIRAxIhMUFRoWFS/9oADAMBAAIRAxEAPwD2JCEIBCEIBCEIBCEIBCEIBCRzgN5A7TbsWO2m2vbG4xRvZE8Z2vFU6SkfcEBroZiCwbjq7qQbJC81p9qa1gDnGofH+vNRxYnT26O6aF7SO0scr3ZrbZtVK2M9xkuvxqWtaXNsN76edscrdbCwDrEhBrUKvx+ukgDWwQyVEshIZlaeBZbe6V+5o6ri9t4VLQbT3sC5kkcV+6qvdBmsbMh3ZzmLRoNeYW1QapCpqfaOJzGPcHR8LIGwsd42RpIaJLczdd+7tKs2VTC57Q5pMduE10Ze54x3DQG/Qg7ISA3FxuSoBIhCBCmkpSmEqhCUwlKSmEqoQlMJQSmkqgJSEpCU0qoddQ8VrDEwubkuATaS4BA3kuHgNHO4ggKUqOopmudnmMNzI9rBwT5A7iujLXWsXDLm03Xvv0tm250deFFObbz0hetqGluYG47CD6Co5rzfQAdu9UFawWiY+RzuBcBnfDI51+YAu0GnFucx0BvfVMdQMiJAkZnLHsIbC4C7w1pcwZuM8Fmp1572sps+l5OH/fxqqWoLt49Ck3WPZTxgOcyTgz4WdkTmDJIZC0OdfjEXIG6wbbS6lwwR5bPky34wcYnBxBI8J7hYjOAbdl02fRNab0v8aa6AVRwxxNLLPGsl2h8T84ykDgxc8XwxYEX1J7LtGLREdp1MQhCiBCEIBCEIBCEIBRa6vjhA4V8cea+XhXtjDiBuzHToVbj20cdPmYHRcOA0tjqHGFjmuOvKGzQbZt55lhMaxGV13zCrhjJc/l6RmK4e2/M2ZmrB5IRE7anaN72kSh9LC5rQ6OvpZZKRzg64cKiDj78u6w0VFSPkeCKbuiRgGowiupcUgHbQ1HHHZdcMLGc3ouDcSbl2z2LOppu11HV+F2aLpWxMv353LmJ0G0GFS4ZP2CupeKT0OVHFrIWScY4fFLb9K2u2Wrf8zbwk+ZXdRSyOaO6W1sjLaHE8PpdoKbtFRSWmA6z8660kU3B3i/OQhPPRVNLtHh5HxcvLW6mjn86ZRQxCS0X5tEpO6kmrdma89fc5uJD4W+w+dBptjcXa9oow3DJoQ1zSKSre5zGkHiPpJxnY3eMuZ1t1rKXj2yfgyU7Gz8EAKejkcyGhjeTZ0rgBd++9iddRz6VM9FJJljqW1D8zgAzG8LgxSLXcGzUZGQdDnlbjBaQxQtY5scdieLC+SSMC5Iyl4uB8HcNwUV5q1rxJMWTB0rLitxOcZaemto6CkbzvG643XsLX048MwQAkTU9E53JsOuIYlJzOy7wzUW5he+pIt6biuCw1JiNQzhRE7OxrnP4LNawL4wcr7c2YGyp6vZV4fLPDNmrJDljnrGCVtNEd7II22aLAmx5ydSdUGfZi1Q2cBzRJWSMyxUcZzR0sRLTnmPM7Rp185GgE+g2iJIZnbJHBc1lWTeHNqckZ99xiALb+YWXGo2RkYHQxl8dMW56upa7hsSrn6l0YsLtbvv03sBqb09XDlbCamncxhJGH4RD42Rw/TVR893X3A689w1cW08Zh4Z7XRte8tgY7xswAbxrdFybncN2p324qWmUxBwL2gOc0e9B3ZugnfboWADJhUlrTHVYkWgyPFhQ4ZFzAc2cDcPPY++5U72mOUQyllIw9+YhLfPUvvrFAN7gSbaXuTrf3weiMkDmhzSHNO4tN2m+4g86QlYePGHMbDPK18ULRloaO96icluQSPA6nDjdYA38awZjE7SICBLWyuzOYyxZTRkNsHDcCBzbhe5vztGlcVzJVfBjcUj5cjhwMLeUnN8hcTbKzpHMOdxOmm/tFXMdHG8ksEptE11i93mHQNSdw3LWokEphTiONl3u0u0auF9QCOY21smXVQFNSlIqBQ2NgN9Ib5nA5msBzDV2/fob361MCh5Dzws3OHhN3W0G7nsAgi1To3OFixwfxmjTU2uTbp1v511dHE8CWzLuAvmaAXF1rHdz6LrNDcAiJtwCdHDMDlHFBA1vlaD2DeuL6V+jRE3Lce/AsAbggW7CFA88CAbmHO5tnOu3wNRYnoNyPSn4fHGD+iP6tsh5ze3nv51Hiw43F4o27r8Zum42GisBCBa0TN2ty3S4Obm6yOu6B8HA6ZOBBJBAbkBuQS3TfewPmClhQ4otRyTGjQmzgbOboDu10tY9SlhRU5CELKhCEIBCEIALFY5tgx146d1ObiRk0VY80smvFGSRxDAfC5zzKJtXjpFRJTzxRzxMc1zONJDK0mMEESMPwzzKmklhl07oqGD/48Vp4cWph1B5Amb5iiI1fNIxo4bu+nj33raSPGaC3QJWi7R5LVDwunEjs1Iynled8mzWLSUVSBzF1LU7z1AK3wrAoGyXFTTYdmN+GwjFKqBzncwNHOxwsTpbOrWq2XD6oU9VVYRiD3e8raKOPEQ0i9hJA9rtwJuQqM7XFrjatfCXHQM2owg00g6hX0+mvTqrfDqaVjM1O3EoYraPwavgxugI+IqLvt1Nb6Vf0mC04MjMOxOohMI5WLumOvpogLg52VGfKNHDwhuPQnQYXhbqc1UklFZps6toHHDrnQWMkMgu69ufXTRQZyKCF0o/2VJMTpdtXsziZ6d1zI7ToANlo6agnfyLjXRh1wI8XgpcVojYXvwsbuEsQP0jwT2qyYKWBjO6ax9TDUZWwRYg6nmY8utbgyYxJITpvc7f1q0oHUlPIKSn7mgeQZBTw5I3ZdxeIxuGnRzIp+C4NHTMtEyKIkDO2na6KnuN5ZFmIYLk7vSVZIXGsDuDfwfh5XZPKscvrsgzmP7d01K90ZzzSN0c2EA2PQXEgA/MsPif5Uqt3iI4IG/CzTP8AToPUsTTkl5a4Oz3IcHA5817OBHTe60Q2ZlczMckYt+kdr6AD61id8OtOSI2ymxTbvEJL5qqVo6IckI/gAKroduMQjN2VlV+8eJh6JA4KNjlII3ECRr/JH/NUEjlY1JmPT0LBfyhMMbqbEYI+55XZpn0DTSSucTdzpBCRnB5wBr1r1mLAaas4CohkZUU0cfetOzKKFrxez3Bou481ju10vdfLrpF7F/8AzrUy56yPjGC0b/gNlNwbdZaBfyQtMTnhsJtnauMmdvB1dfO7KaiQtbTUUWviY3G5sDYWBJJJPPmq5sJMbZadhlpaZnGxHEatrmS1J3ujhLtS03OouDfnvx/UEjmgixAIO8HUIjyaWWMwsmnY+noGG1FSC4qa2Q7pHjec3T0bul0h880crHStEuIzC1NSRW4KkisQHPG4WF7A6byee27xPG6eGTLUCRmUXEr6aY07dL+PDCxnnIVVR7TvfeSOmhrG3twuD1tNWHL8IP4I+YZkGchkfeSkp5RJJq+vq3O5GLTjsDz2G557Eaa5Z1NjzX5prmOhhBa150fUS6AZQd532HMNT1PxHbUMfaN1HT33w4zDV4W89Np3tLHc+4fim1+1NQ6EWpZ6Ya2mooYMapPKtE9r7b/ehBIbi9oWSTNDHzOtDCNLMLrNe7nyga398T0KxWNZt9O8OY2bCqt18o4KU4TXtN9bRVrHMLv++tRp9rKmnuah1VE3fmxjDGzQ26G1dCQCOvId/mViUbtKFkcP27jk04GObS98KrYKlxHT3PNwc3mDStFh2JRztLoeF0NnNnhkgka7W7XMeLg6LWicE4JgKUFVD0qaClUU5KCm3ShBYITbousKchNui6ByE26LoPMNvWWrnn9ZsZ/hDfurPLU/lFZ3209MTfU94/BZZEcZsa4GSOKlyx1Mu+qqheOnaS4XhYA7jWBJeQSNwbrdcKGuaI5RTTvpaYm1ZiM+uI1jyM3AwMuXNzbw297cZ7t4NNjuldTHpyD0vcPvLPF/ej+qUeuI/wBqK9Akq4u5oxOySiw7fTUFO4934i69myzvGuQm3G3bgwEhpU2pq38NCKuFlVViwoMGphakoxa7X1IGmcN42U621cWjwMc3FpWVs8zXkyiFxbJJaSRhIjAc1z75XBpIDhqAdLIw/F3MgiiiJgdVvLaqoZeSqkY6ctyBziLMtqWgjOfCNkG7pauXup/ASRYhihae6K6Yj82YXFrmbDfi3Gov0338YJcOqm8HOKKd8FPm/wDMscqripqH88NLfUHWzQL2v02L8pHiVPIx8Jz0mH05a51PCS6srZSTkM0oGXNxCSTZrAAGgmxE2bEGvbBLWxslFm/m3B6S5gDXeLlnDdSDzN1fITrZtwg1lDjjYYIpgZcLwqJ3e0MX+0sTkv4R1vkcTfrvcm1iL/8A8a1MAvVxNdVVRHcWF0wvVMbrZ1RKdG3tcmwDQ079Q3CNq521gLg3EsZfoxnFdRYYwDdpxOEaN/vWa3JPhuw6oIkmjw6dstS5ubEsbqDyUMZ8JsDjubxbA6F2UWsACwNtiEFLVVzYmsLMRMYdUuoQJ6WAhundLnFl+gWs46X0ss5V4DUVQkdT1FPWxxuLHvilysa4b22dZl9RqHHeFApJopKV8dM+TD8Hjd33WyXFdiMvvo2aXJd0dB1G9q7z4hE+mimrozR4XHbuDDIvH1zgbtklA8JlyDroSb3O9+bVi3d04fEmk7CpqPye11/ESnyeDcPSCubPyYYg/wAGEjrlfE0fSutk3aKpppGy1fCS19Q0MocIpJHNhp4z4LqhoNi6w1Lt1ja1jkuqTaqpZJFQjgsSxAnPVGLkKKjjJ1a97QSSNwFrnebXAMin61PG3xDJYD+RGQuDq6dkbeeOkBe8/vHgBv8AlK9cwPBYKOEQ0sbYWDWzd7nHe5x3ucekqtwzbKnqJp2Q53xUw5ar4jaJrh4UYkLrucBqSAQBz7r2+FYlFUwtmp3iWJ98r2ggGxIO8X3grbjKWs5tJj7YiY+EjpyPDfX0lUaN7CNWioBbG06jUk210UraeuMUbbPoow8lmWvmdTskLmmzGyi+V1g73pWUdw0Iu1mMUg356GePG6M9QZLmlDeprG+ZBzgEmXPTMqg02tLs/icWIU4HMRT1VmtHUxhVNiNXC+Qd0PwuWTmGM0dRgWIf4aoCxPktG/mRLLDNIS38yV03U6fZ/Fb8w53E/wCXsTq2qmhaWzPxmijtdzcUpIcdw+36vCx5n27XIHyvqI2afnmmjdzxup9o8Ot15ry5fR5ln2SwPeXQDB55NwOH1VRs5iBdzgxyHIXXT6WFkjs1JFhs7z7/AGbxOTCasN5iaaQ2J6lxxjESOLWTTMtxWRbV4Q2Zpd0tq4AXW67DnQdMWqZGNArH18cbR/7hwyDFaVxO61ZCM3nA5wquhFjejbGHElznbNYu+nce2jqbvdzaABdKKAsuaOGZnvnSbLYtwzSeujkLpCOo5VCqntkPL8BVnO1sjMQw3uCvYHXsTJA4Ztx1L79SBuKPzB/dDeGdZ4c3EsMio66O0T3sdwsTsz/B98efdqvTNgI8tKfLI/ygLyWJvJhv7MD+XjH9VexbGttSjrc4+m34K17pK/BTgVzBTgVtDwUt00FLdA66VNuluoJ2ZGZccyMyyrrmRmXLMjMg65kZlyzJMyuDE/lHbysJ6WOHodf7yx62v5RW6QH4wenIfYsWsjMbU6VNIfhj1SMPtWfkZyVQ39WWP5pmrQbaacA7oe752H2KkqRbu0dEjT8s4feRXRzrzyH9alv/AC7HexconcWkPRK71TNPtXRo5aL4VKR/KuHsUUP5GA/qzSf0Xe1B3OjasdD4/U+Qe1S6KocyppixzmO4BtnMcWuB4B7dCNQos41rh8Ieqe3tXSl8fSdcTR6pAgWmxSSOhmbG7IJZcsmQAPewRgiNz/CyXuct7G+qu5MRjfIykka+GhgaZXQUhHCTyNjDi+WRxGZ7jpmPgNsGgLKA95u+OHriP4Kwld31L/w7/s7Sg0RxyKRoqq4RyRwl0dDhkAc2lbkAJdLpbgxmbfe6Q77NFlaCumiqhLMPzhjU1mwQgB8FACLtBbfLwoBJDNzBcuN7385qH96s+Mn+jErhtW+OqrDG50Z4KZpMbi0lrnszNuOY9CDZ4fNJHNJT4fI2qxGYONficjrw0sY8Y2KQ7mttxpOcgBovlDOlA9j4pKTDpXUuHx8bE8Ul4s1S472tJ1s65DWDU36Cc+D/ADq9tBHAwiOOWR7peDAa+XI5ojEjt7mtubN3Am9iVdz4nFNP3PM2SCgo2yPbS0rrulcxwaTJIbXkeXayHwRcNAvdBpu7IainDpQ7D8BpXWjhBtU4jM03ynW79QSTfSx1uC5lvTbUywhmIVpkpo3MMeF4TSuLOEYQGtklY0ajwbEjTSw1aDiRjUctq/EBFIyK8dBhsOkDcltZGjwIW8W/vpCB70WVicRlpphVVYNZjNTlFNTluZtE1/iy+PmlIdxYveg3OpKD2XDMdjlEVPXingrJo87qMytmcBqbagXOUE26nbwLrO47s2IJS6joJmRmxEuBV3cNQ021zU12Rv1HS7s3rC0kstNK6mond2YzVXFVVlwe2lB1fGx+67ffv3CwA1DQ3cbLbYsfJ3BmlxCOGF3dWIyPayIEXuTuvHvaHZi42vxgC5BnMRxcECOoqo3E+DT7XYVwZFv95iaG+fXpUeGldE3PTU2IU7Brwuy2Jtr6Z5P+6vPg9VgtFj2FupqcTU2J1jqZ58Grp/z1SBpuQHENL2R6WzXNt11imULZXZoaTDat4Gk2y+IGhqmNO49zOOrtN2RAytrop3Fs0+EVz/ftxuhkwiuaOZvdEdm5td5d1oBlgZmYzG8PjI30U8WOYWB0ubcNt2uK5V2LkWimrKllt1NtZhgqL/v2te8DrytUGOmY1wkbCyC72tdVbO4pZgLzZodC8yObqRpxPYg5kwzEOcMKrm52NL6aCowytBe4AOLGBkZ1PMHrgZyQ1znPfZjLGRxe7K2OpeBc8wuF1NU+R7HSvdK7kQXyavcGzTOBcec2YNSogHJdkf8ApB7ZEEgNs4DrA/jpWfM0r2HZVtqOLsP0ivIgeOfLPqnkPzRBey4Iy1PEPgD16+1WvdJT0oKaEq6IeClumJVA+6W6aEqDvdJdNQop10XTUIHXRdNQgzO3zbwxnokt6Wn8Fhlv9uGXpQeiRp9Th7VgVmRmduxyDD0PPrafwVNXDlawdLQ75aM/eV/tsy9L2Pb9Fw9qoZtZp/hUwP8ABC/2KKSlN5qXrgt6pW+xQHe4weiZ/rjj/BTqHxlCe1vy0g9qg/8Aoz1TD1xH+1BOrBy1aOkE/wAxGfaijPLUPktHysrU+q90VfXET/FE5caTwqE/CA/mX/igiMPej/jY/XFJ+CnPPfLuumProwVCY3veYdEsP0ZgpbR3wzrpv9EghTe5G/HTfQhVlUe6az4uX6TFXSjvQfHS/VxKxqPdVX8VJ87EEGfxFN5U302KXIe+K3yZvr2KHN4im8ub6bFKl8fW+TL9oYgj1Du9oB0um+m1XFPiEkVbVSRPdG8MqbPbo8ZnZSWu3tNiRca6qmnHIU3lS/WBTHnvit8if65oQd6XGXwUD2QhsZqHyNmkaDwz4o2sywZr8WO7nEgAZuckaLT1lcI4I6SlDooQWOlLiOFqJiAS+UjmG5rNwsN5tbB1PuWLyp/6a11Z44eU0fMgtdm8TmhBMMssV3E2Y9wae1u4+dXdTiTKj3dS0VZfe+SFsVRbqljsQszg/gecq1aiLQMgc0shqMSogRYRTujxagH7qcXWJuDK0hkMdzBfueIQRuInk4/Bg2aSGDQaLTRbwsnC/Vh+IPyU8ntCKbCbMYehsZ9FPO/7y65dbdrfVSx+0riRyZHRGfVRNHzyKX+k/ef6lvsiUC0zbyN63X9IqXffC9soGWijHQxn0QvFMI8KMdTPVFD/APoV7rHHYAdAAW6pJtkWXTKjKtoYlTsqXKoGpUtktkHXKjKu2RGRZ1XHKjKu+RGRNHDKlyrtkS5E0Z7bGO9HJ1Fh/jaPavOF6ptRFejn8i/+Ug+xeWKSKXa5t6R/UWH+ID2rMfpB8Kj+amH9i1u0zL0kvY0+h7VlYWXlp+unc35OZnsUVypj7iPRKR6J2n7yjPZyEw/Vmj+hMPYu0Z5OnP6s7/nhd7Us7eLVjolZ6nyj2oOsx5efrpr/ACMblzpz7hP7Q+qe/tTzrKfhUn+lH4LhGeJSHolk9UkZ9qBC3kqodEkXzyhSYx3xD10w+ykLjJ4NYP2jPVI8e1SIfdFP104+ocEFfJ7j/fP+rjVhVe6av4mT5mKvf7j/AH7vqmqwqvdNV8RJ9BiCBN4im8uX6bFJlPL13ky/aGKPL4im8ub6cakS+OruyX7SxBwl8TSeVJ9aFIJ5et8mX7QxcXeLo/Kd9euh8bWnqf66liCPVjvWDtn+k0exa2t90f4/asrMORph0mX1y29i1NZ7oPln6RQTMHHJjz/OrRqrcIHJt8/zlWbUQ4G1z0An1FZFujOxg/hoj/ctVUOtHIehjz/CVlqgaPHwZh6KeFn3kV0kbq4eWPs0ftTs1iT1k/x1UnsCcReQ/Gn11jB80a5b47/A+eCQ/wBVQWmAwXqI29dvRwDf6ZXuhYvGtk4s1dGP2o9HDy+xoXtpYtQI2RGRSMiTIrqI+RGVSMiTKmjhlRlXbKjKmjvlS5U6yVZUzKjKnoQMslsnIQMcwEWIBB3gi4Kpq7ZSll/R8GemA8H/AA+D6leIQeW7b7H8BSSyMkzssBle2zxc6ajQ69QXmkVLaSm6mkemST+5fRuPYYKmnfCXZA/LxrZrWcCdL9Vlj8S/J63hM8V2xxRXY1pzyyStBIv2utftsLcweGvitTtPRM4+ljP7V1q4+NWj4YPy/wD1Lb4jsPOyOGMsLpJnEtibq9oaLcbmG+/VbXqoa3DzmqNPCt6eEYfxQUrG8tD10pH8u8exRP0MB6JpP6JV42k5WHqiI9UjfaqySnIp2dUrz/BH+CBlQNa4fDH2gj2rrTe6KX4hv0JAnVsXHres3/mG/iilby9J8U0euUIK0nvM/Hf0v+SsKj3TU/EP+rYq+3eZ+OH1JVhP7pqP+Hf9SxBCl8RTeXN9ONSZPHV3ZJ9pYo8niaf4yb6cakSnla7/AB/aWIOY8Gi7T9oKcTxq0/8AetS1Nj3UXb/qXJf/ALva37QD7ECOHJ0g63eudw9i0tUeWd5Tz86zbB7iHZ66l60VQeVd+8+ZyCzwocm3sVi1QMMHJt7FYBER8UNqef4qT1tIVBMOM8fClHpmgZ7Ff4oOQlHS23pIHtVGNX9r/pVv/QiiN3GB+ED8tO/7iWnj0A6mj5Onb94rnF4IPwAfkZ3ffWt2V2ddUS28AcfjFpLeLwel+nihQXewGzz3SNnddrWnMCRcPIe+4BvpYlel2TKenZG0Nja1jRezWiwFzc+sroqEsksnIQMsksnpFQyySyeUiI6oSXRdRSoSJUAhCEAhCEAhCECW5+f1qqrtnYJYuCLMjOEEjhHoXu1vmdv1v+FlbIQYnFdhI3PmlYBfgwKeGKzGtIba7id+t9PTdZLEPydygwQM473gvkNuSi3A3d0AW7TuXsaEHzrWYI/LUyZTkLsme3Fzl4cGjpNmk9WnSFAZQkTU9wRZrd4toXvIPoIX0XWYRDLG2N7G8G1weGNGVhIvvA3jU3HOqfE9ko5JJ57B8j48sLSA1kZDMoPWdNDzetB87OpO9iP2rT8m4KRNF3xMemB31DfwXqOIfk4eBTwxcZzyXTSWPAx209ADtOcno5stW7PSNM8mU5GXiLjoM/BkWHT4Pm06QgxEsfI0/wAZL9KNdJhyld/i+0sVvVYaQyIEEWLjqLaOyEHsKj1NLrVn9Yn7Q0oK6Aa0PaPtL0g8Gs7WfWn8FLjp+PRjoLftDyuTIuSqesx/TcUDYxylEOqL11D1eSnlHdkn0XKqhi5eiHQIfrnFWjvCPY75igusOHEb2D5lPCh0A4jewfMpoCIjYl4o9boh6ZWhUVPvaeth+Vnf7Fe4l4tvxsPqkB9iq8Io3SFjWguJEQAaCSSY5dAO14UVM2fwl072RsAJcGgXNh7nbz+cr2zAsLbTxBjAQTZz7nNx8oDrdWiq9i8AFPCHu1e9sZs+PK+MhpBAJ1vY9S0ioVIhCASFF00lAt00lBKS6qC6S6EiDpdLdc7ouiul0t1zui6DpdLdc7p11A5Km3RdA5CS6ECoSIQKhIhAqE26LoHKNWUMcrODkYHMJBLdzSQb62367+ld7ougpMQ2WgmmdLI27jHka0ANa02tn03utYDot2WxuJfk8eImCM8JLK+0thybASHA5v1RbXTW/YF6bdF0Hh9bsnJHOQGl7abLnc0XaOMXg6dIN+pUbcKIjcLeG5vqzL6Imha9rmuF2vBDhqLgix1Gu5Vtds9BKYszAGxAgMYA1rhYBocRrYW3daDwoYb3xEf1Az1OJ9q5SQkF2h8H2heq12xGUSyRkkh14o2AvJZfQEmxzendzq72e2aZDEeGaySSQWfmAc0NPvB1dJ5/Qg8vpY7NHYPmXdb+t2Ihd4l74T0HlGevX1qgrdkKiPVobMP2TuN/ldY+i6DL17btYP2jfUHH2LZ7AbMgNbNK3S0boiH65mXBuB2DeoWz2AulnAkDo+Cc2QiWN3Gs4DLY9IJXpEUbWtDWBrGjcGgNaOwDcg6ITbpLoHXSXSXSXVC3SXSXSIgSIQqBCEIBCEIBKhCBUIQoFSoQii6W6EIC6LoQgLouhCBEXQhAJEIQCVIhEKhIhFKhIhAqEiEC3SIQiBCRCAQhCBEIQgLIshCAsiyEI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" y="1562100"/>
            <a:ext cx="2701411" cy="2010916"/>
          </a:xfrm>
          <a:prstGeom prst="rect">
            <a:avLst/>
          </a:prstGeom>
        </p:spPr>
      </p:pic>
      <p:pic>
        <p:nvPicPr>
          <p:cNvPr id="2054" name="Picture 6" descr="http://ampliteck.loja2.com.br/img/af01d0020a11f29c361261883e7e6e6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304" y="4832486"/>
            <a:ext cx="2978696" cy="202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techzine.com.br/wp-content/uploads/2012/06/dissipador-de-calor-revolucionari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49" y="3717032"/>
            <a:ext cx="4762500" cy="285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mlb-s1-p.mlstatic.com/dissipador-de-calor-p-lm3886-tda7293-tda7294-17451-MLB20137923117_072014-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363" y="1443607"/>
            <a:ext cx="3525637" cy="284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5293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PROCESSADOR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>
              <a:solidFill>
                <a:schemeClr val="tx1"/>
              </a:solidFill>
            </a:endParaRPr>
          </a:p>
          <a:p>
            <a:pPr algn="just"/>
            <a:r>
              <a:rPr lang="pt-BR" dirty="0" smtClean="0">
                <a:solidFill>
                  <a:schemeClr val="tx1"/>
                </a:solidFill>
              </a:rPr>
              <a:t>   A unidade </a:t>
            </a:r>
            <a:r>
              <a:rPr lang="pt-BR" dirty="0">
                <a:solidFill>
                  <a:schemeClr val="tx1"/>
                </a:solidFill>
              </a:rPr>
              <a:t>de controle (UC) : é a unidade que armazena a posição de memória que contém a instrução que o computador está executando nesse momento. </a:t>
            </a:r>
          </a:p>
          <a:p>
            <a:pPr algn="just"/>
            <a:endParaRPr lang="pt-BR" dirty="0" smtClean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23/10/2015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23447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PROCESSADOR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  Ela informa à ULA qual operação a executar, buscando a informação (da memória) que a ULA precisa para executá-la. Depois, transfere o resultado de volta para o local apropriado da memória. A seguir, a unidade de controle vai para a próxima instrução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23/10/2015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7896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33699" y="160338"/>
            <a:ext cx="8226425" cy="1433512"/>
          </a:xfrm>
        </p:spPr>
        <p:txBody>
          <a:bodyPr/>
          <a:lstStyle/>
          <a:p>
            <a:r>
              <a:rPr lang="pt-BR" sz="3200" dirty="0" smtClean="0">
                <a:solidFill>
                  <a:schemeClr val="tx1"/>
                </a:solidFill>
              </a:rPr>
              <a:t>PROCESSADOR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2800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5" y="2996952"/>
            <a:ext cx="2808981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3" name="Picture 3" descr="http://mlb-s2-p.mlstatic.com/raro-processador-ibm-cyrix-6x86mx-pr233-socket-7--264301-MLB20305284459_052015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086073"/>
            <a:ext cx="3122716" cy="234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005" name="Picture 5" descr="http://www.amd.com/PublishingImages/photography/product/360px/amd-fx-processo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4" y="3086073"/>
            <a:ext cx="2809875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to 10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5604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>
                <a:solidFill>
                  <a:schemeClr val="tx1"/>
                </a:solidFill>
              </a:rPr>
              <a:t>PROCESSADOR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765175" y="2204864"/>
            <a:ext cx="791128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Há somente 4 fabricantes de processadores  para </a:t>
            </a:r>
            <a:r>
              <a:rPr lang="pt-BR" sz="2800" dirty="0" err="1" smtClean="0"/>
              <a:t>pc</a:t>
            </a:r>
            <a:r>
              <a:rPr lang="pt-BR" sz="2800" dirty="0" smtClean="0"/>
              <a:t> no mundo:</a:t>
            </a:r>
          </a:p>
          <a:p>
            <a:endParaRPr lang="pt-BR" sz="2800" dirty="0"/>
          </a:p>
          <a:p>
            <a:endParaRPr lang="pt-BR" sz="2800" dirty="0" smtClean="0"/>
          </a:p>
          <a:p>
            <a:pPr marL="457200" indent="-457200">
              <a:buFont typeface="Arial" charset="0"/>
              <a:buChar char="•"/>
            </a:pPr>
            <a:r>
              <a:rPr lang="pt-BR" sz="4000" dirty="0" smtClean="0"/>
              <a:t>Intel;</a:t>
            </a:r>
          </a:p>
          <a:p>
            <a:pPr marL="457200" indent="-457200">
              <a:buFont typeface="Arial" charset="0"/>
              <a:buChar char="•"/>
            </a:pPr>
            <a:r>
              <a:rPr lang="pt-BR" sz="4000" dirty="0" smtClean="0"/>
              <a:t>AMD</a:t>
            </a:r>
          </a:p>
          <a:p>
            <a:pPr marL="457200" indent="-457200">
              <a:buFont typeface="Arial" charset="0"/>
              <a:buChar char="•"/>
            </a:pPr>
            <a:r>
              <a:rPr lang="pt-BR" sz="4000" dirty="0" smtClean="0"/>
              <a:t>IBM</a:t>
            </a:r>
          </a:p>
          <a:p>
            <a:pPr marL="457200" indent="-457200">
              <a:buFont typeface="Arial" charset="0"/>
              <a:buChar char="•"/>
            </a:pPr>
            <a:r>
              <a:rPr lang="pt-BR" sz="4000" dirty="0" smtClean="0"/>
              <a:t>Via</a:t>
            </a:r>
          </a:p>
          <a:p>
            <a:pPr marL="457200" indent="-457200">
              <a:buFont typeface="Arial" charset="0"/>
              <a:buChar char="•"/>
            </a:pPr>
            <a:endParaRPr lang="pt-BR" sz="2800" dirty="0"/>
          </a:p>
        </p:txBody>
      </p:sp>
      <p:cxnSp>
        <p:nvCxnSpPr>
          <p:cNvPr id="12" name="Conector reto 11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5868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PROCESSADOR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765175" y="2204864"/>
            <a:ext cx="7911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A briga da AMD com a Intel</a:t>
            </a:r>
          </a:p>
          <a:p>
            <a:pPr marL="457200" indent="-457200">
              <a:buFont typeface="Arial" charset="0"/>
              <a:buChar char="•"/>
            </a:pPr>
            <a:endParaRPr lang="pt-BR" sz="2800" dirty="0"/>
          </a:p>
        </p:txBody>
      </p:sp>
      <p:pic>
        <p:nvPicPr>
          <p:cNvPr id="136194" name="Picture 2" descr="http://media.bestofmicro.com/K/2/152354/gallery/unfointels5_275x128_w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3429000"/>
            <a:ext cx="3899619" cy="181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data:image/jpeg;base64,/9j/4AAQSkZJRgABAQAAAQABAAD/2wCEAAkGBxQTEhQUEhQWFRUXFxUWFxcUFRQUFBgUFxQWFhQUFxUYHCggGBolHBQUITEhJSkrLi4uGB80ODMsNygtLisBCgoKDg0OFBAQGCwcHxwsLCwsLCwsLCwsLCwsLCwsLCwsLCwrLCwsLCwsKywsLCwrKywsNywsLCw3LDc3LCssK//AABEIAOAA4QMBIgACEQEDEQH/xAAcAAABBQEBAQAAAAAAAAAAAAABAAIEBQYDBwj/xABREAABAwEEAwoLBQQHBgcAAAABAAIRAwQSITEFQVEGEyJhcXKBkZPRBxYyM1JUc6GxwfAUIzVCshclU5I0Y4Kis+HxJENEYoPCFXSUpNLT4v/EABkBAQEBAQEBAAAAAAAAAAAAAAABAgMEBf/EACQRAQEAAgICAQQDAQAAAAAAAAABAhEhMQMSQQQTUWEiMkIU/9oADAMBAAIRAxEAPwDT7vt3NazWoWazwHCnfe57ZEvcAwNxxgB084bFnh4Rrd6dPsgonhR/Fn+wo/ErONUkGsPhGt/p0+zCQ8I1v9On2YWSSVGtPhGt/p0/5Al+0e3+nT7MLJBuafCvA1Q8I1u9On2Y7xCX7Rbf6bOzHyWVhFoQakeEe3enT7MIjwj270qfZhZa7tSLU4GpPhHt3p0+zQ/aNb/Tp9mFlnN1oQg1Y8I1v9On2YSPhGt3p0+zCyiRCcDVDwi2/wBOn2YRb4RbdrezswsqQgAnA1Y8Ilu9NnZhI+ES3+nT7MLLJJwNT+0S3emzswl+0S3emzswsvrRATgaj9odv/iU+zCX7Q7f6dPswsukAg1P7RLd6bOzCX7Qrd/EZ2YWWARCvA1P7QLf/EZ2YQ/aDb/4jOzCzARKnA1NLwh24EFzmEAiRvcSNkg4L0zQml9+oUapF01KbKhbMxfaHXQYEwSV4UQvRdzGk4s9nbspUx1NaFnKD0pJFJB4P4Uz+9qnsaPzWdHUtD4VfxWp7Gl81QEjBanQAKcQk0JzRJA2kD3qhoCMbFJugHi1HDGZgxswRgHODlN3ZtHeoI0JBq71KUZdM6urUuKoEYogJ0oRH1rQEpichdQBJO9/KggASlBwSCgIRupIqgADWnBJFAAUWtQCKAwkubqnFs5eJN3z/WJ5FEdwUkym6V0DVVCFaaCt8Npt2XR1QqlxXPRNSHt5w/Us5D6VSSSQeD+FQfvWp7Gl8Cs8wYLQ+FL8VqeypfArPBWdB7Quti8p2IwaMDOu8dWvg/FcQ5GnVuPD/wAsFrjjgDkYAyxI4rxKCdvePJqx1x3oupEceGQ9HMDLDArsGDDYcMcZmCTgkRJwGzLIAYKBjaYIOE4GJ1Az8MMQoHzUm11iBcGvZqbheJxmTEKMR1qwIoXvrjTiU0hUEFOICaFs9DWRos9Om6leNo30uqXLxptIu0zeI4JzKxnnMWscfZjkwjatPoKx095tDa4Ah7WXolzXE3cDmAHYLpWsNJlna1t1zxXptqPgGXmC5oPoxC53zzrTX26ygCOa2dcUqtqfZXUKbR+WowBr2new4zxYfBVOjGmlRqValKnUph1wBzReL5DTdMHDKVfu8dJ6cqIlJi01tfTq2N9VtJlMhzW8ECcHt1gDMLNNatePP2lqZY6ownNcmtCK6MlK4zL4kwAOsk/Jd4Ueo4NeCTg4QOcJw6Q49ICgeG7fdyYFJzY5cuLILpGfHs6s0o7usQoOdNdoXJmcDp6SukqhrlF0X5xvOH6lKeoui/ODnD9SmSPptJJJFeD+FP8AFavsqPzWcByWj8KX4rV9lR+azcpOg9dGFcZXRpVDWMczzbi0Y8Ei+0c2cW9CcDVOdSOa3vJ+Cc0p6AMZHzxkzxnWnFAFEFUAIwiB9a13sNmL3ADElzWgHW5z2sA5JcEEeFZ2jT9Zzw5jjTaAxoY1xugMEAcaZV0ZUDbzmgNBunhAm9de4YRlFN3WFwoWR7iQxt4w52GBDWwXOx5W+9Zsl7WWxJtmmy8VwKYaKzmOdBOBYBxayJ6Vws+ky2jvQaD942penHC7wYj/AJRjxptosb2RfbAcJaZEkXnNJ62FSbJouo9hcxl6C0EyBBdfgY54MJ6Qs+uP4a3fyk2ndKSXuZSax7xDng3n7M4Goa1z0fp8UqIpOpNeA4u4R1mIwg5QoNqspY8seIc0gEZjFjXjHXwXtPWNSmUNBve1jmNJDsBJaJIeWGBfyvSMY8lT7eOj2u3CppJzmVGQ0McQQ0AANIIPBgbAB71ChdhQIMOw1Hi28sYqVX0TVDS40iA1oe/FvBaWh5dnPkmY5VrHGY9M22q5Pag9sGEGlbQYTS0GQYIOo5KbYLA6reu5MaajzspiJdGuJ94Xaroy7UrUy8TRY57nXTcuNLQ5zXAcIcNuXpDKCgrmWUlpuOmNTpEAkAC8JmJyIHKUadA3XXy2mQS2MXmRi4wBgNUnYpVmD2PcBeBEh1x0GPniAuNCvUAddvZy4g4QZmdes9axe1jixkceRk5nYiSgEFpCcoui/ODnD9SlOCi6L843nD9SmQ+m0kkkHhPhS/FKvsqPzWYWm8KP4pV9lR/7lmpxVgcAkkiR8VQ9GUwFEFQiXWsNRgDnNIaRg7NpzxDhgMiM9RTLO5t5pcCWyJAMSNYlXdR1WHU2vYwMY1nAaQXG66qWXsSQOGZJAxCz5dxLONtaykjo4iTdykwDmBOGPIrbc1/SKXtaP+NTVIpNitDqbg5uBEEEYEEEOaRxhwBW2Gt0q2LMfat/wK6rty1OajxGdCtjxfdg/wB291qDatLVHsu1KkNEkNhoMwWjgtbJhrnDHaUzRulm0iS2pUaSCJpi6YIyknHENP8AZG0qeq7Wu6qndFAf1fuNav8AMKx3KiaT49Ol+iv3hZzSGlW1iL9Wq6AQC9jZAkujA7XHk6V3sOm96bdp1S3HhHew8OgktJDpggOIkbeJNHtHXdYItVXnM/wKC0WhKZuWadTnR/6ur3LI6QtjKri81i57jJLmRjAA8kRENYMhkVZ2DdOKbWC+zgGWF1Gs8+UX4xUaPKJ1FTV0ss2p7Q/hvja/H+YhbfSTPurQD6u0dG8UgVgxVp3pvg44y1zZ4ssMz0TxKzr7oKlRrmGqy64NaRdYHFggXb5piOCBsS41NxTv+Z+KDUqsjP67wmtVFtoFpc58XpDZFyC+bzcWg568BjEwu1ek3fqpYWtfdtRmhU3x+Fel5qk9xuu23s8Cq/R1s3snAODhdcNcSDgdWXVKm/8AizRVfV3pt54IGDWhoL21IEDCS0GeXUgr61IGrU8jCfLc4ZZxdOLlGptGMhvESTezGQmCc+tdn1S57nYS4nC6CMTJgEYdC5MMDCMYBloOQEcJRSCDWhKU4Ksg73KHozzg5w/UpTlF0Z5xvO+amSvptJJJB4R4UvxSr7Kj8HLNLTeFL8Uq+yo/B6zLVYHhCfrpS4kRnxKiRYqYJ4THu4qZgiTmTdOGIUrTVjbRcGsD/JmXQQ6RmwgYt4ynaELb5vkBt0yS57TMcG7cxm8G7cJXLStRjiN7dUcIn7wgxxNnEjlC57/lpuTjaa+mycapuxdpfeA8EU5c4jUCbrbmHlR+VUkrRPqOvOmk7ew+oZ3pvmrsMHk7fis8zUrgzmeF3ot1dXLC5tT2OgjixW2DbLY3P1OcTJhjXPcYz4Ix6VJZYHDOz1+yf3LSbk7PdtrhjG9PLZzul7CPcVqdL2xtno1Kz5usaXEAiScg0TrJjBenx+OZTdeHy+fKZ+sebGxf1FfppP7k3eY/4et/KR8lqtIbubPSa1xD4fRFZl0CHS4tNPicIdM4YFWFl0yH1d7LHMxqta5xaWuNEjfNcjyta3Pp8b8sXz5/hhi1uuz1uo9yV1nq9bqPctZZN1NCqwPF4TUfTaCJcXMpmoDhMAtEptHdJQc1jrxDXsvS6cDLRcIAm9wxlhmtf82H5X7/AJGULWfwK38pKabOw/kqs5zHR1hbFukqb33Kbg9wulzRM3TBvZQfKb1pViXU3EtLZa7AkE+Txcqt+mx1Un1Oe5tj6tC60jOCLvIZkDiwBURylWds2eiZxLROvFufzUcrwXt9HHmSrDQjGHfDUGDabi04uDXTDXOaASWgnGFY2qiW17QX0d6p73WLL9O9Sp3DRAqNqN862Xv4IiJAJwUTcy3hv4RabuBbcvzeHkh+GvHilWcObWrtFMt3ttYzQqvqEvdWbG906jru+XQcnOB2TkaZ60gNqvDWuIBMEOukYwMwc9krlQbLCYMCMZho1AkHPrXe1EGvVJDSJJF4mMXaiNeGtc7HSvDC7evAcIkGCM4EZF0nNZ2I4TlzJwCfgtAOUXRnnBzvmpDs1H0Z5xvO+azkPptJJJB4R4U/xSp7Kj8HLNgLTeFP8Tq+yofByzTHKzoOARagHIyqLHRVSpdqtpBxe4Ni4666Gul2sE5ZBRrVWqOMVS8kaqhcSMJyK66Le9riaYa510+URAB4JMFwBwcRrzR0wakgVX3nAREcFowhrTEHVl8ly3/J0+IsRZGtp1KYzJIMVGB1+m28WSG8ID0T7lR2eneIG3D37FaW23XS9l90gvbIp0sXSWlxOfC26woNgHCbyjrlXCdsZLlu5ipdzbe3sVIvHLet+jyc7uHLKqHMgkHVI98L0W7BJnD7LOr1EBee2jy3c4/ErUqWNluXg2sET/RGE9JaZxzwI6lp9L2Nr6cOpioLzHXD5JLTM8cAErObkGk2psj/AIKl1X4HwWvt9MlsNdcJIggE6y4DDjb1L0+PLU0+b5cd5WqE6CpMa8Cgy68OY4Nv4shzwAJwBLnZRmuA0expe5tAFzw8GBUF6+4FxDiTdDuFlGQVw+mS9xv4kOAEOaWCMw2JnGdS5VADdN/8rTiKgkSZzGLSM12mTjdqduhKUj7hjG3mxF8GOG2YBEG5hr8ozqXCloWiSGGg2IOIFQa8CCTh5pnHirve4yqAG80GQ6DAAdMxjjnli1RPs8NxecuMN4ODpJbjnEckzAXaVndcqei6THX2MDXREiRgQ0EROym0RxIW5v3b+a74FTKVlc0m8+REAQfKgSZniK5W5n3b+a74Fdd7xqTuMHREWazD+rcf752KHd+sVNYPuLN7I/4ju5RQvj3uvsYf1h+jrK+o8NpiXEiBIGWeOpTbXZ61Jl8khrnCmSHgy66XBpGcXWO9ykbjGzaW8QdHUp+nqMWNv/mGH/29XPrWd8t64ZmyPAvSbstziT5QwHWc9ijvzPLnGeKRK5kq6U4pNQlIFVCeo+jPON5w+KkFR9Gecbzh8VnIfTaSSSDwvwp/idX2VH9L1lwtR4U/xKr7Oj8CsqFYHgJ4TBqkJwKomWKzh4fleABYC4NBN4SZOwfWC6aUY1paGPL2tvNEmeC10Bw2NdBIHFOtN0dTvXwKW+mGmA4tIi9egDEyuVte3ACnvbhN4EkkyRAM4iIOrWuf+nT4iwr1KJe4XWRvloAN583Gtmk6S6DeOEqpoPIII1fH6lWz9LAmo7fKhDt8+7IaGAvBgF17IFx1agqhiuLOS2OnqxbBe7FtwkBgNy4GRN30RChB0knXmuLCupPItzhi8vRdx9Mi1NB9Ro++oStXpJ4a0OLb0PbA2EgifeVm9z1pYK1Gq5zWtfYqdMFxAF+nU4bQTrhzVqvttL+JT/nb3pvVee48WKo2kBreAcbxxcZk3mxMSSdU7Ryo2ymMeA4yWNADj5JBbIwwwBEbNkqz+10/4lPD/nb3pptFP+Iz+dvFx8S6TyON8SoLQ4wWHFz5MmMAGunDFuQg4GMJUTfhBIY7Ig3nxAJMEyJxgY7DxK/fWYcLzP5m964vcPSb/MO9d8c48+Xjs6QZvAED54cWU9WtRLc3gP5rvgVZPI2jrCgaRgU3mRF1+vDyTivRM561iY5bnDA1P6PZPYx/fcZ4s1XNKnWt92lZ2HMUROGV7EBV7BxL5l7r7GHUd7DbH0agfTIBEwSJHGCF1t2l3VGNYYDQb0NBEuulgJJJ/KSOlQqi4yppoXOTQESEiFQ0pIpFAiVx0Z5wc4fFdqgiJ1gEci46N86Od/3LOQ+mkkkkHhnhU/Eqns6PwKywC1PhUH7yqezo/ByyzQrOgQnJgKcFR3sVrNMkhrSSCAXAmJBa4xMGQdco2u1PqkF5vEYDLAagAMAuCcORTU7P0e6zPBIukETqOECT8FxlaG1Mc1jnPdaGuc1xDXGZvB0l4ya03teepZ+IUxy2uUPYugK4AKw0Ro91Z91oLiYAAIzL2tGJIAEuVZ0k6N01UpNLBcfTJm5UaHtmcwDkVNGnGCP9jsZ/6IHXiuVr0BVp0y+oy6BON5p1TkDOU+5cdF6HqVg40wCRJgmJgs/+wdSb+U0sKW6Fvqdi7A//ACTjukGqyWMf9D/9Kv0noapRaDUF2bpAGJhxqgE9k7oIT7Dod9Rgc1hdiAcWASb+AvOEmGHUrv5XSV4yE52eyHls7e9N/wDHaX5rFZDyUyPngoGkdHPpOuvBaccJDiACRiRr8nrVrZtyFeoAW3Mcg58GZLYwn8wIS2J6ub9N2X1Ch/M4D3BR36UpSDTslBhGRILyOQOJHWoH2Q74KZwcS0Hin/IqfU3N2gMLt6OADnG+wkAgHyQSZggwm/2ev6V1qrl7i55lxzK5t+sEwvj/ADSv4IptTNIFBuaIRSCRKJTXIAUCkCgQgDlz0b50c75ro5c9HedHP+azkPppJJJB4Z4VPxKp7Ol8HLK4rVeFP8SqezpfpcssCrOgXIAJFOCoJbkiPrahGKMKDsLQ+IL3Ec4965nFKeIZIj6zTRtOfVpbw1rWfeTi7I4OxM68MIVvuFB+0MgCL1OZ2b6yCOOQOiVm5+fv/wBFL0fb30jepuuOw4QxIuuDhAIIzCkmtjdbph/sQJMQ+RnnvcEdMlRNwhF2pqwdln5VCcepZi26br1WXKlS80YxdpsAMAE8BonARHGuFlt72NLWuLJ9EwTN3C9xXWn+ynxpflr/AAhGRTiIu0sjOM2vAdZCfubqxZWuj/eM2Y8G0ZLEVrY9w4T3OygOM3QL+A6XuPSpdk0tVYy4yoWtwN26xwkXodwmmPLKmrrRvna43bn/AGl/JhjOBaMeha7R9oLalAOgEvIgY4/aqogHp9xXmltt76ri+o687bwR0QAAFYN3TVQ5ruAS0lzS5k3SXmocj6TirrjR06Pxtw57BjzWxnyLY1qk0rUySfuBGOJmzUtnKvOjpBzqu+uMukOnaRHxj3qa7dHaBI32RAaQadKHNAaIMNnJoHQlhFPaMzylcwnVEWtWkFnF0KTb7BUokCqy6TiJjIZqO10EEHEYg8amaU0nVtBaargbogAADPFxgbYWedmkMhNKcmrSEgQiAgSimPTdH+dHO+ac7JM0f50c75hZyH00kkkg8M8KZ/eVT2dL9LlliVqfCl+JVOZS/SVlVYDCe1qDArnc/ok16mPkNxfOAzIuzqyJni1oKtrSZjHkxKUHqw6V6jYLOGtLGcFrS1oLZaHYNJEgSXYGdpnJGpYqf+8DXAkNeHNzLi0b4WRIJusAPGclPZdPLJwR+ulXW6LRO8kPYOA4noIAwk8p6lSE4fBWWaQS5K9xp9S0MvGGYXyY2Mgw3j1d6ZSLcOCfzyBGJLTcjiBxRdDTplxhoJOeGzam8uaNN4HpEEQYOsYg5YiUahF4kCBJjbBMgHaoh1Om503QTyakm6wSQZji2HP6zXSx1WtD7zb0jAZC9qLtoGJ/1wa2oy/N03bxN06m/lE7cUVKpBsPF9oAe4SWtc5wwDSJyGZwyUKdqeHsgYE8BwJn85c667PIcHqTKjxhAgXWj+0Gi8ekyVMSlKITUFtDz9dySGfQkEBSvIQnU2y4N1n4DM9EjrQCZ+tsIubhirinZAz8ocYmSAeEJgHqXS4IuESZIxF3HaD0TqlQURCaVYaTstwyybuwmSJiDyGQq8lAx5TNH+dHO+ac9N0d50c4fFTIfTSSSSDwzwpj95VOZS/SVl88+TPUMlqfCl+I1OZS/SVlO9WDqOJb7cPhZiRk6o+8JP5SABnrgatZCwAK0+4rTF128Exedfpuw8olgfTgg88DXLksG7pNH5TeGAxEZETex4OZGGSkPiMwcBGE8GSAB1nHA8LpUOlXIAvEgRBmQQZLQDiYESMTnMzEHveEAnVJ/LqGTYwIJjr5AstKbdq1n2Y4nPgyBF5pbgIx1u4he4wvNXLW7udKtcW0KcEMJLjsJM3cZOwnXIhZEnoVkSmxPX8oXRpj4ZxmE0hODVpDYj61fUpOKJOxNBQPKASnagoESiPrlSn6zSQPBTGozsQIVBcU9pgLmTGaJKB94qVoOneqvM+S27yOdjI4/Jw2BQgVI0faLlTEw14awmfJM8EnYOERO0t41BoTQIG3OIydnIBznXOC5Ofi7IYTq2AEdWU7FN2ZiMQMcAC4QcMxJ61Gc0HYcPkdhjblsUHLeg4FomLpEkQCIBBzz4OfF0LPvcrq3Wm42Ac7wE4nEw4xlhj1nLJUTiqGuTdH+dHOHxRvYIaO86OcPipkPppJJJB4d4Uj+8anMpfpKypWp8Kv4jU5lL9JWPbVkxs+RVgkBB4BEET9SOpDaUg76AKotrJujtVMANrTBBBe0VHACODeIkjDb0pWnT1oe2HVYGvewGSRGMjhDIa1UykKg+goHnlPT09/wRTQi1pgnZAOWZmB7j1Kh7QDypsAfUoBAlASUNqMJjig6JXtiZ9H5IjYUD3caTWz1otxGtNQEBApNQQOR/zTE8IECk5oOBEjWCMEkig7WS21KYLWOBbqDwXXcQ7AiDEjXKkP0tVOJugzMi9hgNpx1qDPGgXSoHVahcSSSTx9PuxK5OO1ElNLsygJS0d50c4fFNdxJ2jfOjnD4qZD6aSSSQeP+F3c9WFU22kL9MNa2swCXNDZ+9afRggHDCJyJjzRukmekF9O2qiTMBZvSuinum7TPQ3uWZaPCDpFuo+5D7Y3b7jK9H0luZtBmKFQ8jD3Kjrbj7XOFmq9m7uWtjKu0g3aY2RrQbbGxF6Og4rSeJlr9Wq9m5N8TbZ6tV7NybFGy2UoMvxjAQSgdIsnP4q+8TbZ6tV7NyHiZbPVq3ZuTYoXaSYfze4pG3M9L3FX3iZbPVqv8jkvEy2erVezcmxR/b2R5XuKb9tZtV/4m2z1ar2bu5DxMtfq1Xs3dybFD9vZPlIm3s9JXviZbPVqvZu7kvEy2erVezd3K7FI3STNvuTjpFkeUOoq58TLX6tV7N3cl4m2z1ar2bu5TYoxpBm1H7ezarvxMtnq1Xs3dyXibbPVqvZu7k2KUW5npJwtzPSCuPE22erVezd3I+Jts9Wq9m7uV2KY25npBD7az0grnxMtnq1Xs3dyXibbPVqvZu7k2Kj7Yz0h1oi3MH5grfxNtnq1Xs3dyHibbPVqvZu7k2KcWxnpBA2tm0K68TbZ6tV7N3cl4m2z1ar2bu5NinFqb6Qx41I0YJqNj0h8VZt3G2v1ar2bu5WOjdylqa5pNnqjEZsdtWbR7mkhKSo/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6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46212"/>
            <a:ext cx="1808058" cy="180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1580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Hard disk (HD)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algn="just"/>
            <a:r>
              <a:rPr lang="pt-BR" sz="3600" dirty="0" smtClean="0">
                <a:solidFill>
                  <a:schemeClr val="tx1"/>
                </a:solidFill>
              </a:rPr>
              <a:t>  O</a:t>
            </a:r>
            <a:r>
              <a:rPr lang="pt-BR" sz="3600" dirty="0">
                <a:solidFill>
                  <a:schemeClr val="tx1"/>
                </a:solidFill>
              </a:rPr>
              <a:t> </a:t>
            </a:r>
            <a:r>
              <a:rPr lang="pt-BR" sz="3600" b="1" dirty="0">
                <a:solidFill>
                  <a:schemeClr val="tx1"/>
                </a:solidFill>
              </a:rPr>
              <a:t>disco rígido</a:t>
            </a:r>
            <a:r>
              <a:rPr lang="pt-BR" sz="3600" dirty="0">
                <a:solidFill>
                  <a:schemeClr val="tx1"/>
                </a:solidFill>
              </a:rPr>
              <a:t> - ou </a:t>
            </a:r>
            <a:r>
              <a:rPr lang="pt-BR" sz="3600" b="1" dirty="0">
                <a:solidFill>
                  <a:schemeClr val="tx1"/>
                </a:solidFill>
              </a:rPr>
              <a:t>HD</a:t>
            </a:r>
            <a:r>
              <a:rPr lang="pt-BR" sz="3600" dirty="0">
                <a:solidFill>
                  <a:schemeClr val="tx1"/>
                </a:solidFill>
              </a:rPr>
              <a:t> (</a:t>
            </a:r>
            <a:r>
              <a:rPr lang="pt-BR" sz="3600" i="1" dirty="0">
                <a:solidFill>
                  <a:schemeClr val="tx1"/>
                </a:solidFill>
              </a:rPr>
              <a:t>Hard Disk</a:t>
            </a:r>
            <a:r>
              <a:rPr lang="pt-BR" sz="3600" dirty="0">
                <a:solidFill>
                  <a:schemeClr val="tx1"/>
                </a:solidFill>
              </a:rPr>
              <a:t>) - é o dispositivo de armazenamento permanente de dados mais utilizado nos computadores.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23/10/2015</a:t>
            </a:fld>
            <a:endParaRPr lang="pt-BR" dirty="0"/>
          </a:p>
        </p:txBody>
      </p:sp>
      <p:pic>
        <p:nvPicPr>
          <p:cNvPr id="132098" name="Picture 2" descr="http://www.guiadopc.com.br/wp-content/uploads/2009/02/hard_dis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" y="4858730"/>
            <a:ext cx="2736304" cy="202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0" name="Picture 4" descr="http://s.hswstatic.com/gif/adding-a-hard-disk-1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745" y="5129198"/>
            <a:ext cx="1724422" cy="171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2" name="Picture 6" descr="http://www.karbosguide.com/books/pcarchitecture/images/8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516921"/>
            <a:ext cx="1549737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4" name="Picture 8" descr="http://d26lpennugtm8s.cloudfront.net/stores/021/207/products/HD%20externo-640-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149" y="5170996"/>
            <a:ext cx="2253630" cy="16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6682" y="4858730"/>
            <a:ext cx="91110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9675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Hard disk (HD)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  Nele</a:t>
            </a:r>
            <a:r>
              <a:rPr lang="pt-BR" dirty="0">
                <a:solidFill>
                  <a:schemeClr val="tx1"/>
                </a:solidFill>
              </a:rPr>
              <a:t>, são armazenados desde os seus arquivos pessoais até informações utilizadas exclusivamente pelo sistema operacional.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23/10/2015</a:t>
            </a:fld>
            <a:endParaRPr lang="pt-BR" dirty="0"/>
          </a:p>
        </p:txBody>
      </p:sp>
      <p:pic>
        <p:nvPicPr>
          <p:cNvPr id="133122" name="Picture 2" descr="https://encrypted-tbn3.gstatic.com/images?q=tbn:ANd9GcSa7Pplk3LFrUxfVHfmuDP40B57OdT-nx-CjXEH8zNGtE7nmohnk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29000"/>
            <a:ext cx="4185245" cy="281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0602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Hard disk (HD)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   Aqui , </a:t>
            </a:r>
            <a:r>
              <a:rPr lang="pt-BR" dirty="0">
                <a:solidFill>
                  <a:schemeClr val="tx1"/>
                </a:solidFill>
              </a:rPr>
              <a:t>você conhecerá um pouco do funcionamento dos HDs e saberá a função de seus principais recursos, como IDE, ATAPI, DMA, SATA, cache (buffer), NCQ, entre outros.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23/10/2015</a:t>
            </a:fld>
            <a:endParaRPr lang="pt-BR" dirty="0"/>
          </a:p>
        </p:txBody>
      </p:sp>
      <p:pic>
        <p:nvPicPr>
          <p:cNvPr id="134146" name="Picture 2" descr="http://www.goldmania.com.br/ecommerce_site/arquivos8440/arquivos/1351359339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9" y="4715299"/>
            <a:ext cx="3672408" cy="138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Resultado de imagem para hd entrada  s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6" descr="Resultado de imagem para hd entrada  sat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8" descr="Resultado de imagem para hd entrada  sat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341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833" y="440808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1" descr="Resultado de imagem para hd atapi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3415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5279621"/>
            <a:ext cx="29051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reto 11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77946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22364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8278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HD Externos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288" y="3848100"/>
            <a:ext cx="4762500" cy="3009900"/>
          </a:xfrm>
          <a:prstGeom prst="rect">
            <a:avLst/>
          </a:prstGeom>
        </p:spPr>
      </p:pic>
      <p:sp>
        <p:nvSpPr>
          <p:cNvPr id="5" name="AutoShape 4" descr="Resultado de imagem para hd exter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52" y="1268760"/>
            <a:ext cx="3814483" cy="303632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74" y="4336990"/>
            <a:ext cx="2728135" cy="252101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4" y="1296905"/>
            <a:ext cx="3895601" cy="249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874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Mouse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5229225"/>
            <a:ext cx="2781300" cy="1628775"/>
          </a:xfrm>
          <a:prstGeom prst="rect">
            <a:avLst/>
          </a:prstGeom>
        </p:spPr>
      </p:pic>
      <p:pic>
        <p:nvPicPr>
          <p:cNvPr id="12290" name="Picture 2" descr="https://upload.wikimedia.org/wikipedia/commons/a/aa/3-Tastenmaus_Microsof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848" y="2914346"/>
            <a:ext cx="2601852" cy="227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data:image/jpeg;base64,/9j/4AAQSkZJRgABAQAAAQABAAD/2wCEAAkGBxQQEhAUEBQUEBQPFBAUFBAUFBQPEBAUFBQWFhUSFRUYHCggGBomHBQUIjEhJSkrLi4uFx8zODMsNygtLisBCgoKDgwOGBAPGTceHx4rNywyKzcsKywsNywrKzcsNDcrNywsKyw3LCw0MCs3Kyw3OCstMy4sLDc3LDctLCwsN//AABEIAMgA8AMBIgACEQEDEQH/xAAcAAEAAQUBAQAAAAAAAAAAAAAAAQIDBAUGBwj/xABEEAABAwIDBAUHCgQGAwEAAAABAAIDBBESITEFBkFRB2FxgZETFCIyocHRI0JSYnKCkrHh8CQzU7IVQ0RzovE0Y5QI/8QAGgEBAQADAQEAAAAAAAAAAAAAAAECBAUDBv/EACURAQACAgEDAgcAAAAAAAAAAAABAgMRBBIhQTEyE1FhcZGhsf/aAAwDAQACEQMRAD8A9xREQEREBERAREQEREBERAREQERRdBKKLqUBERAREQEREBERAREQEREBERAREQEREBERARFS91gSTYDMk5ADmUFSi68+3o6WKWluymHnsouPQdghafrS2N+xoK8u2/v/AF1bcSTmCM/5NPeIEcnP9Y+IQe87b3ro6L/yaiKJ30C4GQ9WEZrjNo9MkAuKWmnqeTnWpoz3uu7/AIrxOItZ6rQCeNsz3q4aklB6PWdK9e+/k4qWnHC5fO4dugWnqN+tpSa1uD/ahjb/AHXXGmYqC8oOil3krHetXVZ7JAz+0BY3+N1I/wBZWf8A0SfFaXEoLkHQx72VrPVrqkdr2v8A7mlbCm6Stox/6kSf7sTH/wBuFcW5xVp7ig9VoemioYR5emhmHOOR0DvAhwPsXYbG6W6CewlL6R3KZvo/jaS1fOj5CFZdMUH2RSVjJmh8T2yNOj2OD2nvCvr482Ntuakfjp5HwO4uY7Df7Q0cO0L1rdfpme0hm0Yw5uX8RELOHW6Lj3HuQe0osLZW1IqqMSU8jZWH5zTex5Hke1ZqAiIgIiICIiAiIgIiICXUXXnPSH0jto8UFJaSfMPk1ZB1W+c/q0HHkg6Le/fOn2a35U45HAlkDLGR3WfojrK8K3t31qtpm0rvJQ8KaMkR/fOr+/LqWjqah0r3PkcXvebue44nOPMlW0FIYpwKbpdADUshdZdJtvYUNHQxSzveypmddsJAIAFwYi0G4OV8R0ILSAbIjnMJNg0Yicg0ak8lk1VPDG0NFp5TYyTaRx/+uEcubuK1lO1xON1wbENbphB18VfusZjciVBUXVJcshJVDkLlQ5yC3KsR6yJHLHcVRSsynOJjucdu9rjb2H81hrN2cPRnPARjxLwAhDabvbenoZfK00hjcbA8WvA0a9ujgvfNwukSHaNo5AIKkD+WTdkvXGTr9nUL5sJWSyQ+iQSCLEEEtc0jQgjMHrUV9hXReY9F3SL53alrCBOB8nLoKgAaHlJl3+K9OCAiIgIiICIiAoJUlcV0l75jZ0IZGQaiYHBx8k3QykewDiUGo6Ud/vNg6lpXfKkWllBzhBHqN+uR4DtXh7n3VueoL3FziSSSSSbkkm5JPEk8VRiQXsSXVrEmJEXcSXVrEuk3Z2G2Vrpqg4YWgnFkRZp9MnPKwtbn1IMvdyghp4nV1bhdE1rjFAQxxm0DXWLgc/SDciPRde2S5na21ZK+d1RUcS4xx/Nja4k269ddTqVVvFtnz+VpDcFPBjbDGSXes67nG+l8jbhYBYZcirmJRdUYlSXIi4XKguVBcqXOQVFytueqXOVtzlQc5W0JUXQSs5gwQ9c7g49TGXDfEkn7oWJTxY3WJs0Alx4ho1t18FenmxEnTQAcGgZABBalfZZDXZDsCwWem7qCzQ1QXWPIIIJaWkFrgbOa4G4cDwINjdfSHRhvl/iVOWykCopsLZR9MH1ZQORsb8iCvm5rV0G5u8B2dVRVAvgb6MrR86J3r9417kH1MiojkDgC03DgCCNCDmCFWiiIiAiKLoNZvJtuOhp5Z5dIxk3jI8+qwdZK+XN4ttyVs8k0xu+Q3NvVbbIMb9UDId/NdV0t73+fVHk4jeClLmx2OUj9Hzfm0dWLmvPboLuJMStYlOJEXsSYlZus4ujgF5Bjefm6hvVbiUGPiUSVTsLomuIZIWue0aEs9U9uZUvqXvzEYaO0D2WWMx+ZBGEngfcisgZCw4JiVvEoxIi4XKC5Wy5RiQVlypLlQXKguVFTnKglQURC6hFdhFsz3fFBe9VuHic3HmeA7vesaU3yGpVT3LJ2fTcTx/dkVXS02EK/gV9LKKtNYqw1VAKUH0F0Q7Y852exrjd9K4wnnYAFh/CR4Lt14j0GbQ8nUVcROU0cbwPrRuIJ8H+xe1sfdXSb76VoiKKgrgel7enzKl8jG7DNWB7QQc4ogPlJfaAOs9S7qaQNBLjYNBJJ0AGZJ7gvlvfbeM7Rq5Z88DvRiByLYGEhl+txu5BzlQ6/CwysOQGgVlVSuzVu6qKrpdU3VUbbmyC/CcAxn7vxUtbh9J2bznzw9XajnZ34R6Dr4eCssOMqKzKWF8rmtYC5zzYNGpK222d3GwR/KvxSHPC22FnVfj2rq919lCkg8tIPlZ2gi+rIzoB1nU9y5HeraWNxCqOeul1TdQgqJUXUIgglQiIgoUoBc25oJjZfsCuPcpOWQ4e3rVdJSumeyOMYnPIDW8z8EVm7B2I+q8s5uTKaN0r3kXDQNB2lXmgaafvVd9tuJmzNnNpWEGWtzkdo5zGWxO7CbAdS4LtyI9tszZRS/u/ZUqB++WqBBKIiDo+j+rMVbG4cWyA9hA+C992TWYwF867rn+IaeTXe3Je57suNgtymOJwb+rmZc015XTHydghRQVpum866at4PNqIQsNpK4ujBGrYmgGV/gQPvL57L7i+mLQchoB4Ls+l7bfnm0ZWtN2U/8Ozl6PpTOHfl3Li6koMVzs0Vlrs1eCrEWRF6LSeax7K9OfVbz/6UVEo9EDvPaVvdytjCpqI2PzYLyS9cbM3N78h3rUyMzXb7hARxVcp4+Shb1etI/wDJiDP3w2tYO/YHUF5hNKXkk8Vt959oeVkwg5N9bt4BaayohSllKCmyWVSIKbJZVKCgpV1rbdp9g5KIxxPd1lSghxsvUOjvd5tPG6qqfQuzFnrFFr+J3wXNdHu7RrZvKyC8MJFhqJX8G9g49y6Hf3b4f/DQG7IzeV4zEjxowfVbn39iK5zb+1nVk75njDewYz6DB6rAewLXHkfHTW+SE88v1UFQSeKKkcFIQVISiu7OpDUPwj1W+sfcsqVm8xWPLDJkrjrNrekOl3LoCTjPz7W6gF7Ru/BYDuXF7sbNtbLkvSNmw2AXRz6x0ikeHF4nVnyzlt5bNa3ePaYpKWonP+RE9/aQMh42WyXn3TjWmLZjmjLy8sUZ+yCXuHgwrmO6+eICXOe5xuRkTze44nnxKxqxyzIG2jbfV13HtJWvrigxGFZLCsQLJjKIuhZYDJGi58nJHmCRdsg5dRWKFJCovOn4kH8ws+DeF0cBhY213vfjJ4uaxunVh9q1Lm8lLWWUFDQeOfM8Sq7KoBLKimyWVdlNlBRZLK5ZLILdlQ0XPL3Dmq5SoItlz19wVE69g07Fm7E2S+tnZBFkXZudqGNGrisCR2EdZXfbJrI9mUdoHslq6wAvkaQ5tO3g2/MXOXPNBt95dtsoYhRUWRa3C+Qaxj6IP0zmSeC4IAcMrf8ASkX536zmT1nmVBPPqUUJ5qm/vUX/AH+9FF0RIVYVAURtdK4MjF7/ALv2KxEz2gmYiNyrhidM8Mj7zwA59i9E3b2KGANA01PEnmVj7s7vhgAGZNsTuf6L0nYuycNsl1cOOOPXqt7nz/Iz25t+intj9svYmz8IC6aFlgrNLBYLLC5+bJ1y6/GwxjrpK8v/AP0JGTs6IjRlQwnvjkaPaQvUFoN/Nh+f0FTTjNz2Esv/AFG+kz2gLxbT5ed6rbaYR+S1NYr0chZdpB+yciOeXPqVMwuiMENV+MK4GKoMQS1V29ihgVbQgYUwq4AqsKC0GqcKuhikMQWsKnCr2BMCC0GochdXsCxqrUNGpQWGcSe7rKra22ZVTW3tbQZD4qif0iGN71RXRRYiXHQada2SoiZYADhb9VVdQLjsy7FDiVBPP9FSgm6gmype8DVX9mbMkqnWbkBq7gPiVa1m06hje9aR1WnULNNC6dwYwX/IDmV6NuvuwGDmTbE62Z/RbTdfdIRgADtJ1J5leh7N2SGAZLoUrTjxue9nIy3ycyemO1f792BsjY4aBkumpqbCrsMFlfAWrlzTeW/x+NXHCGhVIi8G2KCpRB4D017l+QlNZEPkZ3fKW/yJT84/Vd+YPNeVOu02flydwK+wttULZ4nxvAc17S0tOYIK+aN9d1JNnPNwZKdx9F+uDk1/xQc4yK+hVXm5VhkXGM/dPxWVDtDDlI3v/eqCgwnxUiIrY0zmSPyIAwi18rknRZxoEGkbGVcbGVtxQqttGg1IhVYhW5bRK82hQaLyKeSW/wDMVQ6jQaIxrV3xEu+lkOocVv8AbMeBmWrzhHfqtS2P2ZeCCy84G3UbOiyLjq5Wqs43tYFsGgDIcLIir4qLqCVS4oJurUs1kYHSODYwXOdoBqexei7ndHbnEPqMzkQy12t7eZWdaTZhe8Vctu1upLVkOeC1n/J3ZyC9l3d3UbC0ANAAtkui2VsNsQFgt3HCAvb4kUjVWtOG2Wd3/DDpKAN4LYMZZVAKV4WtMtqtIr6CIixZiIiAiIgghara+yGTtLXtDg4WIOYK2yiyD573z6KXxF0lCctTCdPunh2LzeeR8TiydhY4atcLL7HlgDtVy+8W5VPVttLG13K4zHYUHy8I2O9UlvZp4LJp554v5b7jle3sOS7/AHh6HHsJdSSG39N4/Jw94XCbS2FWUh+VhfYfOaMbfEIMqLeeRn8yMHxHtC2FNvVAfXY5vYQ4e5ctHtAcclc8sx2oBQdzDtqmd8+3a0hZkdbTnSaPvNl5x5KM8Ldhsnkhwc4d6D09rojpJGfvt+Kgtj/qM/G34rzLyX13ez4J5L658Ag6Lb87XygMILYgcwbguda9uxa52QWBHdpye7PsVwuJ1cfYPyQY9Dm9x5e9bIn4rUxymJxNrg/vVXoXS1LxHCwuc75rcz38giLtTVhnWeS2O7W7tRtB3oDCy/8AMI9EfZHziu23L6Jy4h9Z6Z18kPUH2j878l7RsnYbIWgNAFuAFgFnERHqxmZntDkNz9wY6Zt7XcdXHNzu34LvaWiDBkFlMZZVKTeZK0iFIaqkRYsxERAREQEREBERAREQFBClEFt8QKwqnZbH6gLYog4ja/R5SVF8cLCedgD4hcdtLoVp3XMbpI+w4h4EFe0WUFqD51rOhWZv8ue45Ojz8Q73LVTdEta3RzHfiHuX06YwqDAOSD5af0Y140aw/fPwVA6NNofRb+P9F9T+bDko81byQfMUPRbXnXAPvE+5bKm6Iqs+tMxvY1zveF9GCnHJViEIjxPZXQ4AR5eV8nUAI2+y59q9E2BubBSi0bGt52GZ7TxXVBgVSuzSzDAG6BXQpRRRERAREQEREBERAREQEREBERAREQEREBERAREQEREBERAREQEREBERAREQEREBERARE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375697"/>
            <a:ext cx="2152650" cy="1657350"/>
          </a:xfrm>
          <a:prstGeom prst="rect">
            <a:avLst/>
          </a:prstGeom>
        </p:spPr>
      </p:pic>
      <p:pic>
        <p:nvPicPr>
          <p:cNvPr id="12298" name="Picture 10" descr="http://www.infowester.com/img_art/mouse/mouse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23" y="2343149"/>
            <a:ext cx="2971800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63147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eneso.es/img/productos/titan_eneso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6096000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Teclado</a:t>
            </a:r>
            <a:endParaRPr lang="pt-BR" dirty="0"/>
          </a:p>
        </p:txBody>
      </p:sp>
      <p:pic>
        <p:nvPicPr>
          <p:cNvPr id="4" name="Picture 8" descr="http://e.cdn-hardware.com.br/static/blog/16088-teclado-us-abnt2_html_463176ef.jpg.optimiz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3790950"/>
            <a:ext cx="476250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45" y="5157192"/>
            <a:ext cx="2986675" cy="148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6834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Gabinete</a:t>
            </a:r>
            <a:endParaRPr lang="pt-BR" dirty="0"/>
          </a:p>
        </p:txBody>
      </p:sp>
      <p:pic>
        <p:nvPicPr>
          <p:cNvPr id="11266" name="Picture 2" descr="http://mlb-s2-p.mlstatic.com/gabinete-gamer-pcyes-java-green-2x-fan-usb30-leitor-cartao-18082-MLB20147848241_082014-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309" y="3140968"/>
            <a:ext cx="2645574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2060848"/>
            <a:ext cx="2905125" cy="428625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780928"/>
            <a:ext cx="1938626" cy="25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7431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Fonte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3789040"/>
            <a:ext cx="3546354" cy="3068960"/>
          </a:xfrm>
          <a:prstGeom prst="rect">
            <a:avLst/>
          </a:prstGeom>
        </p:spPr>
      </p:pic>
      <p:pic>
        <p:nvPicPr>
          <p:cNvPr id="15362" name="Picture 2" descr="https://encrypted-tbn1.gstatic.com/images?q=tbn:ANd9GcRODJjiOVL9MPU3Dc-RIycqbWNu5JuLK0f_S78VHjrpQankB0KP1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53" y="1412776"/>
            <a:ext cx="4896544" cy="419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40815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Bateria da </a:t>
            </a:r>
            <a:r>
              <a:rPr lang="pt-BR" dirty="0" err="1" smtClean="0"/>
              <a:t>Cmos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" y="1340768"/>
            <a:ext cx="2276475" cy="2009775"/>
          </a:xfrm>
          <a:prstGeom prst="rect">
            <a:avLst/>
          </a:prstGeom>
        </p:spPr>
      </p:pic>
      <p:sp>
        <p:nvSpPr>
          <p:cNvPr id="5" name="AutoShape 2" descr="Resultado de imagem para Bateria da cm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Resultado de imagem para Bateria da cm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4" y="2743200"/>
            <a:ext cx="2993107" cy="226846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" y="4378573"/>
            <a:ext cx="261937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7662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Modems e Roteadores </a:t>
            </a:r>
            <a:endParaRPr lang="pt-BR" dirty="0"/>
          </a:p>
        </p:txBody>
      </p:sp>
      <p:pic>
        <p:nvPicPr>
          <p:cNvPr id="17410" name="Picture 2" descr="http://static.commentcamarche.net/pt.ccm.net/faq/images/3376-istock-000008726221xsmall-s-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121" y="4149081"/>
            <a:ext cx="4084879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www.olhonaweb.net/img/fotos/modem%20roteador%20wireless%2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40768"/>
            <a:ext cx="4458734" cy="330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Resultado de imagem para modems e roteado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247" y="1562100"/>
            <a:ext cx="195262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8509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MEMORIA RAM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>
                <a:solidFill>
                  <a:schemeClr val="tx1"/>
                </a:solidFill>
              </a:rPr>
              <a:t>A </a:t>
            </a:r>
            <a:r>
              <a:rPr lang="pt-BR" dirty="0">
                <a:solidFill>
                  <a:schemeClr val="tx1"/>
                </a:solidFill>
              </a:rPr>
              <a:t>memória RAM é um tipo de tecnologia que permite o acesso aos arquivos armazenados no computador. Diferentemente da memória do HD, a RAM não armazena conteúdos permanentemente.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23/10/2015</a:t>
            </a:fld>
            <a:endParaRPr lang="pt-BR"/>
          </a:p>
        </p:txBody>
      </p:sp>
      <p:pic>
        <p:nvPicPr>
          <p:cNvPr id="138242" name="Picture 2" descr="http://waz.com.br/blog/wp-content/uploads/2013/06/what-memory-for-intel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77" y="4581128"/>
            <a:ext cx="3662123" cy="228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90105"/>
            <a:ext cx="2987824" cy="2291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7177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MEMORIA RAM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5170" name="Picture 2" descr="http://www.softdownload.com.br/wp-content/uploads/mem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3367"/>
            <a:ext cx="1637422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172" name="Picture 4" descr="https://encrypted-tbn1.gstatic.com/images?q=tbn:ANd9GcQbO84QAix4ItbOHKmA1g_bjDPJ_f3CEEkM-3wwde8SKJxk6K0RJ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991939"/>
            <a:ext cx="2880320" cy="102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ector reto 11"/>
          <p:cNvCxnSpPr/>
          <p:nvPr/>
        </p:nvCxnSpPr>
        <p:spPr>
          <a:xfrm flipH="1">
            <a:off x="0" y="607350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0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915318"/>
            <a:ext cx="2043336" cy="115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98795"/>
            <a:ext cx="1946094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457200" y="1772712"/>
            <a:ext cx="84352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3200" dirty="0" smtClean="0"/>
              <a:t>É responsável, no entanto, pela leitura dos conteúdos quando requeridos. Ou seja, de forma não-sequencial, por isso, a </a:t>
            </a:r>
            <a:r>
              <a:rPr lang="pt-BR" sz="3200" dirty="0" err="1" smtClean="0"/>
              <a:t>nomeclatura</a:t>
            </a:r>
            <a:r>
              <a:rPr lang="pt-BR" sz="3200" dirty="0" smtClean="0"/>
              <a:t> em inglês de </a:t>
            </a:r>
            <a:r>
              <a:rPr lang="pt-BR" sz="3200" dirty="0" err="1" smtClean="0"/>
              <a:t>Random</a:t>
            </a:r>
            <a:r>
              <a:rPr lang="pt-BR" sz="3200" dirty="0" smtClean="0"/>
              <a:t> Access </a:t>
            </a:r>
            <a:r>
              <a:rPr lang="pt-BR" sz="3200" dirty="0" err="1" smtClean="0"/>
              <a:t>Memory</a:t>
            </a:r>
            <a:r>
              <a:rPr lang="pt-BR" sz="3200" dirty="0" smtClean="0"/>
              <a:t> (Memória de Acesso Aleatório).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9017489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>
            <a:spLocks noGrp="1"/>
          </p:cNvSpPr>
          <p:nvPr>
            <p:ph type="title"/>
          </p:nvPr>
        </p:nvSpPr>
        <p:spPr>
          <a:xfrm>
            <a:off x="458787" y="234429"/>
            <a:ext cx="8226425" cy="1433512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MEMORIA RAM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12" name="Conector reto 11"/>
          <p:cNvCxnSpPr/>
          <p:nvPr/>
        </p:nvCxnSpPr>
        <p:spPr>
          <a:xfrm flipH="1">
            <a:off x="0" y="607350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0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9266" name="Picture 2" descr="ilustraç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853365"/>
            <a:ext cx="3022136" cy="117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07975" y="1700808"/>
            <a:ext cx="808044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Ao se comprar uma memória deve-se ficar atento para essa questão da taxa de transferência. Não adianta a memória  ter uma frequência alta e a frequência do sistema ser menor, pois a taxa do sistema vai limitar a da memória RAM. Portanto, para um sistema que rode a 100MHz e 32bits, compre uma memória com os mesmos aspectos.</a:t>
            </a:r>
          </a:p>
        </p:txBody>
      </p:sp>
      <p:cxnSp>
        <p:nvCxnSpPr>
          <p:cNvPr id="17" name="Conector reto 16"/>
          <p:cNvCxnSpPr/>
          <p:nvPr/>
        </p:nvCxnSpPr>
        <p:spPr>
          <a:xfrm>
            <a:off x="0" y="1268760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2347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 DE VÍDEO</a:t>
            </a:r>
            <a:endParaRPr lang="pt-BR" sz="2400" b="1" dirty="0"/>
          </a:p>
        </p:txBody>
      </p:sp>
      <p:sp>
        <p:nvSpPr>
          <p:cNvPr id="3" name="Retângulo 2"/>
          <p:cNvSpPr/>
          <p:nvPr/>
        </p:nvSpPr>
        <p:spPr>
          <a:xfrm>
            <a:off x="504848" y="1556792"/>
            <a:ext cx="806368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/>
              <a:t>Placa de vídeo</a:t>
            </a:r>
            <a:r>
              <a:rPr lang="pt-BR" sz="3200" dirty="0"/>
              <a:t>, também chamada de </a:t>
            </a:r>
            <a:r>
              <a:rPr lang="pt-BR" sz="3200" b="1" dirty="0"/>
              <a:t>adaptador de vídeo</a:t>
            </a:r>
            <a:r>
              <a:rPr lang="pt-BR" sz="3200" dirty="0"/>
              <a:t> ou </a:t>
            </a:r>
            <a:r>
              <a:rPr lang="pt-BR" sz="3200" b="1" dirty="0"/>
              <a:t>aceleradora gráfica</a:t>
            </a:r>
            <a:r>
              <a:rPr lang="pt-BR" sz="3200" dirty="0"/>
              <a:t>, é um componente de um computador que envia sinais deste para o monitor, de forma que possam ser apresentadas imagens ao utilizador. Normalmente possui memória própria, com capacidade medida em octetos.</a:t>
            </a:r>
          </a:p>
        </p:txBody>
      </p:sp>
    </p:spTree>
    <p:extLst>
      <p:ext uri="{BB962C8B-B14F-4D97-AF65-F5344CB8AC3E}">
        <p14:creationId xmlns:p14="http://schemas.microsoft.com/office/powerpoint/2010/main" val="28901672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21" y="1772816"/>
            <a:ext cx="6831063" cy="477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 DE VÍDEO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2256043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55286" y="1115149"/>
            <a:ext cx="82116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 smtClean="0"/>
          </a:p>
          <a:p>
            <a:endParaRPr lang="pt-BR" dirty="0"/>
          </a:p>
          <a:p>
            <a:r>
              <a:rPr lang="pt-BR" sz="3200" dirty="0" smtClean="0"/>
              <a:t>POR QUE USAR PLACAS DE VÍDEO OFFBOARD?</a:t>
            </a:r>
          </a:p>
          <a:p>
            <a:endParaRPr lang="pt-BR" sz="3200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780928"/>
            <a:ext cx="22479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057" y="2231926"/>
            <a:ext cx="812877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http://s.glbimg.com/po/tt/f/original/2013/07/30/dispositivos_onboard_offboa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606186"/>
            <a:ext cx="590550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6312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756889"/>
              </p:ext>
            </p:extLst>
          </p:nvPr>
        </p:nvGraphicFramePr>
        <p:xfrm>
          <a:off x="455239" y="1259721"/>
          <a:ext cx="8144073" cy="5544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4073"/>
              </a:tblGrid>
              <a:tr h="576064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E CABO </a:t>
                      </a:r>
                      <a:r>
                        <a:rPr lang="pt-BR" dirty="0" smtClean="0"/>
                        <a:t>HDMI</a:t>
                      </a:r>
                      <a:endParaRPr lang="pt-BR" dirty="0"/>
                    </a:p>
                  </a:txBody>
                  <a:tcPr/>
                </a:tc>
              </a:tr>
              <a:tr h="2827496">
                <a:tc>
                  <a:txBody>
                    <a:bodyPr/>
                    <a:lstStyle/>
                    <a:p>
                      <a:pPr algn="just"/>
                      <a:r>
                        <a:rPr lang="pt-BR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HDMI transmite todos os padrões ATSC HDTV existentes e oferece suporte a áudio digital de oito canais e 192 kHz sem compressão, além de dos formatos de compressão atuais, a HDMI 1.3 adiciona suporte extra aos novos formatos de áudio digital sem perda alguma, como </a:t>
                      </a:r>
                      <a:r>
                        <a:rPr lang="pt-BR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Doby</a:t>
                      </a:r>
                      <a:r>
                        <a:rPr lang="pt-BR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TrueHD</a:t>
                      </a:r>
                      <a:r>
                        <a:rPr lang="pt-BR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DTS-HD Master </a:t>
                      </a:r>
                      <a:r>
                        <a:rPr lang="pt-BR" sz="3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</a:t>
                      </a:r>
                      <a:r>
                        <a:rPr lang="pt-BR" sz="3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com largura de banda de sobra para acomodar aprimoramentos futuros.</a:t>
                      </a:r>
                      <a:endParaRPr lang="pt-BR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3360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729670"/>
              </p:ext>
            </p:extLst>
          </p:nvPr>
        </p:nvGraphicFramePr>
        <p:xfrm>
          <a:off x="460374" y="1844824"/>
          <a:ext cx="8144073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4073"/>
              </a:tblGrid>
              <a:tr h="988928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E CABO </a:t>
                      </a:r>
                      <a:r>
                        <a:rPr lang="pt-BR" dirty="0" smtClean="0"/>
                        <a:t>HDMI</a:t>
                      </a:r>
                      <a:endParaRPr lang="pt-BR" dirty="0"/>
                    </a:p>
                  </a:txBody>
                  <a:tcPr/>
                </a:tc>
              </a:tr>
              <a:tr h="282749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366" name="Picture 6" descr="http://2.bp.blogspot.com/-LtUVOadMu4c/VLG7pd_nhYI/AAAAAAAADsM/V6eD4jiSr6c/s1600/entrada%2Bhdmi.htm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46" y="3036064"/>
            <a:ext cx="3703530" cy="251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s.glbimg.com/po/tt/f/original/2010/12/02/cabo-hdm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433" y="3046750"/>
            <a:ext cx="3717549" cy="232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6574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54228"/>
              </p:ext>
            </p:extLst>
          </p:nvPr>
        </p:nvGraphicFramePr>
        <p:xfrm>
          <a:off x="155575" y="2100187"/>
          <a:ext cx="8664897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4897"/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/ CABO DVI</a:t>
                      </a:r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pPr algn="just"/>
                      <a:endParaRPr lang="pt-BR" sz="2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BR" sz="2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3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proposta básica do DVI é oferecer um padrão de interface de vídeo que cubra a transmissão de vídeo entre um dispositivo fonte (de onde serão enviadas as informações para exibição) e um dispositivo de exibição (onde serão exibidas as imagens geradas pelo dispositivo fonte).</a:t>
                      </a:r>
                    </a:p>
                    <a:p>
                      <a:pPr algn="just"/>
                      <a:endParaRPr lang="pt-BR" sz="24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t-BR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0639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883952"/>
              </p:ext>
            </p:extLst>
          </p:nvPr>
        </p:nvGraphicFramePr>
        <p:xfrm>
          <a:off x="155575" y="2100187"/>
          <a:ext cx="8250197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0197"/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/ CABO DVI</a:t>
                      </a:r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pPr algn="just"/>
                      <a:r>
                        <a:rPr lang="pt-BR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just"/>
                      <a:r>
                        <a:rPr lang="pt-BR" sz="4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grande maioria dos monitores de LCD da atualidade inclui uma entrada DVI e alguns dispositivos, como projetores por exemplo, suportam DVI indiretamente por meio de HDMI.</a:t>
                      </a:r>
                      <a:endParaRPr lang="pt-BR" sz="4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99579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635707"/>
              </p:ext>
            </p:extLst>
          </p:nvPr>
        </p:nvGraphicFramePr>
        <p:xfrm>
          <a:off x="155575" y="2100187"/>
          <a:ext cx="8250197" cy="3034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/>
                <a:gridCol w="4319790"/>
              </a:tblGrid>
              <a:tr h="139823">
                <a:tc gridSpan="2"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/ CABO DVI</a:t>
                      </a:r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4" name="Picture 2" descr="http://www.informatica-hoy.com.ar/imagenes-notas/conector-entrada-dv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69" y="2886489"/>
            <a:ext cx="4685447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mlb-s2-p.mlstatic.com/5008-cabo-dvi-x-dvi-samsung-2mt-p-monitor-magazine-pgc-14439-MLB3312529175_102012-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716" y="2910237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5528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810770"/>
              </p:ext>
            </p:extLst>
          </p:nvPr>
        </p:nvGraphicFramePr>
        <p:xfrm>
          <a:off x="155575" y="2100187"/>
          <a:ext cx="8250197" cy="3034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/>
                <a:gridCol w="4319790"/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err="1" smtClean="0"/>
                        <a:t>Super</a:t>
                      </a:r>
                      <a:r>
                        <a:rPr lang="pt-BR" dirty="0" smtClean="0"/>
                        <a:t> Vídeo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8" name="Picture 4" descr="Resultado de imagem para entrada supervid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89" y="3356992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mlb-s2-p.mlstatic.com/cabo-super-video-p-rca-pc-p-tv-lcd-led-frete-gratis-14290-MLB140651810_9305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531668"/>
            <a:ext cx="3280072" cy="255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6135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ENTRADAS DE VÍDEO</a:t>
            </a:r>
            <a:endParaRPr lang="pt-BR" sz="2400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619909"/>
              </p:ext>
            </p:extLst>
          </p:nvPr>
        </p:nvGraphicFramePr>
        <p:xfrm>
          <a:off x="155575" y="2100187"/>
          <a:ext cx="8250197" cy="3308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/>
                <a:gridCol w="4319790"/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smtClean="0"/>
                        <a:t>ENTRADA</a:t>
                      </a:r>
                      <a:r>
                        <a:rPr lang="pt-BR" baseline="0" dirty="0" smtClean="0"/>
                        <a:t> VGA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CABO</a:t>
                      </a:r>
                      <a:r>
                        <a:rPr lang="pt-BR" baseline="0" dirty="0" smtClean="0"/>
                        <a:t> VGA</a:t>
                      </a:r>
                    </a:p>
                    <a:p>
                      <a:endParaRPr lang="pt-BR" dirty="0"/>
                    </a:p>
                  </a:txBody>
                  <a:tcPr/>
                </a:tc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17410" name="Picture 2" descr="http://upload.wikimedia.org/wikipedia/commons/thumb/9/92/SVGA_port.jpg/300px-SVGA_po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852936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2936"/>
            <a:ext cx="3168352" cy="23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4329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Placas de som</a:t>
            </a:r>
            <a:endParaRPr lang="pt-BR" sz="32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55575" y="1628800"/>
            <a:ext cx="85928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Um </a:t>
            </a:r>
            <a:r>
              <a:rPr lang="pt-BR" sz="3200" dirty="0"/>
              <a:t>dispositivo de hardware que envia e recebe sinais sonoros entre equipamentos de </a:t>
            </a:r>
            <a:r>
              <a:rPr lang="pt-BR" sz="3200" b="1" dirty="0"/>
              <a:t>som</a:t>
            </a:r>
            <a:r>
              <a:rPr lang="pt-BR" sz="3200" dirty="0"/>
              <a:t> e um computador executando um processo de conversão entre a forma digital e analógica para outros periféricos como fones de ouvido ou provendo interfaces para outros equipamentos </a:t>
            </a:r>
            <a:r>
              <a:rPr lang="pt-BR" sz="3200" dirty="0" smtClean="0"/>
              <a:t>digitais.</a:t>
            </a:r>
          </a:p>
        </p:txBody>
      </p:sp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PLACAS DE SOM</a:t>
            </a:r>
            <a:endParaRPr lang="pt-BR" sz="2400" b="1" dirty="0"/>
          </a:p>
        </p:txBody>
      </p:sp>
      <p:pic>
        <p:nvPicPr>
          <p:cNvPr id="14340" name="Picture 4" descr="http://ibxk.com.br/materias/542939768.pn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340768"/>
            <a:ext cx="392697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mlb-s1-p.mlstatic.com/placa-de-som-creative-sound-blaster-z-pci-express-24-bit-10894-MLB20036149865_012014-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567" y="3356992"/>
            <a:ext cx="4559030" cy="314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PLACAS DE SOM – MULTI CANAIS</a:t>
            </a:r>
            <a:endParaRPr lang="pt-BR" sz="2400" b="1" dirty="0"/>
          </a:p>
        </p:txBody>
      </p:sp>
      <p:pic>
        <p:nvPicPr>
          <p:cNvPr id="19458" name="Picture 2" descr="http://lh6.ggpht.com/_GWYk9z6xK0c/Sk1cQ7AVwxI/AAAAAAAAAH0/2d8mLkWH2DM/s800/FastTrackUltra-3qtrL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4" y="1171975"/>
            <a:ext cx="4924286" cy="237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445" y="2852936"/>
            <a:ext cx="5257077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6839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597060" y="617538"/>
            <a:ext cx="5831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Monitores de vídeo</a:t>
            </a:r>
            <a:endParaRPr lang="pt-BR" sz="36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 smtClean="0"/>
          </a:p>
          <a:p>
            <a:pPr algn="just"/>
            <a:r>
              <a:rPr lang="pt-BR" sz="3600" dirty="0" smtClean="0"/>
              <a:t>O </a:t>
            </a:r>
            <a:r>
              <a:rPr lang="pt-BR" sz="3600" dirty="0"/>
              <a:t>monitor é um dispositivo de saída do computador, cuja função é transmitir informação ao utilizador através da imagem. Porém são poucas as pessoas que se interessam por sua historia. Nos anos 50, a televisão ainda era novidade. </a:t>
            </a:r>
            <a:endParaRPr lang="pt-BR" sz="3600" dirty="0" smtClean="0"/>
          </a:p>
          <a:p>
            <a:pPr algn="just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/>
          </a:p>
          <a:p>
            <a:pPr algn="just"/>
            <a:r>
              <a:rPr lang="pt-BR" sz="2800" dirty="0" smtClean="0"/>
              <a:t>Os </a:t>
            </a:r>
            <a:r>
              <a:rPr lang="pt-BR" sz="2800" dirty="0"/>
              <a:t>computadores ocupavam vários metros quadrados, e eram utilizados cartões perfurados para armazenar, e papeis impressos para exibir os </a:t>
            </a:r>
            <a:r>
              <a:rPr lang="pt-BR" sz="2800" dirty="0" smtClean="0"/>
              <a:t>dados.</a:t>
            </a:r>
            <a:endParaRPr lang="pt-BR" sz="2800" dirty="0"/>
          </a:p>
        </p:txBody>
      </p:sp>
      <p:pic>
        <p:nvPicPr>
          <p:cNvPr id="24578" name="Picture 2" descr="http://orgcomp2.ic.uff.br/imagens/perfur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75" y="4581128"/>
            <a:ext cx="48577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://2.bp.blogspot.com/-lijKoMUvdd8/UM8aidFhrwI/AAAAAAAAFi8/q312mY-mxB0/s1600/google-cartao-perfurado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3645024"/>
            <a:ext cx="349903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9775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A </a:t>
            </a:r>
            <a:r>
              <a:rPr lang="pt-BR" sz="3200" dirty="0"/>
              <a:t>tecnologia começou a avançar cada vez mais, e com ajuda da tecnologia dos televisores, o monitor foi criado. Antes do monitor, foi desenvolvido o Teleimpressor, que exibia as imagens em uma tela de televisão, evitando assim um monte de impressões. </a:t>
            </a:r>
          </a:p>
        </p:txBody>
      </p:sp>
      <p:pic>
        <p:nvPicPr>
          <p:cNvPr id="25602" name="Picture 2" descr="http://macao.communications.museum/images/exhibits/2_5_4_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614329"/>
            <a:ext cx="24955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tse3.mm.bing.net/th?id=OIP.Md4ddfe410ab80b5c08608ffc689c1856o0&amp;w=78&amp;h=78&amp;c=7&amp;pid=1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" y="5291855"/>
            <a:ext cx="1512168" cy="151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5032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12775" y="684558"/>
            <a:ext cx="821164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 smtClean="0"/>
          </a:p>
          <a:p>
            <a:pPr algn="just"/>
            <a:r>
              <a:rPr lang="pt-BR" sz="3200" dirty="0" smtClean="0"/>
              <a:t>O </a:t>
            </a:r>
            <a:r>
              <a:rPr lang="pt-BR" sz="3200" dirty="0"/>
              <a:t>monitor só exibia as imagens dos códigos. </a:t>
            </a:r>
            <a:endParaRPr lang="pt-BR" sz="3200" dirty="0" smtClean="0"/>
          </a:p>
          <a:p>
            <a:pPr algn="just"/>
            <a:endParaRPr lang="pt-BR" sz="3200" dirty="0"/>
          </a:p>
          <a:p>
            <a:pPr algn="just"/>
            <a:r>
              <a:rPr lang="pt-BR" sz="3200" dirty="0" smtClean="0"/>
              <a:t>Utilizando </a:t>
            </a:r>
            <a:r>
              <a:rPr lang="pt-BR" sz="3200" dirty="0"/>
              <a:t>os cabos dos </a:t>
            </a:r>
            <a:r>
              <a:rPr lang="pt-BR" sz="3200" dirty="0" err="1"/>
              <a:t>vídeo-games</a:t>
            </a:r>
            <a:r>
              <a:rPr lang="pt-BR" sz="3200" dirty="0"/>
              <a:t>, a maioria dos computadores dos anos 70 usava os televisores para visualizar os dados. Foi nesta época que surgiram os computadores pessoais. </a:t>
            </a:r>
            <a:endParaRPr lang="pt-BR" sz="3200" dirty="0" smtClean="0"/>
          </a:p>
          <a:p>
            <a:pPr algn="just"/>
            <a:endParaRPr lang="pt-BR" sz="3200" dirty="0"/>
          </a:p>
          <a:p>
            <a:pPr algn="just"/>
            <a:r>
              <a:rPr lang="pt-BR" sz="3200" dirty="0" smtClean="0"/>
              <a:t>No </a:t>
            </a:r>
            <a:r>
              <a:rPr lang="pt-BR" sz="3200" dirty="0"/>
              <a:t>ano de 1970 foi lançado o VT05 com um teleimpressor embutido</a:t>
            </a:r>
            <a:r>
              <a:rPr lang="pt-B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5717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Monitores de vídeo</a:t>
            </a:r>
            <a:endParaRPr lang="pt-BR" sz="2400" b="1" dirty="0"/>
          </a:p>
        </p:txBody>
      </p:sp>
      <p:pic>
        <p:nvPicPr>
          <p:cNvPr id="27650" name="Picture 2" descr="http://obviousmag.org/archives/uploads/2010/12/ZZ73F469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36" y="1151918"/>
            <a:ext cx="3211901" cy="256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35288"/>
            <a:ext cx="2709517" cy="3136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 descr="http://www.solucoesindustriais.com.br/images/produtos/imagens_719/p_monitor-touchscreen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46638"/>
            <a:ext cx="3075386" cy="236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7" name="Picture 9" descr="http://www.solucoesindustriais.com.br/images/produtos/imagens_719/p_monitor-touchscreen-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258" y="3737914"/>
            <a:ext cx="60483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2950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23/10/2015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IMPRESSORAS</a:t>
            </a:r>
            <a:endParaRPr lang="pt-BR" sz="2400" b="1" dirty="0"/>
          </a:p>
        </p:txBody>
      </p:sp>
      <p:pic>
        <p:nvPicPr>
          <p:cNvPr id="28674" name="Picture 2" descr="http://i.mlcdn.com.br/1500x1500/impressora-hp-laser-jet-pro-cp1025colorida-usb-088224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1529596"/>
            <a:ext cx="3249672" cy="243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Resultado de imagem para IMPRESSORA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41278"/>
            <a:ext cx="22669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60" y="1340768"/>
            <a:ext cx="3575549" cy="22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 descr="http://i.mlcdn.com.br/1500x1500/multifuncional-hp-pro-400-m425dn-lasercopiadora-fax-impressora-scanner-0882240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762" y="4135357"/>
            <a:ext cx="3587458" cy="269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Books de tinta vale a pena? </a:t>
            </a:r>
            <a:endParaRPr lang="pt-BR" dirty="0"/>
          </a:p>
        </p:txBody>
      </p:sp>
      <p:pic>
        <p:nvPicPr>
          <p:cNvPr id="2050" name="Picture 2" descr="http://www.netserv19.com/ecommerce_site/arquivos1402/arquivos/0__101818bulk_6_tint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73016"/>
            <a:ext cx="2762250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0.gstatic.com/images?q=tbn:ANd9GcSP5P9aEDKCz7V77Bm3_BQbJZPYFcX_bDr7AinnqFjnevCmrwq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5"/>
            <a:ext cx="3168352" cy="288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faresprint.com/ecommerce_site/arquivos8058/arquivos/1335113150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7176"/>
            <a:ext cx="3314701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.ytimg.com/vi/264Bq-1T65U/hq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0748"/>
            <a:ext cx="2696357" cy="20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49453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Impressora a laser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765" y="1314450"/>
            <a:ext cx="29622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6" descr="Resultado de imagem para impressora a lase colori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69" y="4797152"/>
            <a:ext cx="3267204" cy="180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96952"/>
            <a:ext cx="2555084" cy="223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15366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Vale a pena </a:t>
            </a:r>
            <a:r>
              <a:rPr lang="pt-BR" dirty="0" err="1" smtClean="0"/>
              <a:t>remanufaturar</a:t>
            </a:r>
            <a:r>
              <a:rPr lang="pt-BR" dirty="0" smtClean="0"/>
              <a:t> o </a:t>
            </a:r>
            <a:r>
              <a:rPr lang="pt-BR" dirty="0" err="1" smtClean="0"/>
              <a:t>tonner</a:t>
            </a:r>
            <a:r>
              <a:rPr lang="pt-BR" dirty="0" smtClean="0"/>
              <a:t>?</a:t>
            </a:r>
            <a:endParaRPr lang="pt-BR" dirty="0"/>
          </a:p>
        </p:txBody>
      </p:sp>
      <p:pic>
        <p:nvPicPr>
          <p:cNvPr id="5122" name="Picture 2" descr="http://eti-informatica.com.br/wp-content/uploads/2015/01/hp_ce285a__82725_zo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122712" cy="156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SA2-myQTiexrJrVcpF8YsondU_HkiwGf5DMkbZTFSC0DeryuipF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168" y="2780928"/>
            <a:ext cx="4250423" cy="195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creativecopias.com.br/Imagens/produtos/49/449/449_Ampliad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informaticashop.com.br/media/catalog/product/cache/1/image/9df78eab33525d08d6e5fb8d27136e95/c/a/cartucho_de_toner_para_impressora_laser_x651_-_lexmark_-_x651a11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602" y="1988840"/>
            <a:ext cx="2774082" cy="277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1683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Multifuncionais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Qual a vantagem e a desvantagem desta impressora?</a:t>
            </a:r>
          </a:p>
          <a:p>
            <a:endParaRPr lang="pt-B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8"/>
            <a:ext cx="3425657" cy="225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168" y="2342660"/>
            <a:ext cx="4465718" cy="375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14669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IMPRESSORA 3D</a:t>
            </a:r>
            <a:endParaRPr lang="pt-BR" dirty="0"/>
          </a:p>
        </p:txBody>
      </p:sp>
      <p:pic>
        <p:nvPicPr>
          <p:cNvPr id="8194" name="Picture 2" descr="http://www.zupi.com.br/wp-content/uploads/2013/08/impressora3D-zu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2575"/>
            <a:ext cx="2356198" cy="156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198" y="3311375"/>
            <a:ext cx="2057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96752"/>
            <a:ext cx="3024336" cy="2303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http://img.r7.com/images/2014/08/28/12lk1fezdy_11qz1rbztz_file?dimensions=780x536&amp;no_crop=tru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056" y="4409415"/>
            <a:ext cx="419703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57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IMPRESSORA 3D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676672"/>
          </a:xfrm>
        </p:spPr>
        <p:txBody>
          <a:bodyPr/>
          <a:lstStyle/>
          <a:p>
            <a:r>
              <a:rPr lang="pt-BR" dirty="0" smtClean="0"/>
              <a:t>PREÇO O GRANDE IMPEDITIVO</a:t>
            </a:r>
            <a:endParaRPr lang="pt-BR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908" y="2385702"/>
            <a:ext cx="7764092" cy="446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04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SCANNERS</a:t>
            </a:r>
            <a:endParaRPr lang="pt-BR" dirty="0"/>
          </a:p>
        </p:txBody>
      </p:sp>
      <p:pic>
        <p:nvPicPr>
          <p:cNvPr id="8194" name="Picture 2" descr="https://camo.githubusercontent.com/fa731707764bc85c704c8b895e5ec90ea5800a15/687474703a2f2f7777772e7768656e7761736974696e76656e7465642e6f72672f77702d636f6e74656e742f75706c6f6164732f323031312f31302f7363616e6e65722e6a70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440" y="3789040"/>
            <a:ext cx="4578400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2.imimg.com/data2/XP/WL/IMFCP-1745769/scanners-250x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93" y="2296320"/>
            <a:ext cx="23622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netscandigital.com/wp-content/uploads/2011/04/scanner-truper-32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37112"/>
            <a:ext cx="3571875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parlaassessoria.com.br/v2/wp-content/uploads/2013/02/scanne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25" y="1311163"/>
            <a:ext cx="3810000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26022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Webcam</a:t>
            </a:r>
            <a:endParaRPr lang="pt-BR" dirty="0"/>
          </a:p>
        </p:txBody>
      </p:sp>
      <p:pic>
        <p:nvPicPr>
          <p:cNvPr id="9218" name="Picture 2" descr="http://www.logitech.com/assets/30132/3/logitech-hd-webcam-c3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25717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blogs.gazetaonline.com.br/conexaodigital/wp-content/uploads/sites/8/2015/08/Webc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635" y="4005064"/>
            <a:ext cx="352836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www.espectro.com.br/media/catalog/product/cache/1/image/9df78eab33525d08d6e5fb8d27136e95/d/r/dr-hank_webcam_vc-s084-cp1b_1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399" y="3356992"/>
            <a:ext cx="2131372" cy="337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encrypted-tbn2.gstatic.com/images?q=tbn:ANd9GcR8aY47pGyxOqE77Ij_BzzDcfwjpPDHejlhNaldlLH0dAXYT4v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637171"/>
            <a:ext cx="2276475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51275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Mesa digitalizadora</a:t>
            </a:r>
            <a:endParaRPr lang="pt-BR" dirty="0"/>
          </a:p>
        </p:txBody>
      </p:sp>
      <p:pic>
        <p:nvPicPr>
          <p:cNvPr id="10242" name="Picture 2" descr="http://www.fourserv.com.br/media/catalog/product/4/0/40861_3_201208291217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133" y="3933055"/>
            <a:ext cx="3902103" cy="292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images.tcdn.com.br/img/img_prod/240295/mesa_digitalizadora_wacon_bamboo_connect_ctl470l_5093_1_201509221032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69" y="1030765"/>
            <a:ext cx="4595664" cy="293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iacom.s8.com.br/produtos/01/00/item/118789/4/118789473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22314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24527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Tablets</a:t>
            </a:r>
            <a:endParaRPr lang="pt-BR" dirty="0"/>
          </a:p>
        </p:txBody>
      </p:sp>
      <p:pic>
        <p:nvPicPr>
          <p:cNvPr id="6148" name="Picture 4" descr="http://www.compumake.com.br/wp-content/uploads/2015/07/Qual-o-futuro-dos-Table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806489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56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Tablets</a:t>
            </a:r>
            <a:r>
              <a:rPr lang="pt-BR" dirty="0" smtClean="0"/>
              <a:t> e uso industrial</a:t>
            </a:r>
            <a:endParaRPr lang="pt-BR" dirty="0"/>
          </a:p>
        </p:txBody>
      </p:sp>
      <p:pic>
        <p:nvPicPr>
          <p:cNvPr id="7170" name="Picture 2" descr="http://s.glbimg.com/jo/g1/f/original/2011/02/21/01zaparel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5"/>
            <a:ext cx="4283968" cy="241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api.tudocdn.net/img/max_width1000/id844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818" y="4365104"/>
            <a:ext cx="4500334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39552" y="393305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Quando vale a pena?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877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PC GAMER</a:t>
            </a:r>
            <a:endParaRPr lang="pt-BR" dirty="0"/>
          </a:p>
        </p:txBody>
      </p:sp>
      <p:pic>
        <p:nvPicPr>
          <p:cNvPr id="4098" name="Picture 2" descr="http://i.ytimg.com/vi/RSUhDG2i5sA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196752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windowsclub.com.br/wp-content/uploads/2015/06/pc-gam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931" y="4077072"/>
            <a:ext cx="4913180" cy="276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x5computadores.com.br/img/insumo/2193_99_2084_99_coungar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520788"/>
            <a:ext cx="2860492" cy="238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27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DISPOSITIVOS PARA JOGOS</a:t>
            </a:r>
            <a:endParaRPr lang="pt-BR" dirty="0"/>
          </a:p>
        </p:txBody>
      </p:sp>
      <p:pic>
        <p:nvPicPr>
          <p:cNvPr id="6146" name="Picture 2" descr="http://adrenaline.uol.com.br/files/upload/biblioteca/2013/ferrari_vibration_gt_italia/volante_f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196752"/>
            <a:ext cx="5832648" cy="376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s.glbimg.com/po/tt/f/original/2011/06/07/wireless_speed_whe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02063"/>
            <a:ext cx="3385220" cy="286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99575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DISPOSITIVOS PARA JOGOS</a:t>
            </a:r>
            <a:endParaRPr lang="pt-BR" dirty="0"/>
          </a:p>
        </p:txBody>
      </p:sp>
      <p:pic>
        <p:nvPicPr>
          <p:cNvPr id="5" name="Picture 6" descr="http://img.olx.com.br/images/62/6205140394683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868" y="1412776"/>
            <a:ext cx="36484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3429000"/>
            <a:ext cx="5061173" cy="3135542"/>
          </a:xfrm>
          <a:prstGeom prst="rect">
            <a:avLst/>
          </a:prstGeom>
        </p:spPr>
      </p:pic>
      <p:pic>
        <p:nvPicPr>
          <p:cNvPr id="7170" name="Picture 2" descr="http://www.gamepad.com.br/wp-content/uploads/2012/06/MWO_FrntVi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291" y="4501436"/>
            <a:ext cx="3465334" cy="186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65820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Adaptadores </a:t>
            </a:r>
            <a:r>
              <a:rPr lang="pt-BR" dirty="0" err="1" smtClean="0"/>
              <a:t>wireles</a:t>
            </a:r>
            <a:endParaRPr lang="pt-BR" dirty="0"/>
          </a:p>
        </p:txBody>
      </p:sp>
      <p:pic>
        <p:nvPicPr>
          <p:cNvPr id="10242" name="Picture 2" descr="https://encrypted-tbn1.gstatic.com/shopping?q=tbn:ANd9GcT36uTYWJFvwOCY-__ytaus6pi_m2to_w6S2F0bwywiAc5gPXjjigZQ80Z-PjjC5y7ytujlLik&amp;usqp=CA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294469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encrypted-tbn2.gstatic.com/shopping?q=tbn:ANd9GcSYCSuGSnOd-xxOCNwTxAjXqKV5ZiI4kda_-Gc37ZL6jM6BgMZm1AI963OUzjO6Vt8Z7LP4IjY&amp;usqp=CA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146" y="3590925"/>
            <a:ext cx="326707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42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Placas de rede</a:t>
            </a:r>
            <a:endParaRPr lang="pt-B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64233"/>
            <a:ext cx="4795664" cy="269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153" y="1506017"/>
            <a:ext cx="38766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http://www.rortec.com.br/ecommerce_site/arquivos492/arquivos/1355747393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57794"/>
            <a:ext cx="191204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96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Nobreak e estabilizadores</a:t>
            </a:r>
            <a:endParaRPr lang="pt-BR" dirty="0"/>
          </a:p>
        </p:txBody>
      </p:sp>
      <p:pic>
        <p:nvPicPr>
          <p:cNvPr id="12292" name="Picture 4" descr="http://www.infoapoio.com.br/website/template/img/estabilizadores-e-nobre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42414"/>
            <a:ext cx="3681849" cy="210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s.glbimg.com/po/tt/f/original/2013/05/10/filtro-estab-nobre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72698"/>
            <a:ext cx="3889276" cy="250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www.dataplus.com.br/blog/wp-content/uploads/2014/12/no-brea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5" y="3295516"/>
            <a:ext cx="529699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8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Filtros de energia</a:t>
            </a:r>
            <a:endParaRPr lang="pt-BR" dirty="0"/>
          </a:p>
        </p:txBody>
      </p:sp>
      <p:pic>
        <p:nvPicPr>
          <p:cNvPr id="18434" name="Picture 2" descr="http://www.cbiiluminacao.com.br/apps/data/images1/reguas_de_6_e_12_tomad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469" y="3995705"/>
            <a:ext cx="3794787" cy="284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cdn.clickplus.pt/product_images/997317_Regua-de-Tomadas-para-Bastidor-19-8-Tomadas_1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650" y="1539489"/>
            <a:ext cx="4837212" cy="215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ttp://appsisecommerce.s3.amazonaws.com/clientes/cliente11312/produtos/15638/014328360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05" y="3992438"/>
            <a:ext cx="3518290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9345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rdwareaulaunitec (1)" id="{95FD3077-27A5-4B60-BA3F-8E22A16859B8}" vid="{A8572CF9-6DD4-4C3E-88DC-43101C35D25C}"/>
    </a:ext>
  </a:extLst>
</a:theme>
</file>

<file path=ppt/theme/theme2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hardwareaulaunitec (1)" id="{95FD3077-27A5-4B60-BA3F-8E22A16859B8}" vid="{327E75B6-626A-462E-AB01-3CC669F0453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hardwareaulaunitec</Template>
  <TotalTime>0</TotalTime>
  <Words>2625</Words>
  <Application>Microsoft Office PowerPoint</Application>
  <PresentationFormat>Apresentação na tela (4:3)</PresentationFormat>
  <Paragraphs>503</Paragraphs>
  <Slides>136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136</vt:i4>
      </vt:variant>
    </vt:vector>
  </HeadingPairs>
  <TitlesOfParts>
    <vt:vector size="146" baseType="lpstr">
      <vt:lpstr>Arial Unicode MS</vt:lpstr>
      <vt:lpstr>Arial</vt:lpstr>
      <vt:lpstr>Bitstream Vera Sans</vt:lpstr>
      <vt:lpstr>Calibri</vt:lpstr>
      <vt:lpstr>Century Schoolbook</vt:lpstr>
      <vt:lpstr>Tahoma</vt:lpstr>
      <vt:lpstr>Tahoma</vt:lpstr>
      <vt:lpstr>Times New Roman</vt:lpstr>
      <vt:lpstr>ClassicPhotoAlbum</vt:lpstr>
      <vt:lpstr>oxnar0</vt:lpstr>
      <vt:lpstr>HARDWARE e SOFTWARE</vt:lpstr>
      <vt:lpstr>Apresentação do PowerPoint</vt:lpstr>
      <vt:lpstr>Apresentação do PowerPoint</vt:lpstr>
      <vt:lpstr>Como começou?</vt:lpstr>
      <vt:lpstr>Os códigos da guerra</vt:lpstr>
      <vt:lpstr>Os códigos da guerra</vt:lpstr>
      <vt:lpstr>Decifrando o Enigma</vt:lpstr>
      <vt:lpstr>Apresentação do PowerPoint</vt:lpstr>
      <vt:lpstr>Apresentação do PowerPoint</vt:lpstr>
      <vt:lpstr>Apresentação do PowerPoint</vt:lpstr>
      <vt:lpstr>Apresentação do PowerPoint</vt:lpstr>
      <vt:lpstr>A Bombe</vt:lpstr>
      <vt:lpstr>Turing e sua máquina</vt:lpstr>
      <vt:lpstr> A ideia do equipamento era bastante simples</vt:lpstr>
      <vt:lpstr>Apresentação do PowerPoint</vt:lpstr>
      <vt:lpstr>Apresentação do PowerPoint</vt:lpstr>
      <vt:lpstr>Apresentação do PowerPoint</vt:lpstr>
      <vt:lpstr>Teste de Turing</vt:lpstr>
      <vt:lpstr>Apresentação do PowerPoint</vt:lpstr>
      <vt:lpstr>Teste de Turing</vt:lpstr>
      <vt:lpstr>Teste de Turing</vt:lpstr>
      <vt:lpstr>Teste de Turing</vt:lpstr>
      <vt:lpstr>Apresentação do PowerPoint</vt:lpstr>
      <vt:lpstr>Apresentação do PowerPoint</vt:lpstr>
      <vt:lpstr>Encontrando os padrões</vt:lpstr>
      <vt:lpstr>Encontrando os padrões</vt:lpstr>
      <vt:lpstr>Encontre os padrões</vt:lpstr>
      <vt:lpstr>Apresentação do PowerPoint</vt:lpstr>
      <vt:lpstr>Apresentação do PowerPoint</vt:lpstr>
      <vt:lpstr>2001 Uma odisseia no espaço</vt:lpstr>
      <vt:lpstr>INTELIGENCIA ARTIFICIAL</vt:lpstr>
      <vt:lpstr>INTELIGENCIA ARTIFICIAL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Arquitetura IBM</vt:lpstr>
      <vt:lpstr>Arquitetura IBM</vt:lpstr>
      <vt:lpstr>O computador IBM -5051</vt:lpstr>
      <vt:lpstr>Arquitetura APPLE</vt:lpstr>
      <vt:lpstr>Arquitetura APPLE</vt:lpstr>
      <vt:lpstr>mainframe</vt:lpstr>
      <vt:lpstr>mainframe</vt:lpstr>
      <vt:lpstr>mainframe</vt:lpstr>
      <vt:lpstr>NOTEBOOK E NETBOOK</vt:lpstr>
      <vt:lpstr>NOTEBOOK E NETBOOK</vt:lpstr>
      <vt:lpstr>NOTEBOOK E NETBOOK</vt:lpstr>
      <vt:lpstr>NOTEBOOK E NETBOOK</vt:lpstr>
      <vt:lpstr>NOTEBOOK E NETBOOK</vt:lpstr>
      <vt:lpstr>Smart Phone</vt:lpstr>
      <vt:lpstr>Apresentação do PowerPoint</vt:lpstr>
      <vt:lpstr>Principais componentes</vt:lpstr>
      <vt:lpstr>Apresentação do PowerPoint</vt:lpstr>
      <vt:lpstr>Apresentação do PowerPoint</vt:lpstr>
      <vt:lpstr>Placas mãe</vt:lpstr>
      <vt:lpstr>Placas mãe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Coolers </vt:lpstr>
      <vt:lpstr>Dissipador  de temperatura</vt:lpstr>
      <vt:lpstr>PROCESSADOR</vt:lpstr>
      <vt:lpstr>PROCESSADOR</vt:lpstr>
      <vt:lpstr>PROCESSADOR</vt:lpstr>
      <vt:lpstr>PROCESSADOR</vt:lpstr>
      <vt:lpstr>PROCESSADOR</vt:lpstr>
      <vt:lpstr>Hard disk (HD)</vt:lpstr>
      <vt:lpstr>Hard disk (HD)</vt:lpstr>
      <vt:lpstr>Hard disk (HD)</vt:lpstr>
      <vt:lpstr>Apresentação do PowerPoint</vt:lpstr>
      <vt:lpstr>HD Externos</vt:lpstr>
      <vt:lpstr>Mouse</vt:lpstr>
      <vt:lpstr>Teclado</vt:lpstr>
      <vt:lpstr>Gabinete</vt:lpstr>
      <vt:lpstr>Fonte</vt:lpstr>
      <vt:lpstr>Bateria da Cmos</vt:lpstr>
      <vt:lpstr>Modems e Roteadores </vt:lpstr>
      <vt:lpstr>MEMORIA RAM</vt:lpstr>
      <vt:lpstr>MEMORIA RAM</vt:lpstr>
      <vt:lpstr>MEMORIA RAM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Books de tinta vale a pena? </vt:lpstr>
      <vt:lpstr>Impressora a laser</vt:lpstr>
      <vt:lpstr>Vale a pena remanufaturar o tonner?</vt:lpstr>
      <vt:lpstr>Multifuncionais</vt:lpstr>
      <vt:lpstr>IMPRESSORA 3D</vt:lpstr>
      <vt:lpstr>IMPRESSORA 3D</vt:lpstr>
      <vt:lpstr>SCANNERS</vt:lpstr>
      <vt:lpstr>Webcam</vt:lpstr>
      <vt:lpstr>Mesa digitalizadora</vt:lpstr>
      <vt:lpstr>Tablets</vt:lpstr>
      <vt:lpstr>Tablets e uso industrial</vt:lpstr>
      <vt:lpstr>PC GAMER</vt:lpstr>
      <vt:lpstr>DISPOSITIVOS PARA JOGOS</vt:lpstr>
      <vt:lpstr>DISPOSITIVOS PARA JOGOS</vt:lpstr>
      <vt:lpstr>Adaptadores wireles</vt:lpstr>
      <vt:lpstr>Placas de rede</vt:lpstr>
      <vt:lpstr>Nobreak e estabilizadores</vt:lpstr>
      <vt:lpstr>Filtros de energia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2015-10-23T17:49:00Z</dcterms:created>
  <dcterms:modified xsi:type="dcterms:W3CDTF">2015-10-23T19:11:16Z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1046</vt:i4>
  </property>
  <property fmtid="{D5CDD505-2E9C-101B-9397-08002B2CF9AE}" pid="3" name="_Version">
    <vt:lpwstr>12.0.4518</vt:lpwstr>
  </property>
</Properties>
</file>