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8" r:id="rId3"/>
    <p:sldId id="28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7" r:id="rId26"/>
    <p:sldId id="279" r:id="rId27"/>
    <p:sldId id="280" r:id="rId28"/>
    <p:sldId id="281" r:id="rId29"/>
    <p:sldId id="284" r:id="rId30"/>
    <p:sldId id="285" r:id="rId31"/>
    <p:sldId id="292" r:id="rId32"/>
    <p:sldId id="293" r:id="rId33"/>
    <p:sldId id="291" r:id="rId34"/>
    <p:sldId id="290" r:id="rId35"/>
    <p:sldId id="288" r:id="rId36"/>
    <p:sldId id="289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33"/>
    <a:srgbClr val="71BB96"/>
    <a:srgbClr val="002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>
        <p:scale>
          <a:sx n="113" d="100"/>
          <a:sy n="113" d="100"/>
        </p:scale>
        <p:origin x="-1584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FF57F679-5BE8-4F99-BF27-A2BD2F5F15F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5025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99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noProof="0" smtClean="0"/>
              <a:t>Faça clique para editar os estilos de texto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735E4E47-F1CF-43F6-BEAF-E85A4BA6E19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3553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C131F6-7381-48E7-8A41-3006AA825C61}" type="slidenum">
              <a:rPr lang="pt-PT" altLang="pt-BR">
                <a:latin typeface="Times New Roman" pitchFamily="18" charset="0"/>
              </a:rPr>
              <a:pPr eaLnBrk="1" hangingPunct="1"/>
              <a:t>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7DB48F-59D7-4BF3-B7C9-735748CABA37}" type="slidenum">
              <a:rPr lang="pt-PT" altLang="pt-BR">
                <a:latin typeface="Times New Roman" pitchFamily="18" charset="0"/>
              </a:rPr>
              <a:pPr eaLnBrk="1" hangingPunct="1"/>
              <a:t>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0508581-30B9-4356-BC81-77B98EC1DB41}" type="slidenum">
              <a:rPr lang="pt-PT" altLang="pt-BR">
                <a:latin typeface="Times New Roman" pitchFamily="18" charset="0"/>
              </a:rPr>
              <a:pPr eaLnBrk="1" hangingPunct="1"/>
              <a:t>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75C9DE-6131-4C1F-97C9-B8FE852418D1}" type="slidenum">
              <a:rPr lang="pt-PT" altLang="pt-BR">
                <a:latin typeface="Times New Roman" pitchFamily="18" charset="0"/>
              </a:rPr>
              <a:pPr eaLnBrk="1" hangingPunct="1"/>
              <a:t>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4035" name="Rectangle 1026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7CE30A3-E16E-4ED1-A03F-275EEC2EDFFA}" type="slidenum">
              <a:rPr lang="pt-PT" altLang="pt-BR">
                <a:latin typeface="Times New Roman" pitchFamily="18" charset="0"/>
              </a:rPr>
              <a:pPr eaLnBrk="1" hangingPunct="1"/>
              <a:t>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3F33D8-FE44-4C7A-9198-7E284F0CD8C2}" type="slidenum">
              <a:rPr lang="pt-PT" altLang="pt-BR">
                <a:latin typeface="Times New Roman" pitchFamily="18" charset="0"/>
              </a:rPr>
              <a:pPr eaLnBrk="1" hangingPunct="1"/>
              <a:t>6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7E5351-A106-422C-B2FF-3720F11DC6D1}" type="slidenum">
              <a:rPr lang="pt-PT" altLang="pt-BR">
                <a:latin typeface="Times New Roman" pitchFamily="18" charset="0"/>
              </a:rPr>
              <a:pPr eaLnBrk="1" hangingPunct="1"/>
              <a:t>7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D3B88E-ED39-4E1C-A9F6-244E72A5E281}" type="slidenum">
              <a:rPr lang="pt-PT" altLang="pt-BR">
                <a:latin typeface="Times New Roman" pitchFamily="18" charset="0"/>
              </a:rPr>
              <a:pPr eaLnBrk="1" hangingPunct="1"/>
              <a:t>8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C5C427C-7674-4F54-87F9-A32C24481669}" type="slidenum">
              <a:rPr lang="pt-PT" altLang="pt-BR">
                <a:latin typeface="Times New Roman" pitchFamily="18" charset="0"/>
              </a:rPr>
              <a:pPr eaLnBrk="1" hangingPunct="1"/>
              <a:t>9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E634B8F-A471-4B0F-B5BC-40AD42AFE885}" type="slidenum">
              <a:rPr lang="pt-PT" altLang="pt-BR">
                <a:latin typeface="Times New Roman" pitchFamily="18" charset="0"/>
              </a:rPr>
              <a:pPr eaLnBrk="1" hangingPunct="1"/>
              <a:t>10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EC8F06-A0A7-4632-A048-0624677043C8}" type="slidenum">
              <a:rPr lang="pt-PT" altLang="pt-BR">
                <a:latin typeface="Times New Roman" pitchFamily="18" charset="0"/>
              </a:rPr>
              <a:pPr eaLnBrk="1" hangingPunct="1"/>
              <a:t>11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05E494-BE5F-4AC1-A513-4C6F188992FE}" type="slidenum">
              <a:rPr lang="pt-PT" altLang="pt-BR">
                <a:latin typeface="Times New Roman" pitchFamily="18" charset="0"/>
              </a:rPr>
              <a:pPr eaLnBrk="1" hangingPunct="1"/>
              <a:t>12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25613C-EA22-4D47-B0CB-AF6FB74F600A}" type="slidenum">
              <a:rPr lang="pt-PT" altLang="pt-BR">
                <a:latin typeface="Times New Roman" pitchFamily="18" charset="0"/>
              </a:rPr>
              <a:pPr eaLnBrk="1" hangingPunct="1"/>
              <a:t>13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C1AE640-6E8F-4915-AAD5-CBDD75F1214F}" type="slidenum">
              <a:rPr lang="pt-PT" altLang="pt-BR">
                <a:latin typeface="Times New Roman" pitchFamily="18" charset="0"/>
              </a:rPr>
              <a:pPr eaLnBrk="1" hangingPunct="1"/>
              <a:t>14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CCDA40D-83A8-4CBA-B7F9-907D3C6F5689}" type="slidenum">
              <a:rPr lang="pt-PT" altLang="pt-BR">
                <a:latin typeface="Times New Roman" pitchFamily="18" charset="0"/>
              </a:rPr>
              <a:pPr eaLnBrk="1" hangingPunct="1"/>
              <a:t>15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AC1BFD-679D-4A2F-A382-FA29BBF33F39}" type="slidenum">
              <a:rPr lang="pt-PT" altLang="pt-BR">
                <a:latin typeface="Times New Roman" pitchFamily="18" charset="0"/>
              </a:rPr>
              <a:pPr eaLnBrk="1" hangingPunct="1"/>
              <a:t>16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53B445-3CC8-4C7D-ADA5-79D19E4C1C5A}" type="slidenum">
              <a:rPr lang="pt-PT" altLang="pt-BR">
                <a:latin typeface="Times New Roman" pitchFamily="18" charset="0"/>
              </a:rPr>
              <a:pPr eaLnBrk="1" hangingPunct="1"/>
              <a:t>17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9B0A5A-CF0E-48F7-92B2-5AFF126E7939}" type="slidenum">
              <a:rPr lang="pt-PT" altLang="pt-BR">
                <a:latin typeface="Times New Roman" pitchFamily="18" charset="0"/>
              </a:rPr>
              <a:pPr eaLnBrk="1" hangingPunct="1"/>
              <a:t>18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7AE77FD-D1A3-4465-A261-446EE466C031}" type="slidenum">
              <a:rPr lang="pt-PT" altLang="pt-BR">
                <a:latin typeface="Times New Roman" pitchFamily="18" charset="0"/>
              </a:rPr>
              <a:pPr eaLnBrk="1" hangingPunct="1"/>
              <a:t>19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F486C3D-7622-4E73-A6A8-B6C5B97649BF}" type="slidenum">
              <a:rPr lang="pt-PT" altLang="pt-BR">
                <a:latin typeface="Times New Roman" pitchFamily="18" charset="0"/>
              </a:rPr>
              <a:pPr eaLnBrk="1" hangingPunct="1"/>
              <a:t>20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D2258C-11C5-4DAF-9985-DBA8944F2B16}" type="slidenum">
              <a:rPr lang="pt-PT" altLang="pt-BR">
                <a:latin typeface="Times New Roman" pitchFamily="18" charset="0"/>
              </a:rPr>
              <a:pPr eaLnBrk="1" hangingPunct="1"/>
              <a:t>21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1150DEB-125B-465E-9A8B-44DBFD3CA8A8}" type="slidenum">
              <a:rPr lang="pt-PT" altLang="pt-BR">
                <a:latin typeface="Times New Roman" pitchFamily="18" charset="0"/>
              </a:rPr>
              <a:pPr eaLnBrk="1" hangingPunct="1"/>
              <a:t>22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F2245A-F293-43C8-BE6E-F916E1F84D49}" type="slidenum">
              <a:rPr lang="pt-PT" altLang="pt-BR">
                <a:latin typeface="Times New Roman" pitchFamily="18" charset="0"/>
              </a:rPr>
              <a:pPr eaLnBrk="1" hangingPunct="1"/>
              <a:t>23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6704FE-CE27-44E6-B75F-E1CAD72BA1B2}" type="slidenum">
              <a:rPr lang="pt-PT" altLang="pt-BR">
                <a:latin typeface="Times New Roman" pitchFamily="18" charset="0"/>
              </a:rPr>
              <a:pPr eaLnBrk="1" hangingPunct="1"/>
              <a:t>24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206E187-60D4-4DCB-B25A-8FA62CE81127}" type="slidenum">
              <a:rPr lang="pt-PT" altLang="pt-BR">
                <a:latin typeface="Times New Roman" pitchFamily="18" charset="0"/>
              </a:rPr>
              <a:pPr eaLnBrk="1" hangingPunct="1"/>
              <a:t>25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04EE0BE-C12C-47C8-8033-DAF4A74F7F50}" type="slidenum">
              <a:rPr lang="pt-PT" altLang="pt-BR">
                <a:latin typeface="Times New Roman" pitchFamily="18" charset="0"/>
              </a:rPr>
              <a:pPr eaLnBrk="1" hangingPunct="1"/>
              <a:t>26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FE6B9F-F39C-4F8A-8CDE-20717C34F31C}" type="slidenum">
              <a:rPr lang="pt-PT" altLang="pt-BR">
                <a:latin typeface="Times New Roman" pitchFamily="18" charset="0"/>
              </a:rPr>
              <a:pPr eaLnBrk="1" hangingPunct="1"/>
              <a:t>27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C468160-380B-4FCB-974B-357469828B10}" type="slidenum">
              <a:rPr lang="pt-PT" altLang="pt-BR">
                <a:latin typeface="Times New Roman" pitchFamily="18" charset="0"/>
              </a:rPr>
              <a:pPr eaLnBrk="1" hangingPunct="1"/>
              <a:t>28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7C67545-11F9-4C2E-B75D-6A249DDBF2A7}" type="slidenum">
              <a:rPr lang="pt-PT" altLang="pt-BR">
                <a:latin typeface="Times New Roman" pitchFamily="18" charset="0"/>
              </a:rPr>
              <a:pPr eaLnBrk="1" hangingPunct="1"/>
              <a:t>29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6D034E-B5A5-466D-877D-154A6EB3E676}" type="slidenum">
              <a:rPr lang="pt-PT" altLang="pt-BR">
                <a:latin typeface="Times New Roman" pitchFamily="18" charset="0"/>
              </a:rPr>
              <a:pPr eaLnBrk="1" hangingPunct="1"/>
              <a:t>30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51BE7C-03C6-41E8-96B4-E268B9412F83}" type="slidenum">
              <a:rPr lang="pt-PT" altLang="pt-BR">
                <a:latin typeface="Times New Roman" pitchFamily="18" charset="0"/>
              </a:rPr>
              <a:pPr eaLnBrk="1" hangingPunct="1"/>
              <a:t>31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910C6C1-BF13-45FC-B24D-C874CA2BC8CA}" type="slidenum">
              <a:rPr lang="pt-PT" altLang="pt-BR">
                <a:latin typeface="Times New Roman" pitchFamily="18" charset="0"/>
              </a:rPr>
              <a:pPr eaLnBrk="1" hangingPunct="1"/>
              <a:t>32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33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0A7F30-6263-43EB-AAB3-8AFD4C561F6D}" type="slidenum">
              <a:rPr lang="pt-PT" altLang="pt-BR">
                <a:latin typeface="Times New Roman" pitchFamily="18" charset="0"/>
              </a:rPr>
              <a:pPr eaLnBrk="1" hangingPunct="1"/>
              <a:t>34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E2E903B-B68B-4F50-B158-3CB467771CD8}" type="slidenum">
              <a:rPr lang="pt-PT" altLang="pt-BR">
                <a:latin typeface="Times New Roman" pitchFamily="18" charset="0"/>
              </a:rPr>
              <a:pPr eaLnBrk="1" hangingPunct="1"/>
              <a:t>35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A8895E-FE7A-4FBC-9C38-90647EC2ECFC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07EB61-8233-4BCB-938B-EA7818A6B93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095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C36A7-F294-4210-9860-F7CA31323AD2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E36D8-466D-406C-B648-594ACCD35A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59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D9BC6-1FC0-4A10-BAE4-28F1D0593375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CA89A-D889-41BD-A448-E2D72B8E48D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36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D92EB-4217-4A80-9D89-B80120022D85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802F3-41E3-4A20-B4FA-0407DBE6FD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095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10983-5BA9-4D48-B149-FAA8D8E3666B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64436-342B-4312-9430-7323762798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75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84A07-54F7-4F79-A3F8-533872CEB4D6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C4989-D056-4F3E-AA2B-1BABF299621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984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DA562-E15E-4B08-8F9F-173404747A90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33AA3-7831-483C-B004-286C09B746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22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6185D-57F1-4D2B-B700-F8E1F428A419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11ED4-EF4D-473E-9BFE-EF8F27A068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27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EB290-E331-422F-8FD8-5502BDC2DE46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94A6A-A3D0-4D8F-B64A-3F870173D6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027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7C23C-11A9-400A-8BC3-9C359933E082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9F54B-BD2F-4E6F-B92E-41942B2105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69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DF37E-3B10-40F8-9C96-D182B1A3084F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A4EA0-8862-47C3-BE1F-7FD93A5221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54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6D6D3AD4-AEDA-4393-BF73-0F3708290AA3}" type="datetime1">
              <a:rPr lang="en-US"/>
              <a:pPr>
                <a:defRPr/>
              </a:pPr>
              <a:t>4/6/2015</a:t>
            </a:fld>
            <a:endParaRPr lang="pt-BR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0BE7AE7E-7195-4E6A-A4AF-715F04CC04B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4456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104457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104458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anndrepr@yahoo.com.br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DA06F0-ED0E-44D6-963A-F33E7DB407A7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16F4186-871A-42FB-A1BA-F239DE8A2878}" type="slidenum">
              <a:rPr lang="pt-BR" altLang="pt-BR"/>
              <a:pPr eaLnBrk="1" hangingPunct="1"/>
              <a:t>1</a:t>
            </a:fld>
            <a:endParaRPr lang="pt-BR" altLang="pt-BR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900238" y="806450"/>
            <a:ext cx="6477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endParaRPr lang="pt-BR" altLang="pt-BR" sz="3600" b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>
                <a:solidFill>
                  <a:schemeClr val="tx2"/>
                </a:solidFill>
              </a:rPr>
              <a:t>Writer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endParaRPr lang="pt-BR" altLang="pt-BR" sz="4400" b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>
                <a:solidFill>
                  <a:schemeClr val="tx2"/>
                </a:solidFill>
              </a:rPr>
              <a:t>Editor de texto do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>
                <a:solidFill>
                  <a:schemeClr val="tx2"/>
                </a:solidFill>
              </a:rPr>
              <a:t>BrOffice.org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419600" y="5486400"/>
            <a:ext cx="381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Profº André Aparecido da Silva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D6FFDC1-99CD-4D59-A97F-05E73402B01D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409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388746-20C7-46CD-A62B-64A1859C3B2F}" type="slidenum">
              <a:rPr lang="pt-BR" altLang="pt-BR"/>
              <a:pPr eaLnBrk="1" hangingPunct="1"/>
              <a:t>2</a:t>
            </a:fld>
            <a:endParaRPr lang="pt-BR" altLang="pt-BR"/>
          </a:p>
        </p:txBody>
      </p:sp>
      <p:sp>
        <p:nvSpPr>
          <p:cNvPr id="4100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Introdução</a:t>
            </a:r>
          </a:p>
        </p:txBody>
      </p:sp>
      <p:sp>
        <p:nvSpPr>
          <p:cNvPr id="4101" name="Rectangle 3"/>
          <p:cNvSpPr>
            <a:spLocks noChangeArrowheads="1"/>
          </p:cNvSpPr>
          <p:nvPr>
            <p:ph type="body" idx="1"/>
          </p:nvPr>
        </p:nvSpPr>
        <p:spPr>
          <a:xfrm>
            <a:off x="1981200" y="1905000"/>
            <a:ext cx="6934200" cy="4114800"/>
          </a:xfrm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pt-BR" altLang="pt-BR" smtClean="0"/>
              <a:t>O Writer possui todas as características que você pode esperar de editor de textos moderno e completo, incluindo até mesmo recursos típicos de programas de editoração eletrônica.</a:t>
            </a:r>
          </a:p>
          <a:p>
            <a:pPr algn="just" eaLnBrk="1" hangingPunct="1"/>
            <a:endParaRPr lang="pt-PT" alt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F920FB1-0FC3-412B-87A8-5BEA39F25920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512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52DBEE-7EF0-4B19-AA94-654B39CC01E9}" type="slidenum">
              <a:rPr lang="pt-BR" altLang="pt-BR"/>
              <a:pPr eaLnBrk="1" hangingPunct="1"/>
              <a:t>3</a:t>
            </a:fld>
            <a:endParaRPr lang="pt-BR" altLang="pt-BR"/>
          </a:p>
        </p:txBody>
      </p:sp>
      <p:sp>
        <p:nvSpPr>
          <p:cNvPr id="5124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Introdução</a:t>
            </a:r>
          </a:p>
        </p:txBody>
      </p:sp>
      <p:sp>
        <p:nvSpPr>
          <p:cNvPr id="5125" name="Rectangle 3"/>
          <p:cNvSpPr>
            <a:spLocks noChangeArrowheads="1"/>
          </p:cNvSpPr>
          <p:nvPr>
            <p:ph type="body" idx="1"/>
          </p:nvPr>
        </p:nvSpPr>
        <p:spPr>
          <a:xfrm>
            <a:off x="1981200" y="1905000"/>
            <a:ext cx="6934200" cy="4114800"/>
          </a:xfrm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pt-BR" altLang="pt-BR" smtClean="0"/>
              <a:t>Ele é simples o bastante para se digitar um pequeno texto e, ao mesmo tempo, poderoso o suficiente para se criar livros inteiros, incluindo diagramas, tabelas, índices, referências cruzadas, esquemas complexos de numeração de parágrafos e páginas, etc.</a:t>
            </a:r>
            <a:endParaRPr lang="pt-PT" alt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2BABB89-BC27-4762-8586-B91204205AE9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614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0DF1B05-55DD-4442-AAC7-31F9A02E99A6}" type="slidenum">
              <a:rPr lang="pt-BR" altLang="pt-BR"/>
              <a:pPr eaLnBrk="1" hangingPunct="1"/>
              <a:t>4</a:t>
            </a:fld>
            <a:endParaRPr lang="pt-BR" altLang="pt-BR"/>
          </a:p>
        </p:txBody>
      </p:sp>
      <p:sp>
        <p:nvSpPr>
          <p:cNvPr id="6148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 tela do BrOffice Writer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E71D08B-4B09-4787-A823-41EFD085ED7B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717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6892EB-E5A5-42D1-A4A9-9AB7B2FFC266}" type="slidenum">
              <a:rPr lang="pt-BR" altLang="pt-BR"/>
              <a:pPr eaLnBrk="1" hangingPunct="1"/>
              <a:t>5</a:t>
            </a:fld>
            <a:endParaRPr lang="pt-BR" altLang="pt-BR"/>
          </a:p>
        </p:txBody>
      </p:sp>
      <p:sp>
        <p:nvSpPr>
          <p:cNvPr id="7172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Menus e barras de ferramentas</a:t>
            </a:r>
          </a:p>
        </p:txBody>
      </p:sp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8983663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Line 8"/>
          <p:cNvSpPr>
            <a:spLocks noChangeShapeType="1"/>
          </p:cNvSpPr>
          <p:nvPr/>
        </p:nvSpPr>
        <p:spPr bwMode="auto">
          <a:xfrm>
            <a:off x="457200" y="2133600"/>
            <a:ext cx="2362200" cy="388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1905000" y="609600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itchFamily="18" charset="0"/>
              </a:rPr>
              <a:t>Barra de Menus</a:t>
            </a:r>
          </a:p>
        </p:txBody>
      </p:sp>
      <p:sp>
        <p:nvSpPr>
          <p:cNvPr id="7176" name="Line 10"/>
          <p:cNvSpPr>
            <a:spLocks noChangeShapeType="1"/>
          </p:cNvSpPr>
          <p:nvPr/>
        </p:nvSpPr>
        <p:spPr bwMode="auto">
          <a:xfrm>
            <a:off x="914400" y="1752600"/>
            <a:ext cx="16764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7" name="Text Box 11"/>
          <p:cNvSpPr txBox="1">
            <a:spLocks noChangeArrowheads="1"/>
          </p:cNvSpPr>
          <p:nvPr/>
        </p:nvSpPr>
        <p:spPr bwMode="auto">
          <a:xfrm>
            <a:off x="2362200" y="457200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itchFamily="18" charset="0"/>
              </a:rPr>
              <a:t>Barra de Título</a:t>
            </a:r>
          </a:p>
        </p:txBody>
      </p:sp>
      <p:sp>
        <p:nvSpPr>
          <p:cNvPr id="7178" name="Line 12"/>
          <p:cNvSpPr>
            <a:spLocks noChangeShapeType="1"/>
          </p:cNvSpPr>
          <p:nvPr/>
        </p:nvSpPr>
        <p:spPr bwMode="auto">
          <a:xfrm>
            <a:off x="2895600" y="2438400"/>
            <a:ext cx="16764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9" name="Text Box 13"/>
          <p:cNvSpPr txBox="1">
            <a:spLocks noChangeArrowheads="1"/>
          </p:cNvSpPr>
          <p:nvPr/>
        </p:nvSpPr>
        <p:spPr bwMode="auto">
          <a:xfrm>
            <a:off x="3505200" y="52578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itchFamily="18" charset="0"/>
              </a:rPr>
              <a:t>Barra de Ferramentas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EC919A7-EAF2-4341-A91F-97B43F9BCF69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819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C041FE-7B1D-4003-97C5-06C87CEA0A67}" type="slidenum">
              <a:rPr lang="pt-BR" altLang="pt-BR"/>
              <a:pPr eaLnBrk="1" hangingPunct="1"/>
              <a:t>6</a:t>
            </a:fld>
            <a:endParaRPr lang="pt-BR" altLang="pt-BR"/>
          </a:p>
        </p:txBody>
      </p:sp>
      <p:sp>
        <p:nvSpPr>
          <p:cNvPr id="8196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2900" smtClean="0"/>
              <a:t>OPS…. A barra de ferramentas não esta aparecendo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172075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791200" y="1828800"/>
            <a:ext cx="25908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Clique em </a:t>
            </a:r>
            <a:r>
              <a:rPr lang="pt-BR" altLang="pt-BR">
                <a:latin typeface="Times New Roman" pitchFamily="18" charset="0"/>
                <a:sym typeface="Wingdings" pitchFamily="2" charset="2"/>
              </a:rPr>
              <a:t> </a:t>
            </a:r>
            <a:r>
              <a:rPr lang="pt-BR" altLang="pt-BR">
                <a:latin typeface="Times New Roman" pitchFamily="18" charset="0"/>
              </a:rPr>
              <a:t>Exibir </a:t>
            </a:r>
            <a:r>
              <a:rPr lang="pt-BR" altLang="pt-BR">
                <a:latin typeface="Times New Roman" pitchFamily="18" charset="0"/>
                <a:sym typeface="Wingdings" pitchFamily="2" charset="2"/>
              </a:rPr>
              <a:t> Barras de Ferramentas e depois selecione quais barras de ferramentas deseja exibir</a:t>
            </a:r>
            <a:endParaRPr lang="pt-BR" altLang="pt-BR">
              <a:latin typeface="Times New Roman" pitchFamily="18" charset="0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019800" y="4343400"/>
            <a:ext cx="2590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Não são exibidas todas as barras porque isto ocuparia quase toda a tela,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1C9E8E2-2278-45BF-81BB-F53691064351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921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EBE8AB-C43A-4635-9B0F-FDD961FDE0F5}" type="slidenum">
              <a:rPr lang="pt-BR" altLang="pt-BR"/>
              <a:pPr eaLnBrk="1" hangingPunct="1"/>
              <a:t>7</a:t>
            </a:fld>
            <a:endParaRPr lang="pt-BR" altLang="pt-BR"/>
          </a:p>
        </p:txBody>
      </p:sp>
      <p:sp>
        <p:nvSpPr>
          <p:cNvPr id="9220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Menus </a:t>
            </a:r>
            <a:r>
              <a:rPr lang="pt-PT" altLang="pt-BR" smtClean="0">
                <a:sym typeface="Wingdings" pitchFamily="2" charset="2"/>
              </a:rPr>
              <a:t> Arquivo</a:t>
            </a:r>
            <a:endParaRPr lang="pt-PT" altLang="pt-BR" smtClean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7300"/>
            <a:ext cx="2162175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667000" y="2819400"/>
            <a:ext cx="62484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O menu arquivo mostra os botões padrões que constam no Microsoft, o que torna muito fácil a utilização deste programa.</a:t>
            </a:r>
          </a:p>
          <a:p>
            <a:pPr>
              <a:spcBef>
                <a:spcPct val="50000"/>
              </a:spcBef>
            </a:pPr>
            <a:endParaRPr lang="pt-BR" altLang="pt-BR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A opção que só ocorre aqui é a Exportar para PDF.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320C580-442C-4483-9F5D-43357C3145EB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024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F731783-D620-4724-BD5C-EABD64CBCEA6}" type="slidenum">
              <a:rPr lang="pt-BR" altLang="pt-BR"/>
              <a:pPr eaLnBrk="1" hangingPunct="1"/>
              <a:t>8</a:t>
            </a:fld>
            <a:endParaRPr lang="pt-BR" altLang="pt-BR"/>
          </a:p>
        </p:txBody>
      </p:sp>
      <p:sp>
        <p:nvSpPr>
          <p:cNvPr id="10244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</a:t>
            </a:r>
            <a:r>
              <a:rPr lang="pt-PT" altLang="pt-BR" smtClean="0"/>
              <a:t>Editar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975"/>
            <a:ext cx="2105025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590800" y="1447800"/>
            <a:ext cx="6096000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Também mostra as opções padrão para edição de textos.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  <a:sym typeface="Wingdings" pitchFamily="2" charset="2"/>
              </a:rPr>
              <a:t>Desfazer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Refazer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Repetir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Copiar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Colar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Colar Especial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Comparar Documentos  entre muitos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D4313F-9A5C-4FF9-8705-0D9F31D61B0A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126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AD5AFC-C23B-4E87-A00A-CB700CF731ED}" type="slidenum">
              <a:rPr lang="pt-BR" altLang="pt-BR"/>
              <a:pPr eaLnBrk="1" hangingPunct="1"/>
              <a:t>9</a:t>
            </a:fld>
            <a:endParaRPr lang="pt-BR" altLang="pt-BR"/>
          </a:p>
        </p:txBody>
      </p:sp>
      <p:sp>
        <p:nvSpPr>
          <p:cNvPr id="11268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Exibir</a:t>
            </a:r>
            <a:endParaRPr lang="pt-PT" altLang="pt-BR" smtClean="0"/>
          </a:p>
        </p:txBody>
      </p:sp>
      <p:sp>
        <p:nvSpPr>
          <p:cNvPr id="11269" name="Rectangle 3"/>
          <p:cNvSpPr>
            <a:spLocks noChangeArrowheads="1"/>
          </p:cNvSpPr>
          <p:nvPr>
            <p:ph type="body" idx="1"/>
          </p:nvPr>
        </p:nvSpPr>
        <p:spPr>
          <a:xfrm>
            <a:off x="2667000" y="1676400"/>
            <a:ext cx="6019800" cy="41148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Layout de Impressão: Exibe como a tela será impressa.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Layout da Web: mostra o texto em formato de página da web. </a:t>
            </a:r>
          </a:p>
        </p:txBody>
      </p:sp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362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A887757-FAD5-4B3C-99ED-5F79B752143F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229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972076-FDBF-4737-A01E-C0575A9A5871}" type="slidenum">
              <a:rPr lang="pt-BR" altLang="pt-BR"/>
              <a:pPr eaLnBrk="1" hangingPunct="1"/>
              <a:t>10</a:t>
            </a:fld>
            <a:endParaRPr lang="pt-BR" altLang="pt-BR"/>
          </a:p>
        </p:txBody>
      </p:sp>
      <p:sp>
        <p:nvSpPr>
          <p:cNvPr id="12292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Inserir</a:t>
            </a:r>
            <a:endParaRPr lang="pt-PT" altLang="pt-BR" smtClean="0"/>
          </a:p>
        </p:txBody>
      </p:sp>
      <p:sp>
        <p:nvSpPr>
          <p:cNvPr id="12293" name="Rectangle 3"/>
          <p:cNvSpPr>
            <a:spLocks noChangeArrowheads="1"/>
          </p:cNvSpPr>
          <p:nvPr>
            <p:ph type="body" idx="1"/>
          </p:nvPr>
        </p:nvSpPr>
        <p:spPr>
          <a:xfrm>
            <a:off x="2286000" y="1676400"/>
            <a:ext cx="6148388" cy="7620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Quebra Manual</a:t>
            </a:r>
          </a:p>
        </p:txBody>
      </p:sp>
      <p:pic>
        <p:nvPicPr>
          <p:cNvPr id="1229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2085975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90800"/>
            <a:ext cx="32956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D744967-0FA3-406F-86C4-57DB07FFFDE9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331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895A66C-F0C5-432A-A469-9DDD4C7FEF99}" type="slidenum">
              <a:rPr lang="pt-BR" altLang="pt-BR"/>
              <a:pPr eaLnBrk="1" hangingPunct="1"/>
              <a:t>11</a:t>
            </a:fld>
            <a:endParaRPr lang="pt-BR" altLang="pt-BR"/>
          </a:p>
        </p:txBody>
      </p:sp>
      <p:sp>
        <p:nvSpPr>
          <p:cNvPr id="13316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3317" name="Rectangle 3"/>
          <p:cNvSpPr>
            <a:spLocks noChangeArrowheads="1"/>
          </p:cNvSpPr>
          <p:nvPr>
            <p:ph type="body" idx="1"/>
          </p:nvPr>
        </p:nvSpPr>
        <p:spPr>
          <a:xfrm>
            <a:off x="4638675" y="1905000"/>
            <a:ext cx="3895725" cy="41148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   Estes campos são usados geralmente no cabeçalho ou rodapé </a:t>
            </a:r>
          </a:p>
        </p:txBody>
      </p:sp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20859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09800"/>
            <a:ext cx="14763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44D0CE7-C168-43B7-8357-447A09A88C01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433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9780F6-C935-4371-AB41-6335312B6EE6}" type="slidenum">
              <a:rPr lang="pt-BR" altLang="pt-BR"/>
              <a:pPr eaLnBrk="1" hangingPunct="1"/>
              <a:t>12</a:t>
            </a:fld>
            <a:endParaRPr lang="pt-BR" altLang="pt-BR"/>
          </a:p>
        </p:txBody>
      </p:sp>
      <p:sp>
        <p:nvSpPr>
          <p:cNvPr id="14340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4341" name="Rectangle 3"/>
          <p:cNvSpPr>
            <a:spLocks noChangeArrowheads="1"/>
          </p:cNvSpPr>
          <p:nvPr>
            <p:ph type="body" idx="1"/>
          </p:nvPr>
        </p:nvSpPr>
        <p:spPr>
          <a:xfrm>
            <a:off x="3429000" y="1905000"/>
            <a:ext cx="5334000" cy="251460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mtClean="0"/>
              <a:t>Inserir </a:t>
            </a:r>
            <a:r>
              <a:rPr lang="pt-PT" altLang="pt-BR" smtClean="0">
                <a:sym typeface="Wingdings" pitchFamily="2" charset="2"/>
              </a:rPr>
              <a:t> </a:t>
            </a:r>
            <a:r>
              <a:rPr lang="pt-PT" altLang="pt-BR" smtClean="0"/>
              <a:t>Cabeçalho </a:t>
            </a:r>
            <a:r>
              <a:rPr lang="pt-PT" altLang="pt-BR" smtClean="0">
                <a:sym typeface="Wingdings" pitchFamily="2" charset="2"/>
              </a:rPr>
              <a:t> Padrão Após insira o campo que desejar como cabeçalho: Número da página, hora, data, título, entre outros  </a:t>
            </a:r>
            <a:r>
              <a:rPr lang="pt-PT" altLang="pt-BR" smtClean="0"/>
              <a:t> </a:t>
            </a:r>
          </a:p>
        </p:txBody>
      </p:sp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94322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48200"/>
            <a:ext cx="61531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6E6C4C2-65BE-4373-B6AF-E653D7E23894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536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B6BFD90-E2E2-485A-912B-049721A22C66}" type="slidenum">
              <a:rPr lang="pt-BR" altLang="pt-BR"/>
              <a:pPr eaLnBrk="1" hangingPunct="1"/>
              <a:t>13</a:t>
            </a:fld>
            <a:endParaRPr lang="pt-BR" altLang="pt-BR"/>
          </a:p>
        </p:txBody>
      </p:sp>
      <p:sp>
        <p:nvSpPr>
          <p:cNvPr id="15364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5365" name="Rectangle 3"/>
          <p:cNvSpPr>
            <a:spLocks noChangeArrowheads="1"/>
          </p:cNvSpPr>
          <p:nvPr>
            <p:ph type="body" idx="1"/>
          </p:nvPr>
        </p:nvSpPr>
        <p:spPr>
          <a:xfrm>
            <a:off x="4638675" y="1905000"/>
            <a:ext cx="3895725" cy="41148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Inserir </a:t>
            </a:r>
            <a:r>
              <a:rPr lang="pt-PT" altLang="pt-BR" smtClean="0">
                <a:sym typeface="Wingdings" pitchFamily="2" charset="2"/>
              </a:rPr>
              <a:t> Rodapé  Padrão.</a:t>
            </a:r>
          </a:p>
          <a:p>
            <a:pPr eaLnBrk="1" hangingPunct="1">
              <a:buFont typeface="Wingdings" pitchFamily="2" charset="2"/>
              <a:buNone/>
            </a:pPr>
            <a:r>
              <a:rPr lang="pt-PT" altLang="pt-BR" smtClean="0">
                <a:sym typeface="Wingdings" pitchFamily="2" charset="2"/>
              </a:rPr>
              <a:t>Aqui se aplicam as mesmas regras do cabeçalho.</a:t>
            </a:r>
            <a:endParaRPr lang="pt-PT" altLang="pt-BR" smtClean="0"/>
          </a:p>
        </p:txBody>
      </p:sp>
      <p:pic>
        <p:nvPicPr>
          <p:cNvPr id="1536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3352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BC406C-6133-46E5-BBC1-8702A5129F92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638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E205692-6D95-41EA-BCB9-45DA5626CFD9}" type="slidenum">
              <a:rPr lang="pt-BR" altLang="pt-BR"/>
              <a:pPr eaLnBrk="1" hangingPunct="1"/>
              <a:t>14</a:t>
            </a:fld>
            <a:endParaRPr lang="pt-BR" altLang="pt-BR"/>
          </a:p>
        </p:txBody>
      </p:sp>
      <p:sp>
        <p:nvSpPr>
          <p:cNvPr id="16388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6389" name="Rectangle 3"/>
          <p:cNvSpPr>
            <a:spLocks noChangeArrowheads="1"/>
          </p:cNvSpPr>
          <p:nvPr>
            <p:ph type="body" idx="1"/>
          </p:nvPr>
        </p:nvSpPr>
        <p:spPr>
          <a:xfrm>
            <a:off x="1524000" y="1905000"/>
            <a:ext cx="7010400" cy="609600"/>
          </a:xfrm>
          <a:noFill/>
        </p:spPr>
        <p:txBody>
          <a:bodyPr lIns="92075" tIns="46038" rIns="92075" bIns="46038"/>
          <a:lstStyle/>
          <a:p>
            <a:pPr algn="ctr" eaLnBrk="1" hangingPunct="1">
              <a:buFont typeface="Wingdings" pitchFamily="2" charset="2"/>
              <a:buNone/>
            </a:pPr>
            <a:r>
              <a:rPr lang="pt-PT" altLang="pt-BR" smtClean="0"/>
              <a:t>Opções do sumário</a:t>
            </a:r>
          </a:p>
        </p:txBody>
      </p:sp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14600"/>
            <a:ext cx="546735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FB025CC-71AA-4FA0-9702-D1FB3FA756FE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741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F4F53F-6A58-4510-84F0-72A2E9AA39D9}" type="slidenum">
              <a:rPr lang="pt-BR" altLang="pt-BR"/>
              <a:pPr eaLnBrk="1" hangingPunct="1"/>
              <a:t>15</a:t>
            </a:fld>
            <a:endParaRPr lang="pt-BR" altLang="pt-BR"/>
          </a:p>
        </p:txBody>
      </p:sp>
      <p:sp>
        <p:nvSpPr>
          <p:cNvPr id="17412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</a:t>
            </a:r>
            <a:r>
              <a:rPr lang="pt-PT" altLang="pt-BR" smtClean="0"/>
              <a:t>Inserir </a:t>
            </a:r>
          </a:p>
        </p:txBody>
      </p:sp>
      <p:sp>
        <p:nvSpPr>
          <p:cNvPr id="17413" name="Rectangle 3"/>
          <p:cNvSpPr>
            <a:spLocks noChangeArrowheads="1"/>
          </p:cNvSpPr>
          <p:nvPr>
            <p:ph type="body" idx="1"/>
          </p:nvPr>
        </p:nvSpPr>
        <p:spPr>
          <a:xfrm>
            <a:off x="5051425" y="1905000"/>
            <a:ext cx="3482975" cy="6096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z="2600" smtClean="0"/>
              <a:t>Cria um sumário do texto </a:t>
            </a:r>
          </a:p>
        </p:txBody>
      </p:sp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37719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14600"/>
            <a:ext cx="51816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6A5A19A-E62F-425E-9B11-19D9C00D806A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843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EF3F747-5683-479C-927F-11FE10C7F8FD}" type="slidenum">
              <a:rPr lang="pt-BR" altLang="pt-BR"/>
              <a:pPr eaLnBrk="1" hangingPunct="1"/>
              <a:t>16</a:t>
            </a:fld>
            <a:endParaRPr lang="pt-BR" altLang="pt-BR"/>
          </a:p>
        </p:txBody>
      </p:sp>
      <p:sp>
        <p:nvSpPr>
          <p:cNvPr id="18436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Índices e sumários </a:t>
            </a:r>
          </a:p>
        </p:txBody>
      </p:sp>
      <p:sp>
        <p:nvSpPr>
          <p:cNvPr id="18437" name="Rectangle 3"/>
          <p:cNvSpPr>
            <a:spLocks noChangeArrowheads="1"/>
          </p:cNvSpPr>
          <p:nvPr>
            <p:ph type="body" idx="1"/>
          </p:nvPr>
        </p:nvSpPr>
        <p:spPr>
          <a:xfrm>
            <a:off x="914400" y="1905000"/>
            <a:ext cx="7696200" cy="19050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Antes de inserir o sumário você deve formatar quais textos constaram no sumário.</a:t>
            </a:r>
          </a:p>
          <a:p>
            <a:pPr eaLnBrk="1" hangingPunct="1">
              <a:buFont typeface="Wingdings" pitchFamily="2" charset="2"/>
              <a:buNone/>
            </a:pPr>
            <a:endParaRPr lang="pt-PT" altLang="pt-BR" smtClean="0"/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65532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B6A62B-B883-4C56-A21B-7F2F52454F65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1945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6AB158E-E390-4595-8610-1D9333EE24B5}" type="slidenum">
              <a:rPr lang="pt-BR" altLang="pt-BR"/>
              <a:pPr eaLnBrk="1" hangingPunct="1"/>
              <a:t>17</a:t>
            </a:fld>
            <a:endParaRPr lang="pt-BR" altLang="pt-BR"/>
          </a:p>
        </p:txBody>
      </p:sp>
      <p:sp>
        <p:nvSpPr>
          <p:cNvPr id="19460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O sumário pronto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7561263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395A3B-14B7-4392-8130-6506E96D9E2C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048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E55FAA-6C8F-4297-86D1-C905145FA261}" type="slidenum">
              <a:rPr lang="pt-BR" altLang="pt-BR"/>
              <a:pPr eaLnBrk="1" hangingPunct="1"/>
              <a:t>18</a:t>
            </a:fld>
            <a:endParaRPr lang="pt-BR" altLang="pt-BR"/>
          </a:p>
        </p:txBody>
      </p:sp>
      <p:sp>
        <p:nvSpPr>
          <p:cNvPr id="20484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Inserir Tabela</a:t>
            </a:r>
          </a:p>
        </p:txBody>
      </p:sp>
      <p:sp>
        <p:nvSpPr>
          <p:cNvPr id="20485" name="Rectangle 3"/>
          <p:cNvSpPr>
            <a:spLocks noChangeArrowheads="1"/>
          </p:cNvSpPr>
          <p:nvPr>
            <p:ph type="body" idx="1"/>
          </p:nvPr>
        </p:nvSpPr>
        <p:spPr>
          <a:xfrm>
            <a:off x="2590800" y="1371600"/>
            <a:ext cx="5995988" cy="1905000"/>
          </a:xfrm>
          <a:noFill/>
        </p:spPr>
        <p:txBody>
          <a:bodyPr lIns="92075" tIns="46038" rIns="92075" bIns="46038"/>
          <a:lstStyle/>
          <a:p>
            <a:pPr algn="just" eaLnBrk="1" hangingPunct="1">
              <a:buFont typeface="Wingdings" pitchFamily="2" charset="2"/>
              <a:buNone/>
            </a:pPr>
            <a:r>
              <a:rPr lang="pt-PT" altLang="pt-BR" smtClean="0"/>
              <a:t>	Menu Inserir </a:t>
            </a:r>
            <a:r>
              <a:rPr lang="pt-PT" altLang="pt-BR" smtClean="0">
                <a:sym typeface="Wingdings" pitchFamily="2" charset="2"/>
              </a:rPr>
              <a:t> Tabela e depois informe o número de linhas e colunas que terá sua tabela. </a:t>
            </a:r>
            <a:endParaRPr lang="pt-PT" altLang="pt-BR" smtClean="0"/>
          </a:p>
        </p:txBody>
      </p:sp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20764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0"/>
            <a:ext cx="6096000" cy="360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E41368-6E6C-4FC0-A625-92CE9079AC34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150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25CC6A4-C234-4F29-B308-BA307723D96A}" type="slidenum">
              <a:rPr lang="pt-BR" altLang="pt-BR"/>
              <a:pPr eaLnBrk="1" hangingPunct="1"/>
              <a:t>19</a:t>
            </a:fld>
            <a:endParaRPr lang="pt-BR" altLang="pt-BR"/>
          </a:p>
        </p:txBody>
      </p:sp>
      <p:sp>
        <p:nvSpPr>
          <p:cNvPr id="21508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 tabela pronta</a:t>
            </a: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43200"/>
            <a:ext cx="61341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FA9C73-7969-4C86-AE97-C21F93FF4838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253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3299350-FE98-40B3-BAE4-A09EDFD8975D}" type="slidenum">
              <a:rPr lang="pt-BR" altLang="pt-BR"/>
              <a:pPr eaLnBrk="1" hangingPunct="1"/>
              <a:t>20</a:t>
            </a:fld>
            <a:endParaRPr lang="pt-BR" altLang="pt-BR"/>
          </a:p>
        </p:txBody>
      </p:sp>
      <p:sp>
        <p:nvSpPr>
          <p:cNvPr id="22532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a tabela</a:t>
            </a: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180975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002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294AE9-BB9A-4490-B796-903D7ADB4410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418EA5-319B-4AA9-B23A-896BB61B76EB}" type="slidenum">
              <a:rPr lang="pt-BR" altLang="pt-BR"/>
              <a:pPr eaLnBrk="1" hangingPunct="1"/>
              <a:t>21</a:t>
            </a:fld>
            <a:endParaRPr lang="pt-BR" altLang="pt-BR"/>
          </a:p>
        </p:txBody>
      </p:sp>
      <p:sp>
        <p:nvSpPr>
          <p:cNvPr id="23556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a tabela</a:t>
            </a:r>
          </a:p>
        </p:txBody>
      </p:sp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2A2AFDC-500C-4422-8D26-F7859470AEFA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457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D12AD0-D818-4E95-8904-E6F671F04F39}" type="slidenum">
              <a:rPr lang="pt-BR" altLang="pt-BR"/>
              <a:pPr eaLnBrk="1" hangingPunct="1"/>
              <a:t>22</a:t>
            </a:fld>
            <a:endParaRPr lang="pt-BR" altLang="pt-BR"/>
          </a:p>
        </p:txBody>
      </p:sp>
      <p:sp>
        <p:nvSpPr>
          <p:cNvPr id="24580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Inserir imagens no texto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381375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4876800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71A271-53B2-4A62-92AB-5F18E5477379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560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65A7D1-710E-4F10-B5ED-C66D4020A5FC}" type="slidenum">
              <a:rPr lang="pt-BR" altLang="pt-BR"/>
              <a:pPr eaLnBrk="1" hangingPunct="1"/>
              <a:t>23</a:t>
            </a:fld>
            <a:endParaRPr lang="pt-BR" altLang="pt-BR"/>
          </a:p>
        </p:txBody>
      </p:sp>
      <p:sp>
        <p:nvSpPr>
          <p:cNvPr id="25604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o texto</a:t>
            </a:r>
          </a:p>
        </p:txBody>
      </p:sp>
      <p:sp>
        <p:nvSpPr>
          <p:cNvPr id="25605" name="Rectangle 3"/>
          <p:cNvSpPr>
            <a:spLocks noChangeArrowheads="1"/>
          </p:cNvSpPr>
          <p:nvPr>
            <p:ph type="body" idx="1"/>
          </p:nvPr>
        </p:nvSpPr>
        <p:spPr>
          <a:xfrm>
            <a:off x="2989263" y="1905000"/>
            <a:ext cx="5545137" cy="41148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   Aqui daremos forma ao textos elaborados apartir do broffice Writer.</a:t>
            </a:r>
          </a:p>
        </p:txBody>
      </p:sp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191452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D9F3423-C2AB-4B0F-A939-E03FC4E7117B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662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3FB86E-1BDA-49C2-81AA-C7309B97A091}" type="slidenum">
              <a:rPr lang="pt-BR" altLang="pt-BR"/>
              <a:pPr eaLnBrk="1" hangingPunct="1"/>
              <a:t>24</a:t>
            </a:fld>
            <a:endParaRPr lang="pt-BR" altLang="pt-BR"/>
          </a:p>
        </p:txBody>
      </p:sp>
      <p:sp>
        <p:nvSpPr>
          <p:cNvPr id="26628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os caracteres do texto.</a:t>
            </a: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19716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812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2BB1AAD-7F67-4B97-9410-44268E8FBDE5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765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C357A23-5922-4BC1-8EBB-AB86A4ECC4CD}" type="slidenum">
              <a:rPr lang="pt-BR" altLang="pt-BR"/>
              <a:pPr eaLnBrk="1" hangingPunct="1"/>
              <a:t>25</a:t>
            </a:fld>
            <a:endParaRPr lang="pt-BR" altLang="pt-BR"/>
          </a:p>
        </p:txBody>
      </p:sp>
      <p:sp>
        <p:nvSpPr>
          <p:cNvPr id="27652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os caracteres do texto.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752600" y="1828800"/>
            <a:ext cx="7162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Aqui será possível alterar o tipo, tamanho, cor, plano de fundo de fonte, entre outras características </a:t>
            </a: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90800"/>
            <a:ext cx="49530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26DA2E1-AD50-4D0E-8FBA-AFDB6B54F7B2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867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65B240-5EDB-47E6-ADC6-31AF555F36F9}" type="slidenum">
              <a:rPr lang="pt-BR" altLang="pt-BR"/>
              <a:pPr eaLnBrk="1" hangingPunct="1"/>
              <a:t>26</a:t>
            </a:fld>
            <a:endParaRPr lang="pt-BR" altLang="pt-BR"/>
          </a:p>
        </p:txBody>
      </p:sp>
      <p:sp>
        <p:nvSpPr>
          <p:cNvPr id="28676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Formatar </a:t>
            </a:r>
            <a:r>
              <a:rPr lang="pt-PT" altLang="pt-BR" smtClean="0">
                <a:sym typeface="Wingdings" pitchFamily="2" charset="2"/>
              </a:rPr>
              <a:t> Marcadores</a:t>
            </a:r>
            <a:r>
              <a:rPr lang="pt-PT" altLang="pt-BR" smtClean="0"/>
              <a:t> 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943600" y="1676400"/>
            <a:ext cx="2971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Selecione aqui os marcadores que você usará nas suas tabelas.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B28157-5292-4D6C-A6CD-379916A049AE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2969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002E21-829F-4B1C-B6F3-515A458CE5ED}" type="slidenum">
              <a:rPr lang="pt-BR" altLang="pt-BR"/>
              <a:pPr eaLnBrk="1" hangingPunct="1"/>
              <a:t>27</a:t>
            </a:fld>
            <a:endParaRPr lang="pt-BR" altLang="pt-BR"/>
          </a:p>
        </p:txBody>
      </p:sp>
      <p:sp>
        <p:nvSpPr>
          <p:cNvPr id="29700" name="Rectangle 2"/>
          <p:cNvSpPr>
            <a:spLocks noChangeArrowheads="1"/>
          </p:cNvSpPr>
          <p:nvPr>
            <p:ph type="title"/>
          </p:nvPr>
        </p:nvSpPr>
        <p:spPr>
          <a:xfrm>
            <a:off x="1524000" y="190500"/>
            <a:ext cx="7010400" cy="8032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Formatar página</a:t>
            </a:r>
          </a:p>
        </p:txBody>
      </p:sp>
      <p:sp>
        <p:nvSpPr>
          <p:cNvPr id="29701" name="Rectangle 3"/>
          <p:cNvSpPr>
            <a:spLocks noChangeArrowheads="1"/>
          </p:cNvSpPr>
          <p:nvPr>
            <p:ph type="body" idx="1"/>
          </p:nvPr>
        </p:nvSpPr>
        <p:spPr>
          <a:xfrm>
            <a:off x="228600" y="5181600"/>
            <a:ext cx="8686800" cy="83820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smtClean="0"/>
              <a:t>Aqui serão definidos todos as configurações da pagina (tipo e tamanho do papel, margens, bordas, colunas entre outras…  </a:t>
            </a:r>
          </a:p>
        </p:txBody>
      </p:sp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144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D564752-9255-4095-8977-826BDFF849F0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072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1C6957-E9E0-45E2-AEBD-5A5E454B8CF0}" type="slidenum">
              <a:rPr lang="pt-BR" altLang="pt-BR"/>
              <a:pPr eaLnBrk="1" hangingPunct="1"/>
              <a:t>28</a:t>
            </a:fld>
            <a:endParaRPr lang="pt-BR" altLang="pt-BR"/>
          </a:p>
        </p:txBody>
      </p:sp>
      <p:sp>
        <p:nvSpPr>
          <p:cNvPr id="30724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Definindo margens</a:t>
            </a:r>
          </a:p>
        </p:txBody>
      </p:sp>
      <p:pic>
        <p:nvPicPr>
          <p:cNvPr id="30725" name="Picture 4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Line 8"/>
          <p:cNvSpPr>
            <a:spLocks noChangeShapeType="1"/>
          </p:cNvSpPr>
          <p:nvPr/>
        </p:nvSpPr>
        <p:spPr bwMode="auto">
          <a:xfrm flipH="1">
            <a:off x="3352800" y="1447800"/>
            <a:ext cx="26670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27" name="Line 9"/>
          <p:cNvSpPr>
            <a:spLocks noChangeShapeType="1"/>
          </p:cNvSpPr>
          <p:nvPr/>
        </p:nvSpPr>
        <p:spPr bwMode="auto">
          <a:xfrm flipH="1">
            <a:off x="3505200" y="1752600"/>
            <a:ext cx="26670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28" name="Line 10"/>
          <p:cNvSpPr>
            <a:spLocks noChangeShapeType="1"/>
          </p:cNvSpPr>
          <p:nvPr/>
        </p:nvSpPr>
        <p:spPr bwMode="auto">
          <a:xfrm flipH="1">
            <a:off x="3505200" y="2286000"/>
            <a:ext cx="26670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29" name="Line 12"/>
          <p:cNvSpPr>
            <a:spLocks noChangeShapeType="1"/>
          </p:cNvSpPr>
          <p:nvPr/>
        </p:nvSpPr>
        <p:spPr bwMode="auto">
          <a:xfrm>
            <a:off x="914400" y="1828800"/>
            <a:ext cx="2133600" cy="914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F4FC50-4FB4-44C4-B6C1-8A65345BE08E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174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0B45CB-A409-4B3F-BA36-8845B94DE18E}" type="slidenum">
              <a:rPr lang="pt-BR" altLang="pt-BR"/>
              <a:pPr eaLnBrk="1" hangingPunct="1"/>
              <a:t>29</a:t>
            </a:fld>
            <a:endParaRPr lang="pt-BR" altLang="pt-BR"/>
          </a:p>
        </p:txBody>
      </p:sp>
      <p:sp>
        <p:nvSpPr>
          <p:cNvPr id="31748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Atividade Prática.</a:t>
            </a:r>
          </a:p>
        </p:txBody>
      </p:sp>
      <p:sp>
        <p:nvSpPr>
          <p:cNvPr id="31749" name="Rectangle 3"/>
          <p:cNvSpPr>
            <a:spLocks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smtClean="0"/>
              <a:t>Fazer um curriculum profissional utilizando o BrOffice.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smtClean="0"/>
              <a:t>Os Dados podem ser ficticios.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smtClean="0"/>
              <a:t>Cada aluno deverá desenvolver o seu.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smtClean="0"/>
              <a:t>Enviar para </a:t>
            </a:r>
            <a:r>
              <a:rPr lang="pt-PT" altLang="pt-BR" sz="2100" smtClean="0">
                <a:hlinkClick r:id="rId3"/>
              </a:rPr>
              <a:t>anndrepr@yahoo.com.br</a:t>
            </a:r>
            <a:r>
              <a:rPr lang="pt-PT" altLang="pt-BR" sz="210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5A6BE6-5502-4608-A829-45B512C59AFC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277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9CC109-185F-4A20-88F0-DBAFAFD056E2}" type="slidenum">
              <a:rPr lang="pt-BR" altLang="pt-BR"/>
              <a:pPr eaLnBrk="1" hangingPunct="1"/>
              <a:t>30</a:t>
            </a:fld>
            <a:endParaRPr lang="pt-BR" altLang="pt-BR"/>
          </a:p>
        </p:txBody>
      </p:sp>
      <p:sp>
        <p:nvSpPr>
          <p:cNvPr id="32772" name="Rectangle 2"/>
          <p:cNvSpPr>
            <a:spLocks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3600" dirty="0" smtClean="0"/>
              <a:t>MODELO DE CURRICULUM</a:t>
            </a:r>
          </a:p>
        </p:txBody>
      </p:sp>
      <p:pic>
        <p:nvPicPr>
          <p:cNvPr id="32775" name="Picture 7" descr="http://www.trilhadeideias.com/wp-content/uploads/2015/04/modelos-de-curriculum-resumi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0"/>
            <a:ext cx="377952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D995072-2B8F-42CB-A6C8-96BF67E73490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379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A3DA6C-C818-4FE4-8CBF-231299C5BC51}" type="slidenum">
              <a:rPr lang="pt-BR" altLang="pt-BR"/>
              <a:pPr eaLnBrk="1" hangingPunct="1"/>
              <a:t>31</a:t>
            </a:fld>
            <a:endParaRPr lang="pt-BR" altLang="pt-BR"/>
          </a:p>
        </p:txBody>
      </p:sp>
      <p:sp>
        <p:nvSpPr>
          <p:cNvPr id="33796" name="Rectangle 2"/>
          <p:cNvSpPr>
            <a:spLocks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3600" smtClean="0"/>
              <a:t>MODELO DE CURRICULUM</a:t>
            </a:r>
          </a:p>
        </p:txBody>
      </p:sp>
      <p:pic>
        <p:nvPicPr>
          <p:cNvPr id="33799" name="Picture 7" descr="http://www.curriculocurriculum.com/wp-content/uploads/2014/07/curriculum-vitae-pronto-2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3810000" cy="54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E54BDF9-CFBA-47BD-8836-9D705E6C5DE8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481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FB25C8-819D-4B1B-A1A6-AFBF405223F0}" type="slidenum">
              <a:rPr lang="pt-BR" altLang="pt-BR"/>
              <a:pPr eaLnBrk="1" hangingPunct="1"/>
              <a:t>32</a:t>
            </a:fld>
            <a:endParaRPr lang="pt-BR" altLang="pt-BR"/>
          </a:p>
        </p:txBody>
      </p:sp>
      <p:sp>
        <p:nvSpPr>
          <p:cNvPr id="34820" name="Rectangle 2"/>
          <p:cNvSpPr>
            <a:spLocks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3600" smtClean="0"/>
              <a:t>MODELO DE CURRICULUM</a:t>
            </a:r>
          </a:p>
        </p:txBody>
      </p:sp>
      <p:pic>
        <p:nvPicPr>
          <p:cNvPr id="34821" name="Picture 2" descr="Currículo com foto profissional Currículo com 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38227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33</a:t>
            </a:fld>
            <a:endParaRPr lang="pt-BR" altLang="pt-BR"/>
          </a:p>
        </p:txBody>
      </p:sp>
      <p:sp>
        <p:nvSpPr>
          <p:cNvPr id="35844" name="Rectangle 2"/>
          <p:cNvSpPr>
            <a:spLocks noChangeArrowheads="1"/>
          </p:cNvSpPr>
          <p:nvPr>
            <p:ph type="title"/>
          </p:nvPr>
        </p:nvSpPr>
        <p:spPr>
          <a:xfrm>
            <a:off x="1295400" y="3733800"/>
            <a:ext cx="70104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Mão a obra……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B9B0871-8CB7-4D65-A05D-C39E560D4845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686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5F1E00-E3E4-417C-8BA5-AE3D615FCAFB}" type="slidenum">
              <a:rPr lang="pt-BR" altLang="pt-BR"/>
              <a:pPr eaLnBrk="1" hangingPunct="1"/>
              <a:t>34</a:t>
            </a:fld>
            <a:endParaRPr lang="pt-BR" altLang="pt-BR"/>
          </a:p>
        </p:txBody>
      </p:sp>
      <p:sp>
        <p:nvSpPr>
          <p:cNvPr id="36868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Atenção: Itens que serão necessário para o trabalho</a:t>
            </a:r>
          </a:p>
        </p:txBody>
      </p:sp>
      <p:sp>
        <p:nvSpPr>
          <p:cNvPr id="36869" name="Rectangle 3"/>
          <p:cNvSpPr>
            <a:spLocks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Capa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Contracapa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Sumário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Introdução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Desenvolvimento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Conclusão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Referências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E5E3C1-9700-40AA-A9E1-CF255D7109DB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7891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8A4E901-A082-40AD-8F6B-3297E6477561}" type="slidenum">
              <a:rPr lang="pt-BR" altLang="pt-BR"/>
              <a:pPr eaLnBrk="1" hangingPunct="1"/>
              <a:t>35</a:t>
            </a:fld>
            <a:endParaRPr lang="pt-BR" altLang="pt-BR"/>
          </a:p>
        </p:txBody>
      </p:sp>
      <p:sp>
        <p:nvSpPr>
          <p:cNvPr id="37892" name="Rectangle 2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Atenção: Itens que serão necessário para o trabalho</a:t>
            </a:r>
          </a:p>
        </p:txBody>
      </p:sp>
      <p:sp>
        <p:nvSpPr>
          <p:cNvPr id="37893" name="Rectangle 3"/>
          <p:cNvSpPr>
            <a:spLocks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Margens:</a:t>
            </a:r>
          </a:p>
          <a:p>
            <a:pPr lvl="1" eaLnBrk="1" hangingPunct="1">
              <a:buFontTx/>
              <a:buChar char="o"/>
            </a:pPr>
            <a:r>
              <a:rPr lang="pt-PT" altLang="pt-BR" smtClean="0"/>
              <a:t>Esquerda e Superior: 3 cm.</a:t>
            </a:r>
          </a:p>
          <a:p>
            <a:pPr lvl="1" eaLnBrk="1" hangingPunct="1">
              <a:buFontTx/>
              <a:buChar char="o"/>
            </a:pPr>
            <a:r>
              <a:rPr lang="pt-PT" altLang="pt-BR" smtClean="0"/>
              <a:t>Direita: e Inferior: 2 cm.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Fonte: Arial ou times new roman.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Folha A4.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Numeração no canto superior direito.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B7D1904-A5C5-4C89-8FD3-B93AD1E826C3}" type="datetime1">
              <a:rPr lang="en-US" altLang="pt-BR"/>
              <a:pPr eaLnBrk="1" hangingPunct="1"/>
              <a:t>4/6/2015</a:t>
            </a:fld>
            <a:endParaRPr lang="pt-BR" altLang="pt-BR"/>
          </a:p>
        </p:txBody>
      </p:sp>
      <p:sp>
        <p:nvSpPr>
          <p:cNvPr id="3891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AD5B5B-3246-428A-992E-C118A3C14E73}" type="slidenum">
              <a:rPr lang="pt-BR" altLang="pt-BR"/>
              <a:pPr eaLnBrk="1" hangingPunct="1"/>
              <a:t>36</a:t>
            </a:fld>
            <a:endParaRPr lang="pt-BR" altLang="pt-BR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pt-BR" dirty="0" smtClean="0"/>
              <a:t>Tema do trabalho: </a:t>
            </a:r>
            <a:endParaRPr lang="pt-BR" altLang="pt-BR" dirty="0" smtClean="0"/>
          </a:p>
          <a:p>
            <a:pPr marL="0" indent="0" algn="ctr" eaLnBrk="1" hangingPunct="1"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LIXO TECNOLOGICO </a:t>
            </a:r>
          </a:p>
          <a:p>
            <a:pPr marL="0" indent="0" algn="ctr" eaLnBrk="1" hangingPunct="1">
              <a:buNone/>
            </a:pPr>
            <a:r>
              <a:rPr lang="pt-BR" altLang="pt-BR" dirty="0" smtClean="0"/>
              <a:t>E POSTERIORMENTE SOBRE </a:t>
            </a:r>
          </a:p>
          <a:p>
            <a:pPr marL="0" indent="0" algn="ctr" eaLnBrk="1" hangingPunct="1"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HARDWARE</a:t>
            </a:r>
            <a:endParaRPr lang="pt-BR" altLang="pt-BR" dirty="0" smtClean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pt-BR" alt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">
  <a:themeElements>
    <a:clrScheme name="Ec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c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334</TotalTime>
  <Words>651</Words>
  <Application>Microsoft Office PowerPoint</Application>
  <PresentationFormat>Apresentação na tela (4:3)</PresentationFormat>
  <Paragraphs>204</Paragraphs>
  <Slides>36</Slides>
  <Notes>35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0" baseType="lpstr">
      <vt:lpstr>Arial</vt:lpstr>
      <vt:lpstr>Wingdings</vt:lpstr>
      <vt:lpstr>Times New Roman</vt:lpstr>
      <vt:lpstr>Eco</vt:lpstr>
      <vt:lpstr>Apresentação do PowerPoint</vt:lpstr>
      <vt:lpstr>Introdução</vt:lpstr>
      <vt:lpstr>Introdução</vt:lpstr>
      <vt:lpstr>A tela do BrOffice Writer</vt:lpstr>
      <vt:lpstr>Menus e barras de ferramentas</vt:lpstr>
      <vt:lpstr>OPS…. A barra de ferramentas não esta aparecendo</vt:lpstr>
      <vt:lpstr>Menus  Arquivo</vt:lpstr>
      <vt:lpstr>Menu  Editar</vt:lpstr>
      <vt:lpstr>Menu  Exibir</vt:lpstr>
      <vt:lpstr>Menu  Inserir</vt:lpstr>
      <vt:lpstr>Menu Inserir</vt:lpstr>
      <vt:lpstr>Menu Inserir</vt:lpstr>
      <vt:lpstr>Menu Inserir</vt:lpstr>
      <vt:lpstr>Menu Inserir</vt:lpstr>
      <vt:lpstr>Menu  Inserir </vt:lpstr>
      <vt:lpstr>Índices e sumários </vt:lpstr>
      <vt:lpstr>O sumário pronto</vt:lpstr>
      <vt:lpstr>Inserir Tabela</vt:lpstr>
      <vt:lpstr>A tabela pronta</vt:lpstr>
      <vt:lpstr>Formatando a tabela</vt:lpstr>
      <vt:lpstr>Formatando a tabela</vt:lpstr>
      <vt:lpstr>Inserir imagens no texto</vt:lpstr>
      <vt:lpstr>Formatando o texto</vt:lpstr>
      <vt:lpstr>Formatando os caracteres do texto.</vt:lpstr>
      <vt:lpstr>Formatando os caracteres do texto.</vt:lpstr>
      <vt:lpstr>Formatar  Marcadores </vt:lpstr>
      <vt:lpstr>Formatar página</vt:lpstr>
      <vt:lpstr>Definindo margens</vt:lpstr>
      <vt:lpstr>Atividade Prática.</vt:lpstr>
      <vt:lpstr>MODELO DE CURRICULUM</vt:lpstr>
      <vt:lpstr>MODELO DE CURRICULUM</vt:lpstr>
      <vt:lpstr>MODELO DE CURRICULUM</vt:lpstr>
      <vt:lpstr>Mão a obra……</vt:lpstr>
      <vt:lpstr>Atenção: Itens que serão necessário para o trabalho</vt:lpstr>
      <vt:lpstr>Atenção: Itens que serão necessário para o trabalho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Oxnar</dc:creator>
  <cp:lastModifiedBy>Oxnar</cp:lastModifiedBy>
  <cp:revision>19</cp:revision>
  <cp:lastPrinted>1601-01-01T00:00:00Z</cp:lastPrinted>
  <dcterms:created xsi:type="dcterms:W3CDTF">1601-01-01T00:00:00Z</dcterms:created>
  <dcterms:modified xsi:type="dcterms:W3CDTF">2015-04-07T02:57:02Z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2070</vt:i4>
  </property>
</Properties>
</file>