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9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_rels/slideMaster9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42.xml.rels" ContentType="application/vnd.openxmlformats-package.relationship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heme/theme9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3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3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3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133.xml.rels" ContentType="application/vnd.openxmlformats-package.relationships+xml"/>
  <Override PartName="/ppt/slideLayouts/_rels/slideLayout134.xml.rels" ContentType="application/vnd.openxmlformats-package.relationships+xml"/>
  <Override PartName="/ppt/slideLayouts/_rels/slideLayout135.xml.rels" ContentType="application/vnd.openxmlformats-package.relationships+xml"/>
  <Override PartName="/ppt/slideLayouts/_rels/slideLayout136.xml.rels" ContentType="application/vnd.openxmlformats-package.relationships+xml"/>
  <Override PartName="/ppt/slideLayouts/_rels/slideLayout140.xml.rels" ContentType="application/vnd.openxmlformats-package.relationships+xml"/>
  <Override PartName="/ppt/slideLayouts/_rels/slideLayout141.xml.rels" ContentType="application/vnd.openxmlformats-package.relationships+xml"/>
  <Override PartName="/ppt/slideLayouts/_rels/slideLayout142.xml.rels" ContentType="application/vnd.openxmlformats-package.relationships+xml"/>
  <Override PartName="/ppt/slideLayouts/_rels/slideLayout143.xml.rels" ContentType="application/vnd.openxmlformats-package.relationships+xml"/>
  <Override PartName="/ppt/slideLayouts/_rels/slideLayout144.xml.rels" ContentType="application/vnd.openxmlformats-package.relationships+xml"/>
  <Override PartName="/ppt/slideLayouts/_rels/slideLayout145.xml.rels" ContentType="application/vnd.openxmlformats-package.relationships+xml"/>
  <Override PartName="/ppt/slideLayouts/_rels/slideLayout146.xml.rels" ContentType="application/vnd.openxmlformats-package.relationships+xml"/>
  <Override PartName="/ppt/slideLayouts/_rels/slideLayout147.xml.rels" ContentType="application/vnd.openxmlformats-package.relationships+xml"/>
  <Override PartName="/ppt/slideLayouts/_rels/slideLayout148.xml.rels" ContentType="application/vnd.openxmlformats-package.relationships+xml"/>
  <Override PartName="/ppt/slideLayouts/_rels/slideLayout149.xml.rels" ContentType="application/vnd.openxmlformats-package.relationships+xml"/>
  <Override PartName="/ppt/slideLayouts/_rels/slideLayout150.xml.rels" ContentType="application/vnd.openxmlformats-package.relationships+xml"/>
  <Override PartName="/ppt/slideLayouts/_rels/slideLayout151.xml.rels" ContentType="application/vnd.openxmlformats-package.relationships+xml"/>
  <Override PartName="/ppt/slideLayouts/_rels/slideLayout152.xml.rels" ContentType="application/vnd.openxmlformats-package.relationships+xml"/>
  <Override PartName="/ppt/slideLayouts/_rels/slideLayout153.xml.rels" ContentType="application/vnd.openxmlformats-package.relationships+xml"/>
  <Override PartName="/ppt/slideLayouts/_rels/slideLayout154.xml.rels" ContentType="application/vnd.openxmlformats-package.relationships+xml"/>
  <Override PartName="/ppt/slideLayouts/_rels/slideLayout155.xml.rels" ContentType="application/vnd.openxmlformats-package.relationships+xml"/>
  <Override PartName="/ppt/slideLayouts/_rels/slideLayout156.xml.rels" ContentType="application/vnd.openxmlformats-package.relationships+xml"/>
  <Override PartName="/ppt/slideLayouts/_rels/slideLayout157.xml.rels" ContentType="application/vnd.openxmlformats-package.relationships+xml"/>
  <Override PartName="/ppt/slideLayouts/_rels/slideLayout158.xml.rels" ContentType="application/vnd.openxmlformats-package.relationships+xml"/>
  <Override PartName="/ppt/slideLayouts/_rels/slideLayout159.xml.rels" ContentType="application/vnd.openxmlformats-package.relationships+xml"/>
  <Override PartName="/ppt/slideLayouts/_rels/slideLayout160.xml.rels" ContentType="application/vnd.openxmlformats-package.relationships+xml"/>
  <Override PartName="/ppt/slideLayouts/_rels/slideLayout161.xml.rels" ContentType="application/vnd.openxmlformats-package.relationships+xml"/>
  <Override PartName="/ppt/slideLayouts/_rels/slideLayout162.xml.rels" ContentType="application/vnd.openxmlformats-package.relationships+xml"/>
  <Override PartName="/ppt/slideLayouts/_rels/slideLayout163.xml.rels" ContentType="application/vnd.openxmlformats-package.relationships+xml"/>
  <Override PartName="/ppt/slideLayouts/_rels/slideLayout164.xml.rels" ContentType="application/vnd.openxmlformats-package.relationships+xml"/>
  <Override PartName="/ppt/slideLayouts/_rels/slideLayout165.xml.rels" ContentType="application/vnd.openxmlformats-package.relationships+xml"/>
  <Override PartName="/ppt/slideLayouts/_rels/slideLayout166.xml.rels" ContentType="application/vnd.openxmlformats-package.relationships+xml"/>
  <Override PartName="/ppt/slideLayouts/_rels/slideLayout167.xml.rels" ContentType="application/vnd.openxmlformats-package.relationships+xml"/>
  <Override PartName="/ppt/slideLayouts/_rels/slideLayout168.xml.rels" ContentType="application/vnd.openxmlformats-package.relationships+xml"/>
  <Override PartName="/ppt/slideLayouts/slideLayout149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_rels/slide9.xml.rels" ContentType="application/vnd.openxmlformats-package.relationships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3.xml.rels" ContentType="application/vnd.openxmlformats-package.relationships+xml"/>
  <Override PartName="/ppt/slides/_rels/slide38.xml.rels" ContentType="application/vnd.openxmlformats-package.relationships+xml"/>
  <Override PartName="/ppt/slides/_rels/slide4.xml.rels" ContentType="application/vnd.openxmlformats-package.relationships+xml"/>
  <Override PartName="/ppt/slides/_rels/slide39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40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media/image59.png" ContentType="image/png"/>
  <Override PartName="/ppt/media/image3.png" ContentType="image/png"/>
  <Override PartName="/ppt/media/image28.png" ContentType="image/png"/>
  <Override PartName="/ppt/media/image1.jpeg" ContentType="image/jpeg"/>
  <Override PartName="/ppt/media/image58.png" ContentType="image/png"/>
  <Override PartName="/ppt/media/image2.png" ContentType="image/png"/>
  <Override PartName="/ppt/media/image70.png" ContentType="image/png"/>
  <Override PartName="/ppt/media/image4.png" ContentType="image/png"/>
  <Override PartName="/ppt/media/image71.png" ContentType="image/png"/>
  <Override PartName="/ppt/media/image5.png" ContentType="image/pn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75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80.jpeg" ContentType="image/jpe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82.jpeg" ContentType="image/jpe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57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6.png" ContentType="image/png"/>
  <Override PartName="/ppt/media/image77.png" ContentType="image/png"/>
  <Override PartName="/ppt/media/image78.jpeg" ContentType="image/jpeg"/>
  <Override PartName="/ppt/media/image79.png" ContentType="image/png"/>
  <Override PartName="/ppt/media/image81.png" ContentType="image/png"/>
  <Override PartName="/ppt/media/image83.png" ContentType="image/png"/>
  <Override PartName="/ppt/media/image84.png" ContentType="image/png"/>
  <Override PartName="/ppt/media/image85.png" ContentType="image/png"/>
  <Override PartName="/ppt/media/image86.png" ContentType="image/png"/>
  <Override PartName="/ppt/media/image87.png" ContentType="image/png"/>
  <Override PartName="/ppt/media/image8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  <p:sldMasterId id="2147483791" r:id="rId13"/>
    <p:sldMasterId id="2147483804" r:id="rId14"/>
    <p:sldMasterId id="2147483817" r:id="rId15"/>
  </p:sldMasterIdLst>
  <p:notesMasterIdLst>
    <p:notesMasterId r:id="rId16"/>
  </p:notesMasterIdLst>
  <p:sldIdLst>
    <p:sldId id="256" r:id="rId17"/>
    <p:sldId id="257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6" r:id="rId27"/>
    <p:sldId id="267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5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  <p:sldId id="296" r:id="rId57"/>
    <p:sldId id="297" r:id="rId58"/>
    <p:sldId id="298" r:id="rId59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notesMaster" Target="notesMasters/notesMaster1.xml"/><Relationship Id="rId17" Type="http://schemas.openxmlformats.org/officeDocument/2006/relationships/slide" Target="slides/slide1.xml"/><Relationship Id="rId18" Type="http://schemas.openxmlformats.org/officeDocument/2006/relationships/slide" Target="slides/slide2.xml"/><Relationship Id="rId19" Type="http://schemas.openxmlformats.org/officeDocument/2006/relationships/slide" Target="slides/slide3.xml"/><Relationship Id="rId20" Type="http://schemas.openxmlformats.org/officeDocument/2006/relationships/slide" Target="slides/slide4.xml"/><Relationship Id="rId21" Type="http://schemas.openxmlformats.org/officeDocument/2006/relationships/slide" Target="slides/slide5.xml"/><Relationship Id="rId22" Type="http://schemas.openxmlformats.org/officeDocument/2006/relationships/slide" Target="slides/slide6.xml"/><Relationship Id="rId23" Type="http://schemas.openxmlformats.org/officeDocument/2006/relationships/slide" Target="slides/slide7.xml"/><Relationship Id="rId24" Type="http://schemas.openxmlformats.org/officeDocument/2006/relationships/slide" Target="slides/slide8.xml"/><Relationship Id="rId25" Type="http://schemas.openxmlformats.org/officeDocument/2006/relationships/slide" Target="slides/slide9.xml"/><Relationship Id="rId26" Type="http://schemas.openxmlformats.org/officeDocument/2006/relationships/slide" Target="slides/slide10.xml"/><Relationship Id="rId27" Type="http://schemas.openxmlformats.org/officeDocument/2006/relationships/slide" Target="slides/slide11.xml"/><Relationship Id="rId28" Type="http://schemas.openxmlformats.org/officeDocument/2006/relationships/slide" Target="slides/slide12.xml"/><Relationship Id="rId29" Type="http://schemas.openxmlformats.org/officeDocument/2006/relationships/slide" Target="slides/slide13.xml"/><Relationship Id="rId30" Type="http://schemas.openxmlformats.org/officeDocument/2006/relationships/slide" Target="slides/slide14.xml"/><Relationship Id="rId31" Type="http://schemas.openxmlformats.org/officeDocument/2006/relationships/slide" Target="slides/slide15.xml"/><Relationship Id="rId32" Type="http://schemas.openxmlformats.org/officeDocument/2006/relationships/slide" Target="slides/slide16.xml"/><Relationship Id="rId33" Type="http://schemas.openxmlformats.org/officeDocument/2006/relationships/slide" Target="slides/slide17.xml"/><Relationship Id="rId34" Type="http://schemas.openxmlformats.org/officeDocument/2006/relationships/slide" Target="slides/slide18.xml"/><Relationship Id="rId35" Type="http://schemas.openxmlformats.org/officeDocument/2006/relationships/slide" Target="slides/slide19.xml"/><Relationship Id="rId36" Type="http://schemas.openxmlformats.org/officeDocument/2006/relationships/slide" Target="slides/slide20.xml"/><Relationship Id="rId37" Type="http://schemas.openxmlformats.org/officeDocument/2006/relationships/slide" Target="slides/slide21.xml"/><Relationship Id="rId38" Type="http://schemas.openxmlformats.org/officeDocument/2006/relationships/slide" Target="slides/slide22.xml"/><Relationship Id="rId39" Type="http://schemas.openxmlformats.org/officeDocument/2006/relationships/slide" Target="slides/slide23.xml"/><Relationship Id="rId40" Type="http://schemas.openxmlformats.org/officeDocument/2006/relationships/slide" Target="slides/slide24.xml"/><Relationship Id="rId41" Type="http://schemas.openxmlformats.org/officeDocument/2006/relationships/slide" Target="slides/slide25.xml"/><Relationship Id="rId42" Type="http://schemas.openxmlformats.org/officeDocument/2006/relationships/slide" Target="slides/slide26.xml"/><Relationship Id="rId43" Type="http://schemas.openxmlformats.org/officeDocument/2006/relationships/slide" Target="slides/slide27.xml"/><Relationship Id="rId44" Type="http://schemas.openxmlformats.org/officeDocument/2006/relationships/slide" Target="slides/slide28.xml"/><Relationship Id="rId45" Type="http://schemas.openxmlformats.org/officeDocument/2006/relationships/slide" Target="slides/slide29.xml"/><Relationship Id="rId46" Type="http://schemas.openxmlformats.org/officeDocument/2006/relationships/slide" Target="slides/slide30.xml"/><Relationship Id="rId47" Type="http://schemas.openxmlformats.org/officeDocument/2006/relationships/slide" Target="slides/slide31.xml"/><Relationship Id="rId48" Type="http://schemas.openxmlformats.org/officeDocument/2006/relationships/slide" Target="slides/slide32.xml"/><Relationship Id="rId49" Type="http://schemas.openxmlformats.org/officeDocument/2006/relationships/slide" Target="slides/slide33.xml"/><Relationship Id="rId50" Type="http://schemas.openxmlformats.org/officeDocument/2006/relationships/slide" Target="slides/slide34.xml"/><Relationship Id="rId51" Type="http://schemas.openxmlformats.org/officeDocument/2006/relationships/slide" Target="slides/slide35.xml"/><Relationship Id="rId52" Type="http://schemas.openxmlformats.org/officeDocument/2006/relationships/slide" Target="slides/slide36.xml"/><Relationship Id="rId53" Type="http://schemas.openxmlformats.org/officeDocument/2006/relationships/slide" Target="slides/slide37.xml"/><Relationship Id="rId54" Type="http://schemas.openxmlformats.org/officeDocument/2006/relationships/slide" Target="slides/slide38.xml"/><Relationship Id="rId55" Type="http://schemas.openxmlformats.org/officeDocument/2006/relationships/slide" Target="slides/slide39.xml"/><Relationship Id="rId56" Type="http://schemas.openxmlformats.org/officeDocument/2006/relationships/slide" Target="slides/slide40.xml"/><Relationship Id="rId57" Type="http://schemas.openxmlformats.org/officeDocument/2006/relationships/slide" Target="slides/slide41.xml"/><Relationship Id="rId58" Type="http://schemas.openxmlformats.org/officeDocument/2006/relationships/slide" Target="slides/slide42.xml"/><Relationship Id="rId59" Type="http://schemas.openxmlformats.org/officeDocument/2006/relationships/slide" Target="slides/slide43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89" name="CustomShape 2"/>
          <p:cNvSpPr/>
          <p:nvPr/>
        </p:nvSpPr>
        <p:spPr>
          <a:xfrm>
            <a:off x="0" y="0"/>
            <a:ext cx="6858000" cy="9144000"/>
          </a:xfrm>
          <a:custGeom>
            <a:avLst/>
            <a:gdLst/>
            <a:ahLst/>
            <a:rect l="0" t="0" r="r" b="b"/>
            <a:pathLst>
              <a:path w="19052" h="25401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lnTo>
                  <a:pt x="0" y="25396"/>
                </a:lnTo>
                <a:cubicBezTo>
                  <a:pt x="0" y="25398"/>
                  <a:pt x="2" y="25400"/>
                  <a:pt x="4" y="25400"/>
                </a:cubicBezTo>
                <a:lnTo>
                  <a:pt x="19046" y="25400"/>
                </a:lnTo>
                <a:cubicBezTo>
                  <a:pt x="19048" y="25400"/>
                  <a:pt x="19051" y="25398"/>
                  <a:pt x="19051" y="25396"/>
                </a:cubicBezTo>
                <a:lnTo>
                  <a:pt x="19051" y="4"/>
                </a:lnTo>
                <a:cubicBezTo>
                  <a:pt x="19051" y="2"/>
                  <a:pt x="19048" y="0"/>
                  <a:pt x="19046" y="0"/>
                </a:cubicBezTo>
                <a:lnTo>
                  <a:pt x="4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0" name="CustomShape 3"/>
          <p:cNvSpPr/>
          <p:nvPr/>
        </p:nvSpPr>
        <p:spPr>
          <a:xfrm>
            <a:off x="0" y="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1" name="CustomShape 4"/>
          <p:cNvSpPr/>
          <p:nvPr/>
        </p:nvSpPr>
        <p:spPr>
          <a:xfrm>
            <a:off x="3886200" y="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2" name="PlaceHolder 5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7760" cy="4113360"/>
          </a:xfrm>
          <a:prstGeom prst="rect">
            <a:avLst/>
          </a:prstGeom>
        </p:spPr>
        <p:txBody>
          <a:bodyPr lIns="90000" rIns="90000" tIns="46800" bIns="46800"/>
          <a:p>
            <a:r>
              <a:rPr b="0"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de notas</a:t>
            </a:r>
            <a:endParaRPr b="0" lang="pt-BR" sz="1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93" name="CustomShape 6"/>
          <p:cNvSpPr/>
          <p:nvPr/>
        </p:nvSpPr>
        <p:spPr>
          <a:xfrm>
            <a:off x="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94" name="PlaceHolder 7"/>
          <p:cNvSpPr>
            <a:spLocks noGrp="1"/>
          </p:cNvSpPr>
          <p:nvPr>
            <p:ph type="sldNum"/>
          </p:nvPr>
        </p:nvSpPr>
        <p:spPr>
          <a:xfrm>
            <a:off x="3885840" y="8686800"/>
            <a:ext cx="2970360" cy="455760"/>
          </a:xfrm>
          <a:prstGeom prst="rect">
            <a:avLst/>
          </a:prstGeom>
        </p:spPr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B97CB912-670E-44AB-BB99-60A04B716E5A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7D98B545-04AF-41AE-BC71-48A698A32E62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9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E65E337A-F354-4F2A-A8E4-8298C341E854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0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179D0317-1DF3-4900-B65B-AB41422000E7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2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4A05BA9E-1596-4ED2-88C2-91AC37357814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3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A08CD6A8-57EC-45FC-A32A-111B74DA8B93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5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4EB67C7B-B005-450B-BBE8-6E3ED243B6AE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6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5FAE141D-5D91-4558-9DB1-E2621D847565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8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88B6A2FB-26C8-44DD-9A6C-0159581FF3D3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9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0759AC60-AAF1-4131-A03E-2D8BE594FC55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1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EB88C961-494F-44BE-A4ED-61BB4725C0FC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2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E994ABC6-51E3-446D-BC09-4CB43A489585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4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6E4B9346-57F1-4B19-916C-830D5F9288CE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5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0A8770BD-D2C5-4BD9-BB10-02FC77446675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7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7EDDF021-1E44-4262-8CBE-2B9B015D95E0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8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EA49BA66-662A-49FA-8F09-096D7E89E067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0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0E11F6C2-B8C0-4F36-9413-2A46C30AD26C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1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10DBB497-0E66-4C74-9ABB-3A64731FABB5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3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38D46012-B52F-4356-A221-F0CD34967378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4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101F426A-9E20-4B41-B380-D12C23D615CC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6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8D8E4470-31B7-4B2F-8050-05468155D1EA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7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9D09FA23-3D0E-4220-9394-6CEAFF34D252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9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9E68E4A6-DBC9-4B87-819B-5FE32A85AFAA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0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39FB0DCA-3ACA-4FDB-8C09-74B6AEDCF2D1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2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660E452B-1B40-4717-AF5D-CEA5994638FA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3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04EE70D3-1083-4AB5-85D4-A0FA5CB91B12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5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CA1EFB9B-1906-47E3-8D8E-55F36F4B0823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6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B6834242-5AE5-45E1-A36A-6087EFC67947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8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8F7E4446-DF30-4561-A742-8CE9FDF6F4CC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9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293A6DFC-354F-45DC-A90B-2D0F01CD1177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1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13B8658B-FCBC-4F16-9EEE-565FEE59E708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2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69F889F4-6219-4F18-A434-32F473A1EDBC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4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4C9D8B7C-E443-4F8F-B66F-32EB40485B9C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5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A78C0099-92A2-450E-9B5F-034E94CBD5CA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7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27B8D9C5-9801-4683-AFF0-C5132B074E0C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8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AC5CA12F-DE0C-42C0-84E8-86A92BB8EB5B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0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B412EBB8-B42D-4C82-8E39-617B02F4D43F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1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3C9C02CC-7DED-453B-9D35-67ABF2E3D408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3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58D48126-33FA-4F10-B22E-449DBB37E908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4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3338E634-5F31-4627-87DD-99E456DF5243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6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9A7CCC18-07D2-4BFE-A85F-6DF03CF9E52F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7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103DD102-965E-48F0-9118-84DB1D444F13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9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80602FFE-F075-4C04-9416-3E0DDF273CCE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0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369B92E6-DE77-4C22-A604-04D081AC6AE3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2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03C871FC-B8CB-4881-BD20-9C3CDB480464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3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436BAE1F-0967-4251-A1C2-EEC9FBCCABEF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5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77E2F25D-5537-4BF3-BB41-54455F7C95F0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6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2A082D94-830A-4F34-B348-2895E8792C34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8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89932D5F-BD57-4D7B-83F5-408C77CBD796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9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2D783283-C560-4E2C-9B3C-F5A252CCA1D6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1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6D445F05-9CCC-4EC2-A6F7-1E615C02B83E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2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7E66E079-B62B-4D3F-8777-EB960D4B0AC1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4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7DD848C8-3537-4FD8-A716-B35524C3A4CD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5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EB506C05-9313-4FCA-8705-2DBCFB992816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7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2175328C-FA55-47AD-A811-1910171C4364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8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ABBED3BA-D214-4A42-A3B7-6A8EFBF27756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0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F4A39D19-5943-4EE2-97E3-67A187F3853B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1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522BC254-A9AA-4279-9A1D-C5DF2DE37B91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3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1C1ED821-8A5F-4D5A-8FE0-5C8373E3659C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4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3094928F-E183-4A8F-AE1B-0AD4B0F675FD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6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700928BD-973C-41E2-B3B2-6FF7514423DB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7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0812CA2D-68F1-4EB1-9356-1B0A915DF7BB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9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897715F1-3DDF-480F-AC22-8F3BC78676DE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0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E8E6413D-A28E-43CC-8440-7C945D4B102B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2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2AA9B607-3B7E-4084-BAD9-3825FDD34DEB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3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4FB28264-0CA7-43B2-96FF-AAC72A3711E5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5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69B5A293-E205-4B81-A6F8-F28774752FE0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6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70E226D6-7B51-4188-9523-88917CEFAEF7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8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78B48F66-1D8E-42EA-86D4-2B4CB2E862EC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9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ADB8506E-5B49-44E9-8BEC-C2ED81729443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1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F53EC7F3-AF3E-42CA-B97D-3F6F04011723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2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14827094-7D64-453F-9B5C-35E86946A5D2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4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3626DACE-2190-451C-BC01-C1BD1AC4F363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5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5CAB12CE-14EB-4220-BC52-FF7D86F368FE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7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CF5FD9F3-F5C1-46F5-8ECD-75F63A8BABB5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8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4210FC11-858E-426A-AF45-FCE3DF7CAD25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0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ADF23A03-F10A-4F93-BC42-F2D024B664C7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1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CD9AD1B6-DF51-44B0-92CB-012D5A406340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3" name="CustomShape 2"/>
          <p:cNvSpPr/>
          <p:nvPr/>
        </p:nvSpPr>
        <p:spPr>
          <a:xfrm>
            <a:off x="3886200" y="8686800"/>
            <a:ext cx="297180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2B996A81-24C4-40F3-859F-1DE6884A2C71}" type="slidenum">
              <a:rPr b="0" lang="pt-PT" sz="12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4" name="TextShape 3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CustomShape 1"/>
          <p:cNvSpPr/>
          <p:nvPr/>
        </p:nvSpPr>
        <p:spPr>
          <a:xfrm>
            <a:off x="3886200" y="8686800"/>
            <a:ext cx="2970360" cy="455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 algn="r">
              <a:lnSpc>
                <a:spcPct val="100000"/>
              </a:lnSpc>
            </a:pPr>
            <a:fld id="{98D8F5DA-8946-47EC-814C-BFB75472E7EA}" type="slidenum">
              <a:rPr b="0" lang="pt-PT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6" name="TextShape 2"/>
          <p:cNvSpPr txBox="1"/>
          <p:nvPr/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29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3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0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2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4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09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0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1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5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1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2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0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5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6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90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91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92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293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5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7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2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3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34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68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2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3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4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75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3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7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1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8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09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3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4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5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16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23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38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2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5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49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0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4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5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6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57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6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6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6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5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79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1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3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0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1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3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4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5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6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7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8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05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0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5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6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0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3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4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7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29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0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1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2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5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6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7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8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39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53" name="PlaceHolder 2"/>
          <p:cNvSpPr>
            <a:spLocks noGrp="1"/>
          </p:cNvSpPr>
          <p:nvPr>
            <p:ph type="subTitle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5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5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PlaceHolder 1"/>
          <p:cNvSpPr>
            <a:spLocks noGrp="1"/>
          </p:cNvSpPr>
          <p:nvPr>
            <p:ph type="subTitle"/>
          </p:nvPr>
        </p:nvSpPr>
        <p:spPr>
          <a:xfrm>
            <a:off x="1150560" y="617040"/>
            <a:ext cx="7792920" cy="5299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3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4" name="PlaceHolder 4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6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411480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7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68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0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1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2" name="PlaceHolder 4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4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5" name="PlaceHolder 3"/>
          <p:cNvSpPr>
            <a:spLocks noGrp="1"/>
          </p:cNvSpPr>
          <p:nvPr>
            <p:ph type="body"/>
          </p:nvPr>
        </p:nvSpPr>
        <p:spPr>
          <a:xfrm>
            <a:off x="1182600" y="4167360"/>
            <a:ext cx="77724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7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8" name="PlaceHolder 3"/>
          <p:cNvSpPr>
            <a:spLocks noGrp="1"/>
          </p:cNvSpPr>
          <p:nvPr>
            <p:ph type="body"/>
          </p:nvPr>
        </p:nvSpPr>
        <p:spPr>
          <a:xfrm>
            <a:off x="5165280" y="201780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79" name="PlaceHolder 4"/>
          <p:cNvSpPr>
            <a:spLocks noGrp="1"/>
          </p:cNvSpPr>
          <p:nvPr>
            <p:ph type="body"/>
          </p:nvPr>
        </p:nvSpPr>
        <p:spPr>
          <a:xfrm>
            <a:off x="516528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0" name="PlaceHolder 5"/>
          <p:cNvSpPr>
            <a:spLocks noGrp="1"/>
          </p:cNvSpPr>
          <p:nvPr>
            <p:ph type="body"/>
          </p:nvPr>
        </p:nvSpPr>
        <p:spPr>
          <a:xfrm>
            <a:off x="1182600" y="4167360"/>
            <a:ext cx="379260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Layouts/slideLayout1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PlaceHolder 1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2" name="PlaceHolder 2"/>
          <p:cNvSpPr>
            <a:spLocks noGrp="1"/>
          </p:cNvSpPr>
          <p:nvPr>
            <p:ph type="body"/>
          </p:nvPr>
        </p:nvSpPr>
        <p:spPr>
          <a:xfrm>
            <a:off x="1182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3" name="PlaceHolder 3"/>
          <p:cNvSpPr>
            <a:spLocks noGrp="1"/>
          </p:cNvSpPr>
          <p:nvPr>
            <p:ph type="body"/>
          </p:nvPr>
        </p:nvSpPr>
        <p:spPr>
          <a:xfrm>
            <a:off x="381060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4" name="PlaceHolder 4"/>
          <p:cNvSpPr>
            <a:spLocks noGrp="1"/>
          </p:cNvSpPr>
          <p:nvPr>
            <p:ph type="body"/>
          </p:nvPr>
        </p:nvSpPr>
        <p:spPr>
          <a:xfrm>
            <a:off x="6438240" y="201780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5" name="PlaceHolder 5"/>
          <p:cNvSpPr>
            <a:spLocks noGrp="1"/>
          </p:cNvSpPr>
          <p:nvPr>
            <p:ph type="body"/>
          </p:nvPr>
        </p:nvSpPr>
        <p:spPr>
          <a:xfrm>
            <a:off x="643824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6" name="PlaceHolder 6"/>
          <p:cNvSpPr>
            <a:spLocks noGrp="1"/>
          </p:cNvSpPr>
          <p:nvPr>
            <p:ph type="body"/>
          </p:nvPr>
        </p:nvSpPr>
        <p:spPr>
          <a:xfrm>
            <a:off x="3810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87" name="PlaceHolder 7"/>
          <p:cNvSpPr>
            <a:spLocks noGrp="1"/>
          </p:cNvSpPr>
          <p:nvPr>
            <p:ph type="body"/>
          </p:nvPr>
        </p:nvSpPr>
        <p:spPr>
          <a:xfrm>
            <a:off x="1182600" y="4167360"/>
            <a:ext cx="2502360" cy="1962720"/>
          </a:xfrm>
          <a:prstGeom prst="rect">
            <a:avLst/>
          </a:prstGeom>
        </p:spPr>
        <p:txBody>
          <a:bodyPr lIns="90000" rIns="90000" tIns="46800" bIns="4680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4.xml"/><Relationship Id="rId8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4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2.xml"/><Relationship Id="rId8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67.xml"/><Relationship Id="rId13" Type="http://schemas.openxmlformats.org/officeDocument/2006/relationships/slideLayout" Target="../slideLayouts/slideLayout16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ctr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JIMP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ECF076A3-CC20-451B-8DAA-2D250A119851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417600" y="1098720"/>
            <a:ext cx="438120" cy="474480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CustomShape 2"/>
          <p:cNvSpPr/>
          <p:nvPr/>
        </p:nvSpPr>
        <p:spPr>
          <a:xfrm>
            <a:off x="800280" y="1098720"/>
            <a:ext cx="328320" cy="474480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CustomShape 3"/>
          <p:cNvSpPr/>
          <p:nvPr/>
        </p:nvSpPr>
        <p:spPr>
          <a:xfrm>
            <a:off x="541440" y="1521000"/>
            <a:ext cx="422280" cy="47448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CustomShape 4"/>
          <p:cNvSpPr/>
          <p:nvPr/>
        </p:nvSpPr>
        <p:spPr>
          <a:xfrm>
            <a:off x="911160" y="1521000"/>
            <a:ext cx="368280" cy="474480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CustomShape 5"/>
          <p:cNvSpPr/>
          <p:nvPr/>
        </p:nvSpPr>
        <p:spPr>
          <a:xfrm>
            <a:off x="127080" y="1447920"/>
            <a:ext cx="560160" cy="42228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6"/>
          <p:cNvSpPr/>
          <p:nvPr/>
        </p:nvSpPr>
        <p:spPr>
          <a:xfrm>
            <a:off x="762120" y="990720"/>
            <a:ext cx="31680" cy="1052280"/>
          </a:xfrm>
          <a:prstGeom prst="rect">
            <a:avLst/>
          </a:prstGeom>
          <a:solidFill>
            <a:srgbClr val="1c1c1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CustomShape 7"/>
          <p:cNvSpPr/>
          <p:nvPr/>
        </p:nvSpPr>
        <p:spPr>
          <a:xfrm>
            <a:off x="442800" y="1781280"/>
            <a:ext cx="8226360" cy="3168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PlaceHolder 8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r>
              <a:rPr b="0" lang="pt-BR" sz="4400" spc="-1" strike="noStrike">
                <a:solidFill>
                  <a:srgbClr val="333399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Clique para editar o formato do texto do título</a:t>
            </a:r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49" name="PlaceHolder 9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1" marL="742680" indent="-285480">
              <a:buClr>
                <a:srgbClr val="ff0000"/>
              </a:buClr>
              <a:buSzPct val="55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2" marL="1143000" indent="-228600">
              <a:buClr>
                <a:srgbClr val="3333cc"/>
              </a:buClr>
              <a:buSzPct val="5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3" marL="1600200" indent="-228600">
              <a:buClr>
                <a:srgbClr val="ffcf01"/>
              </a:buClr>
              <a:buSzPct val="55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4" marL="2057400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5" marL="2057400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6" marL="2057400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0" name="PlaceHolder 10"/>
          <p:cNvSpPr>
            <a:spLocks noGrp="1"/>
          </p:cNvSpPr>
          <p:nvPr>
            <p:ph type="dt"/>
          </p:nvPr>
        </p:nvSpPr>
        <p:spPr>
          <a:xfrm>
            <a:off x="914400" y="6324480"/>
            <a:ext cx="1905120" cy="457200"/>
          </a:xfrm>
          <a:prstGeom prst="rect">
            <a:avLst/>
          </a:prstGeom>
        </p:spPr>
        <p:txBody>
          <a:bodyPr lIns="90000" rIns="90000" tIns="46800" bIns="46800" anchor="b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1" name="PlaceHolder 11"/>
          <p:cNvSpPr>
            <a:spLocks noGrp="1"/>
          </p:cNvSpPr>
          <p:nvPr>
            <p:ph type="ftr"/>
          </p:nvPr>
        </p:nvSpPr>
        <p:spPr>
          <a:xfrm>
            <a:off x="3352680" y="6324480"/>
            <a:ext cx="2895840" cy="457200"/>
          </a:xfrm>
          <a:prstGeom prst="rect">
            <a:avLst/>
          </a:prstGeom>
        </p:spPr>
        <p:txBody>
          <a:bodyPr lIns="90000" rIns="90000" tIns="46800" bIns="46800" anchor="b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12"/>
          <p:cNvSpPr>
            <a:spLocks noGrp="1"/>
          </p:cNvSpPr>
          <p:nvPr>
            <p:ph type="sldNum"/>
          </p:nvPr>
        </p:nvSpPr>
        <p:spPr>
          <a:xfrm>
            <a:off x="6781680" y="6324480"/>
            <a:ext cx="1905120" cy="457200"/>
          </a:xfrm>
          <a:prstGeom prst="rect">
            <a:avLst/>
          </a:prstGeom>
        </p:spPr>
        <p:txBody>
          <a:bodyPr lIns="90000" rIns="90000" tIns="46800" bIns="46800" anchor="b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52875823-C21D-4555-A9CE-2CEA459A0B84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8E668FB2-A7CC-4BDE-ACFC-23227DA0482D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6CF157A3-B704-4A2E-A986-D9ADB73ABA1E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AB8C1E7B-3702-4A0D-A755-3AA78FBCEA2B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6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33BCFC65-86E4-4486-9698-C68313D3A172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7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288BA02C-1AF2-41D4-8D27-786B1631B232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97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8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FF32ECA1-AD51-439B-BB87-746250DB2400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9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4186909E-0EAF-49A4-B106-E86D87CD5368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0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D4828B6D-80D5-4381-BC68-F3F561702D92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8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19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0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1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A4C4DD68-7AFA-4DCB-89FB-687FEEAA9BED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59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0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61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2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6C8FD57F-37F2-4B3F-9B08-C990BDCD28BB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</p:spPr>
        <p:txBody>
          <a:bodyPr lIns="90000" rIns="90000" tIns="46800" bIns="4680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1" marL="742680" indent="-28548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2" marL="1143000" indent="-228600">
              <a:buClr>
                <a:srgbClr val="000000"/>
              </a:buClr>
              <a:buFont typeface="Times New Roman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3" marL="1600200" indent="-228600">
              <a:buClr>
                <a:srgbClr val="000000"/>
              </a:buClr>
              <a:buFont typeface="Times New Roman"/>
              <a:buChar char="–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4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5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lvl="6" marL="2057400" indent="-228600">
              <a:buClr>
                <a:srgbClr val="000000"/>
              </a:buClr>
              <a:buFont typeface="Times New Roman"/>
              <a:buChar char="»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1" name="PlaceHolder 3"/>
          <p:cNvSpPr>
            <a:spLocks noGrp="1"/>
          </p:cNvSpPr>
          <p:nvPr>
            <p:ph type="dt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02" name="PlaceHolder 4"/>
          <p:cNvSpPr>
            <a:spLocks noGrp="1"/>
          </p:cNvSpPr>
          <p:nvPr>
            <p:ph type="ftr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</p:spPr>
        <p:txBody>
          <a:bodyPr lIns="90000" rIns="90000" tIns="46800" bIns="46800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3" name="PlaceHolder 5"/>
          <p:cNvSpPr>
            <a:spLocks noGrp="1"/>
          </p:cNvSpPr>
          <p:nvPr>
            <p:ph type="sldNum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</p:spPr>
        <p:txBody>
          <a:bodyPr lIns="90000" rIns="90000" tIns="46800" bIns="46800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D40B1A48-873C-41F4-9B54-86E9AD5CFFF7}" type="slidenum">
              <a:rPr b="0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CustomShape 1"/>
          <p:cNvSpPr/>
          <p:nvPr/>
        </p:nvSpPr>
        <p:spPr>
          <a:xfrm>
            <a:off x="290520" y="2546280"/>
            <a:ext cx="437400" cy="474840"/>
          </a:xfrm>
          <a:prstGeom prst="rect">
            <a:avLst/>
          </a:prstGeom>
          <a:solidFill>
            <a:srgbClr val="3333c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1" name="CustomShape 2"/>
          <p:cNvSpPr/>
          <p:nvPr/>
        </p:nvSpPr>
        <p:spPr>
          <a:xfrm>
            <a:off x="673560" y="2546280"/>
            <a:ext cx="328320" cy="474840"/>
          </a:xfrm>
          <a:prstGeom prst="rect">
            <a:avLst/>
          </a:prstGeom>
          <a:gradFill>
            <a:gsLst>
              <a:gs pos="0">
                <a:srgbClr val="3333cc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2" name="CustomShape 3"/>
          <p:cNvSpPr/>
          <p:nvPr/>
        </p:nvSpPr>
        <p:spPr>
          <a:xfrm>
            <a:off x="414360" y="2968560"/>
            <a:ext cx="421560" cy="474840"/>
          </a:xfrm>
          <a:prstGeom prst="rect">
            <a:avLst/>
          </a:prstGeom>
          <a:solidFill>
            <a:srgbClr val="ffcf0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3" name="CustomShape 4"/>
          <p:cNvSpPr/>
          <p:nvPr/>
        </p:nvSpPr>
        <p:spPr>
          <a:xfrm>
            <a:off x="783000" y="2968560"/>
            <a:ext cx="369000" cy="474840"/>
          </a:xfrm>
          <a:prstGeom prst="rect">
            <a:avLst/>
          </a:prstGeom>
          <a:gradFill>
            <a:gsLst>
              <a:gs pos="0">
                <a:srgbClr val="ffcf01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4" name="CustomShape 5"/>
          <p:cNvSpPr/>
          <p:nvPr/>
        </p:nvSpPr>
        <p:spPr>
          <a:xfrm>
            <a:off x="0" y="2895480"/>
            <a:ext cx="560520" cy="42228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0000"/>
              </a:gs>
            </a:gsLst>
            <a:lin ang="1890000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5" name="CustomShape 6"/>
          <p:cNvSpPr/>
          <p:nvPr/>
        </p:nvSpPr>
        <p:spPr>
          <a:xfrm>
            <a:off x="635040" y="2438280"/>
            <a:ext cx="31680" cy="1052640"/>
          </a:xfrm>
          <a:prstGeom prst="rect">
            <a:avLst/>
          </a:prstGeom>
          <a:solidFill>
            <a:srgbClr val="1c1c1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6" name="CustomShape 7"/>
          <p:cNvSpPr/>
          <p:nvPr/>
        </p:nvSpPr>
        <p:spPr>
          <a:xfrm flipV="1">
            <a:off x="316080" y="3260880"/>
            <a:ext cx="8692920" cy="55440"/>
          </a:xfrm>
          <a:prstGeom prst="rect">
            <a:avLst/>
          </a:prstGeom>
          <a:gradFill>
            <a:gsLst>
              <a:gs pos="0">
                <a:srgbClr val="1c1c1c"/>
              </a:gs>
              <a:gs pos="100000">
                <a:srgbClr val="ffffff"/>
              </a:gs>
            </a:gsLst>
            <a:lin ang="0"/>
          </a:gra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7" name="PlaceHolder 8"/>
          <p:cNvSpPr>
            <a:spLocks noGrp="1"/>
          </p:cNvSpPr>
          <p:nvPr>
            <p:ph type="title"/>
          </p:nvPr>
        </p:nvSpPr>
        <p:spPr>
          <a:xfrm>
            <a:off x="1150560" y="617040"/>
            <a:ext cx="7792920" cy="1143000"/>
          </a:xfrm>
          <a:prstGeom prst="rect">
            <a:avLst/>
          </a:prstGeom>
        </p:spPr>
        <p:txBody>
          <a:bodyPr lIns="90000" rIns="90000" tIns="46800" bIns="46800" anchor="b"/>
          <a:p>
            <a:r>
              <a:rPr b="0" lang="pt-BR" sz="4400" spc="-1" strike="noStrike">
                <a:solidFill>
                  <a:srgbClr val="333399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Clique para editar o formato do texto do título</a:t>
            </a:r>
            <a:endParaRPr b="0" lang="pt-BR" sz="4400" spc="-1" strike="noStrike">
              <a:solidFill>
                <a:srgbClr val="333399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48" name="PlaceHolder 9"/>
          <p:cNvSpPr>
            <a:spLocks noGrp="1"/>
          </p:cNvSpPr>
          <p:nvPr>
            <p:ph type="body"/>
          </p:nvPr>
        </p:nvSpPr>
        <p:spPr>
          <a:xfrm>
            <a:off x="1182600" y="2017800"/>
            <a:ext cx="7772400" cy="4114800"/>
          </a:xfrm>
          <a:prstGeom prst="rect">
            <a:avLst/>
          </a:prstGeom>
        </p:spPr>
        <p:txBody>
          <a:bodyPr lIns="90000" rIns="90000" tIns="46800" bIns="46800"/>
          <a:p>
            <a:pPr marL="342720" indent="-342720"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1" marL="742680" indent="-285480">
              <a:buClr>
                <a:srgbClr val="ff0000"/>
              </a:buClr>
              <a:buSzPct val="55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2.º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2" marL="1143000" indent="-228600">
              <a:buClr>
                <a:srgbClr val="3333cc"/>
              </a:buClr>
              <a:buSzPct val="5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3.º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3" marL="1600200" indent="-228600">
              <a:buClr>
                <a:srgbClr val="ffcf01"/>
              </a:buClr>
              <a:buSzPct val="55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4.º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4" marL="2057400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5.º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5" marL="2057400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6.º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  <a:p>
            <a:pPr lvl="6" marL="2057400" indent="-228600">
              <a:buClr>
                <a:srgbClr val="00e4a8"/>
              </a:buClr>
              <a:buSzPct val="50000"/>
              <a:buFont typeface="Wingdings" charset="2"/>
              <a:buChar char="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ahoma"/>
              </a:rPr>
              <a:t>7.º nível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ahoma"/>
            </a:endParaRPr>
          </a:p>
        </p:txBody>
      </p:sp>
      <p:sp>
        <p:nvSpPr>
          <p:cNvPr id="549" name="PlaceHolder 10"/>
          <p:cNvSpPr>
            <a:spLocks noGrp="1"/>
          </p:cNvSpPr>
          <p:nvPr>
            <p:ph type="dt"/>
          </p:nvPr>
        </p:nvSpPr>
        <p:spPr>
          <a:xfrm>
            <a:off x="990360" y="6248520"/>
            <a:ext cx="1904760" cy="457200"/>
          </a:xfrm>
          <a:prstGeom prst="rect">
            <a:avLst/>
          </a:prstGeom>
        </p:spPr>
        <p:txBody>
          <a:bodyPr lIns="90000" rIns="90000" tIns="46800" bIns="46800" anchor="b"/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1c1c1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03/16/17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50" name="PlaceHolder 11"/>
          <p:cNvSpPr>
            <a:spLocks noGrp="1"/>
          </p:cNvSpPr>
          <p:nvPr>
            <p:ph type="ftr"/>
          </p:nvPr>
        </p:nvSpPr>
        <p:spPr>
          <a:xfrm>
            <a:off x="3428640" y="6248520"/>
            <a:ext cx="2895480" cy="457200"/>
          </a:xfrm>
          <a:prstGeom prst="rect">
            <a:avLst/>
          </a:prstGeom>
        </p:spPr>
        <p:txBody>
          <a:bodyPr lIns="90000" rIns="90000" tIns="46800" bIns="46800" anchor="b"/>
          <a:p>
            <a:pPr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1" name="PlaceHolder 12"/>
          <p:cNvSpPr>
            <a:spLocks noGrp="1"/>
          </p:cNvSpPr>
          <p:nvPr>
            <p:ph type="sldNum"/>
          </p:nvPr>
        </p:nvSpPr>
        <p:spPr>
          <a:xfrm>
            <a:off x="6858000" y="6248520"/>
            <a:ext cx="1905120" cy="457200"/>
          </a:xfrm>
          <a:prstGeom prst="rect">
            <a:avLst/>
          </a:prstGeom>
        </p:spPr>
        <p:txBody>
          <a:bodyPr lIns="90000" rIns="90000" tIns="46800" bIns="46800" anchor="b"/>
          <a:p>
            <a:pPr marL="216000" indent="-216000" algn="r">
              <a:buClr>
                <a:srgbClr val="000000"/>
              </a:buClr>
              <a:buSzPct val="45000"/>
              <a:buFont typeface="Wingdings" charset="2"/>
              <a:buChar char=""/>
            </a:pPr>
            <a:fld id="{A3F0830D-6EFD-448C-BC79-8687F5FA6183}" type="slidenum">
              <a:rPr b="0" lang="pt-BR" sz="1400" spc="-1" strike="noStrike">
                <a:solidFill>
                  <a:srgbClr val="1c1c1c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97.xml"/><Relationship Id="rId6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pt-br.libreoffice.org/baixe-ja/libreoffice-novo" TargetMode="Externa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6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image" Target="../media/image60.png"/><Relationship Id="rId3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image" Target="../media/image70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image" Target="../media/image7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73.png"/><Relationship Id="rId2" Type="http://schemas.openxmlformats.org/officeDocument/2006/relationships/image" Target="../media/image74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image" Target="../media/image76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hyperlink" Target="mailto:andre@oxnar.com.br" TargetMode="External"/><Relationship Id="rId2" Type="http://schemas.openxmlformats.org/officeDocument/2006/relationships/image" Target="../media/image77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78.jpeg"/><Relationship Id="rId2" Type="http://schemas.openxmlformats.org/officeDocument/2006/relationships/image" Target="../media/image79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80.jpeg"/><Relationship Id="rId2" Type="http://schemas.openxmlformats.org/officeDocument/2006/relationships/image" Target="../media/image81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82.jpeg"/><Relationship Id="rId2" Type="http://schemas.openxmlformats.org/officeDocument/2006/relationships/image" Target="../media/image83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84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86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8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88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CustomShape 1"/>
          <p:cNvSpPr/>
          <p:nvPr/>
        </p:nvSpPr>
        <p:spPr>
          <a:xfrm>
            <a:off x="7086600" y="6248520"/>
            <a:ext cx="152388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6" name="CustomShape 2"/>
          <p:cNvSpPr/>
          <p:nvPr/>
        </p:nvSpPr>
        <p:spPr>
          <a:xfrm>
            <a:off x="2209680" y="6248520"/>
            <a:ext cx="12193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CC1A8A66-144E-4E7A-B953-6E1DE8335646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7" name="CustomShape 3"/>
          <p:cNvSpPr/>
          <p:nvPr/>
        </p:nvSpPr>
        <p:spPr>
          <a:xfrm>
            <a:off x="1908000" y="1989000"/>
            <a:ext cx="6477120" cy="198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>
              <a:lnSpc>
                <a:spcPct val="80000"/>
              </a:lnSpc>
            </a:pP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80000"/>
              </a:lnSpc>
            </a:pPr>
            <a:r>
              <a:rPr b="1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Editor de textos -Writer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80000"/>
              </a:lnSpc>
            </a:pP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8" name="CustomShape 4"/>
          <p:cNvSpPr/>
          <p:nvPr/>
        </p:nvSpPr>
        <p:spPr>
          <a:xfrm>
            <a:off x="755640" y="5934240"/>
            <a:ext cx="7416720" cy="785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Profº André Aparecido da Silva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/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Disponível em: </a:t>
            </a:r>
            <a:r>
              <a:rPr b="0" lang="pt-BR" sz="1800" spc="-1" strike="noStrike" u="sng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www.oxnar.com.br/aulas/aulasobrebrofficewriter.ppt</a:t>
            </a: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99" name="Picture 7" descr="Resultado de imagem para LIBREOFFICE WRITE"/>
          <p:cNvPicPr/>
          <p:nvPr/>
        </p:nvPicPr>
        <p:blipFill>
          <a:blip r:embed="rId1"/>
          <a:stretch/>
        </p:blipFill>
        <p:spPr>
          <a:xfrm>
            <a:off x="6086520" y="3451320"/>
            <a:ext cx="3057480" cy="1819080"/>
          </a:xfrm>
          <a:prstGeom prst="rect">
            <a:avLst/>
          </a:prstGeom>
          <a:ln>
            <a:noFill/>
          </a:ln>
        </p:spPr>
      </p:pic>
      <p:pic>
        <p:nvPicPr>
          <p:cNvPr id="600" name="Picture 9" descr="Resultado de imagem para LIBREOFFICE WRITE"/>
          <p:cNvPicPr/>
          <p:nvPr/>
        </p:nvPicPr>
        <p:blipFill>
          <a:blip r:embed="rId2"/>
          <a:stretch/>
        </p:blipFill>
        <p:spPr>
          <a:xfrm>
            <a:off x="3098880" y="3451320"/>
            <a:ext cx="2730600" cy="1819080"/>
          </a:xfrm>
          <a:prstGeom prst="rect">
            <a:avLst/>
          </a:prstGeom>
          <a:ln>
            <a:noFill/>
          </a:ln>
        </p:spPr>
      </p:pic>
      <p:pic>
        <p:nvPicPr>
          <p:cNvPr id="601" name="Picture 11" descr="Resultado de imagem para LIBREOFFICE WRITE"/>
          <p:cNvPicPr/>
          <p:nvPr/>
        </p:nvPicPr>
        <p:blipFill>
          <a:blip r:embed="rId3"/>
          <a:stretch/>
        </p:blipFill>
        <p:spPr>
          <a:xfrm>
            <a:off x="179280" y="3465360"/>
            <a:ext cx="2502000" cy="1819440"/>
          </a:xfrm>
          <a:prstGeom prst="rect">
            <a:avLst/>
          </a:prstGeom>
          <a:ln>
            <a:noFill/>
          </a:ln>
        </p:spPr>
      </p:pic>
      <p:pic>
        <p:nvPicPr>
          <p:cNvPr id="602" name="" descr=""/>
          <p:cNvPicPr/>
          <p:nvPr/>
        </p:nvPicPr>
        <p:blipFill>
          <a:blip r:embed="rId4"/>
          <a:stretch/>
        </p:blipFill>
        <p:spPr>
          <a:xfrm>
            <a:off x="7972200" y="279720"/>
            <a:ext cx="1027800" cy="2024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DE7C37AC-161B-4E80-9D75-491F8ED22551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5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Introdução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6" name="CustomShape 4"/>
          <p:cNvSpPr/>
          <p:nvPr/>
        </p:nvSpPr>
        <p:spPr>
          <a:xfrm>
            <a:off x="324000" y="2754360"/>
            <a:ext cx="866268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1280" indent="-341280" algn="just">
              <a:buClr>
                <a:srgbClr val="336666"/>
              </a:buClr>
              <a:buFont typeface="Wingdings" charset="2"/>
              <a:buChar char="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 Writer possui todas as características que você pode esperar de editor de textos moderno e completo, incluindo até mesmo recursos típicos de programas de editoração eletrônica.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 algn="just"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7" name="TextShape 5"/>
          <p:cNvSpPr txBox="1"/>
          <p:nvPr/>
        </p:nvSpPr>
        <p:spPr>
          <a:xfrm>
            <a:off x="122760" y="2700000"/>
            <a:ext cx="180720" cy="365040"/>
          </a:xfrm>
          <a:prstGeom prst="rect">
            <a:avLst/>
          </a:prstGeom>
          <a:noFill/>
          <a:ln>
            <a:noFill/>
          </a:ln>
        </p:spPr>
      </p:sp>
      <p:pic>
        <p:nvPicPr>
          <p:cNvPr id="608" name="" descr=""/>
          <p:cNvPicPr/>
          <p:nvPr/>
        </p:nvPicPr>
        <p:blipFill>
          <a:blip r:embed="rId1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CustomShape 1"/>
          <p:cNvSpPr/>
          <p:nvPr/>
        </p:nvSpPr>
        <p:spPr>
          <a:xfrm>
            <a:off x="914400" y="632448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/>
          <a:p>
            <a:pPr/>
            <a:r>
              <a:rPr b="0" lang="en-US" sz="1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0" name="CustomShape 2"/>
          <p:cNvSpPr/>
          <p:nvPr/>
        </p:nvSpPr>
        <p:spPr>
          <a:xfrm>
            <a:off x="755640" y="1773360"/>
            <a:ext cx="7615080" cy="64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/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Site para baixar o LibreOffice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pt-BR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https://pt-br.libreoffice.org/baixe-ja/libreoffice-novo</a:t>
            </a:r>
            <a:r>
              <a:rPr b="0" lang="pt-BR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1" name="CustomShape 3"/>
          <p:cNvSpPr/>
          <p:nvPr/>
        </p:nvSpPr>
        <p:spPr>
          <a:xfrm>
            <a:off x="1547640" y="836640"/>
            <a:ext cx="6264360" cy="642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BAIXAR O LIBRE OFFICE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12" name="Imagem 4" descr=""/>
          <p:cNvPicPr/>
          <p:nvPr/>
        </p:nvPicPr>
        <p:blipFill>
          <a:blip r:embed="rId2"/>
          <a:stretch/>
        </p:blipFill>
        <p:spPr>
          <a:xfrm>
            <a:off x="2124000" y="2479680"/>
            <a:ext cx="5616720" cy="4378320"/>
          </a:xfrm>
          <a:prstGeom prst="rect">
            <a:avLst/>
          </a:prstGeom>
          <a:ln>
            <a:noFill/>
          </a:ln>
        </p:spPr>
      </p:pic>
      <p:cxnSp>
        <p:nvCxnSpPr>
          <p:cNvPr id="613" name="Line 4"/>
          <p:cNvCxnSpPr/>
          <p:nvPr/>
        </p:nvCxnSpPr>
        <p:spPr>
          <a:xfrm>
            <a:off x="-360" y="-27000"/>
            <a:ext cx="2988360" cy="5472720"/>
          </a:xfrm>
          <a:prstGeom prst="straightConnector1">
            <a:avLst/>
          </a:prstGeom>
          <a:ln w="9360">
            <a:solidFill>
              <a:srgbClr val="c00000"/>
            </a:solidFill>
            <a:miter/>
            <a:tailEnd len="med" type="triangle" w="med"/>
          </a:ln>
        </p:spPr>
      </p:cxnSp>
      <p:pic>
        <p:nvPicPr>
          <p:cNvPr id="614" name="" descr=""/>
          <p:cNvPicPr/>
          <p:nvPr/>
        </p:nvPicPr>
        <p:blipFill>
          <a:blip r:embed="rId3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6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3D95B14F-81F0-43AB-BE9E-BE47089A35AF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7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Introdução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8" name="CustomShape 4"/>
          <p:cNvSpPr/>
          <p:nvPr/>
        </p:nvSpPr>
        <p:spPr>
          <a:xfrm>
            <a:off x="179280" y="2610000"/>
            <a:ext cx="866484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1280" indent="-341280" algn="just">
              <a:buClr>
                <a:srgbClr val="336666"/>
              </a:buClr>
              <a:buFont typeface="Wingdings" charset="2"/>
              <a:buChar char="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Ele é simples o bastante para se digitar um pequeno texto e, ao mesmo tempo, poderoso o suficiente para se criar livros inteiros, incluindo diagramas, tabelas, índices, referências cruzadas, esquemas complexos de numeração de parágrafos e páginas, etc.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19" name="" descr=""/>
          <p:cNvPicPr/>
          <p:nvPr/>
        </p:nvPicPr>
        <p:blipFill>
          <a:blip r:embed="rId1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1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A9B94F6E-9B13-42BC-A8F1-89DED7745364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2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 tela do BrOffice Writer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23" name="Picture 4" descr=""/>
          <p:cNvPicPr/>
          <p:nvPr/>
        </p:nvPicPr>
        <p:blipFill>
          <a:blip r:embed="rId1"/>
          <a:stretch/>
        </p:blipFill>
        <p:spPr>
          <a:xfrm>
            <a:off x="228600" y="1295280"/>
            <a:ext cx="8686800" cy="4978440"/>
          </a:xfrm>
          <a:prstGeom prst="rect">
            <a:avLst/>
          </a:prstGeom>
          <a:ln>
            <a:noFill/>
          </a:ln>
        </p:spPr>
      </p:pic>
      <p:pic>
        <p:nvPicPr>
          <p:cNvPr id="624" name="" descr=""/>
          <p:cNvPicPr/>
          <p:nvPr/>
        </p:nvPicPr>
        <p:blipFill>
          <a:blip r:embed="rId2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6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22ECF4D5-5715-49DD-A55B-5C2973B30ABD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7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Menus e barras de ferramentas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28" name="Picture 4" descr=""/>
          <p:cNvPicPr/>
          <p:nvPr/>
        </p:nvPicPr>
        <p:blipFill>
          <a:blip r:embed="rId1"/>
          <a:stretch/>
        </p:blipFill>
        <p:spPr>
          <a:xfrm>
            <a:off x="0" y="1676520"/>
            <a:ext cx="8983800" cy="2342880"/>
          </a:xfrm>
          <a:prstGeom prst="rect">
            <a:avLst/>
          </a:prstGeom>
          <a:ln>
            <a:noFill/>
          </a:ln>
        </p:spPr>
      </p:pic>
      <p:sp>
        <p:nvSpPr>
          <p:cNvPr id="629" name="Line 4"/>
          <p:cNvSpPr/>
          <p:nvPr/>
        </p:nvSpPr>
        <p:spPr>
          <a:xfrm>
            <a:off x="457200" y="2133720"/>
            <a:ext cx="2362320" cy="3886200"/>
          </a:xfrm>
          <a:prstGeom prst="line">
            <a:avLst/>
          </a:prstGeom>
          <a:ln w="9360">
            <a:solidFill>
              <a:srgbClr val="666699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30" name="CustomShape 5"/>
          <p:cNvSpPr/>
          <p:nvPr/>
        </p:nvSpPr>
        <p:spPr>
          <a:xfrm>
            <a:off x="1905120" y="6095880"/>
            <a:ext cx="1904760" cy="368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201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Barra de Menus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1" name="Line 6"/>
          <p:cNvSpPr/>
          <p:nvPr/>
        </p:nvSpPr>
        <p:spPr>
          <a:xfrm>
            <a:off x="914400" y="1752480"/>
            <a:ext cx="1676520" cy="2819520"/>
          </a:xfrm>
          <a:prstGeom prst="line">
            <a:avLst/>
          </a:prstGeom>
          <a:ln w="9360">
            <a:solidFill>
              <a:srgbClr val="666699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32" name="CustomShape 7"/>
          <p:cNvSpPr/>
          <p:nvPr/>
        </p:nvSpPr>
        <p:spPr>
          <a:xfrm>
            <a:off x="2362320" y="4572000"/>
            <a:ext cx="1904760" cy="368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201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Barra de Título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3" name="Line 8"/>
          <p:cNvSpPr/>
          <p:nvPr/>
        </p:nvSpPr>
        <p:spPr>
          <a:xfrm>
            <a:off x="2895480" y="2438280"/>
            <a:ext cx="1676520" cy="2819520"/>
          </a:xfrm>
          <a:prstGeom prst="line">
            <a:avLst/>
          </a:prstGeom>
          <a:ln w="9360">
            <a:solidFill>
              <a:srgbClr val="666699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634" name="CustomShape 9"/>
          <p:cNvSpPr/>
          <p:nvPr/>
        </p:nvSpPr>
        <p:spPr>
          <a:xfrm>
            <a:off x="3505320" y="5257800"/>
            <a:ext cx="2209680" cy="368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201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Barra de Ferramentas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35" name="" descr=""/>
          <p:cNvPicPr/>
          <p:nvPr/>
        </p:nvPicPr>
        <p:blipFill>
          <a:blip r:embed="rId2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7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BFB42716-5482-454F-85C9-8F9E9C8BE9ED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8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2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OPS…. A barra de ferramentas não esta aparecendo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39" name="Picture 4" descr=""/>
          <p:cNvPicPr/>
          <p:nvPr/>
        </p:nvPicPr>
        <p:blipFill>
          <a:blip r:embed="rId1"/>
          <a:stretch/>
        </p:blipFill>
        <p:spPr>
          <a:xfrm>
            <a:off x="380880" y="1447920"/>
            <a:ext cx="5172120" cy="4870440"/>
          </a:xfrm>
          <a:prstGeom prst="rect">
            <a:avLst/>
          </a:prstGeom>
          <a:ln>
            <a:noFill/>
          </a:ln>
        </p:spPr>
      </p:pic>
      <p:sp>
        <p:nvSpPr>
          <p:cNvPr id="640" name="CustomShape 4"/>
          <p:cNvSpPr/>
          <p:nvPr/>
        </p:nvSpPr>
        <p:spPr>
          <a:xfrm>
            <a:off x="5791320" y="1828800"/>
            <a:ext cx="2590560" cy="1465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Clique em </a:t>
            </a: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Exibir </a:t>
            </a: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Barras de Ferramentas e depois selecione quais barras de ferramentas deseja exibir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1" name="CustomShape 5"/>
          <p:cNvSpPr/>
          <p:nvPr/>
        </p:nvSpPr>
        <p:spPr>
          <a:xfrm>
            <a:off x="6019920" y="4343400"/>
            <a:ext cx="2590560" cy="1191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Não são exibidas todas as barras porque isto ocuparia quase toda a tela,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42" name="" descr=""/>
          <p:cNvPicPr/>
          <p:nvPr/>
        </p:nvPicPr>
        <p:blipFill>
          <a:blip r:embed="rId2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70142E33-126C-4320-BC05-A6405F1A52F7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5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Menus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Arquivo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46" name="Picture 4" descr=""/>
          <p:cNvPicPr/>
          <p:nvPr/>
        </p:nvPicPr>
        <p:blipFill>
          <a:blip r:embed="rId1"/>
          <a:stretch/>
        </p:blipFill>
        <p:spPr>
          <a:xfrm>
            <a:off x="0" y="1257480"/>
            <a:ext cx="2162160" cy="5600520"/>
          </a:xfrm>
          <a:prstGeom prst="rect">
            <a:avLst/>
          </a:prstGeom>
          <a:ln>
            <a:noFill/>
          </a:ln>
        </p:spPr>
      </p:pic>
      <p:sp>
        <p:nvSpPr>
          <p:cNvPr id="647" name="CustomShape 4"/>
          <p:cNvSpPr/>
          <p:nvPr/>
        </p:nvSpPr>
        <p:spPr>
          <a:xfrm>
            <a:off x="2666880" y="2819520"/>
            <a:ext cx="6248520" cy="1476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O menu arquivo mostra os botões padrões que constam no Microsoft, o que torna muito fácil a utilização deste programa.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 opção que só ocorre aqui é a Exportar para PDF.  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cxnSp>
        <p:nvCxnSpPr>
          <p:cNvPr id="648" name="Line 5"/>
          <p:cNvCxnSpPr/>
          <p:nvPr/>
        </p:nvCxnSpPr>
        <p:spPr>
          <a:xfrm flipH="1">
            <a:off x="4932000" y="4220640"/>
            <a:ext cx="2232720" cy="1296360"/>
          </a:xfrm>
          <a:prstGeom prst="straightConnector1">
            <a:avLst/>
          </a:prstGeom>
          <a:ln w="9360">
            <a:solidFill>
              <a:srgbClr val="c00000"/>
            </a:solidFill>
            <a:miter/>
            <a:tailEnd len="med" type="triangle" w="med"/>
          </a:ln>
        </p:spPr>
      </p:cxnSp>
      <p:sp>
        <p:nvSpPr>
          <p:cNvPr id="649" name="CustomShape 6"/>
          <p:cNvSpPr/>
          <p:nvPr/>
        </p:nvSpPr>
        <p:spPr>
          <a:xfrm>
            <a:off x="2736000" y="5505480"/>
            <a:ext cx="5832000" cy="520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ctr"/>
            <a:r>
              <a:rPr b="0" lang="pt-BR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Para que serve o formato .pdf?</a:t>
            </a:r>
            <a:endParaRPr b="0" lang="pt-BR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50" name="" descr=""/>
          <p:cNvPicPr/>
          <p:nvPr/>
        </p:nvPicPr>
        <p:blipFill>
          <a:blip r:embed="rId2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2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0E90B858-5EAF-4325-83F8-CEC3AE79829C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3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Editar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54" name="Picture 4" descr=""/>
          <p:cNvPicPr/>
          <p:nvPr/>
        </p:nvPicPr>
        <p:blipFill>
          <a:blip r:embed="rId1"/>
          <a:stretch/>
        </p:blipFill>
        <p:spPr>
          <a:xfrm>
            <a:off x="0" y="1324080"/>
            <a:ext cx="2104920" cy="5533920"/>
          </a:xfrm>
          <a:prstGeom prst="rect">
            <a:avLst/>
          </a:prstGeom>
          <a:ln>
            <a:noFill/>
          </a:ln>
        </p:spPr>
      </p:pic>
      <p:sp>
        <p:nvSpPr>
          <p:cNvPr id="655" name="CustomShape 4"/>
          <p:cNvSpPr/>
          <p:nvPr/>
        </p:nvSpPr>
        <p:spPr>
          <a:xfrm>
            <a:off x="2590920" y="1447920"/>
            <a:ext cx="6095880" cy="3286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Também mostra as opções padrão para edição de textos.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buClr>
                <a:srgbClr val="336666"/>
              </a:buClr>
              <a:buFont typeface="Wingdings" charset="2"/>
              <a:buChar char=""/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Desfazer (Ctrl + Z)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buClr>
                <a:srgbClr val="336666"/>
              </a:buClr>
              <a:buFont typeface="Wingdings" charset="2"/>
              <a:buChar char=""/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Refazer (Ctrl + y)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buClr>
                <a:srgbClr val="336666"/>
              </a:buClr>
              <a:buFont typeface="Wingdings" charset="2"/>
              <a:buChar char=""/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Repetir (Ctrl + Shift + y)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buClr>
                <a:srgbClr val="336666"/>
              </a:buClr>
              <a:buFont typeface="Wingdings" charset="2"/>
              <a:buChar char=""/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Copiar (Ctrl + c)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buClr>
                <a:srgbClr val="336666"/>
              </a:buClr>
              <a:buFont typeface="Wingdings" charset="2"/>
              <a:buChar char=""/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Colar (Ctrl + v)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buClr>
                <a:srgbClr val="336666"/>
              </a:buClr>
              <a:buFont typeface="Wingdings" charset="2"/>
              <a:buChar char=""/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Colar Especial (Ctrl + Shift + v)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  <a:buClr>
                <a:srgbClr val="336666"/>
              </a:buClr>
              <a:buFont typeface="Wingdings" charset="2"/>
              <a:buChar char=""/>
            </a:pP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Comparar Documentos  entre muitos 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6" name="Line 5"/>
          <p:cNvSpPr/>
          <p:nvPr/>
        </p:nvSpPr>
        <p:spPr>
          <a:xfrm>
            <a:off x="2268360" y="3500280"/>
            <a:ext cx="3672000" cy="0"/>
          </a:xfrm>
          <a:prstGeom prst="line">
            <a:avLst/>
          </a:prstGeom>
          <a:ln w="2232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57" name="Line 6"/>
          <p:cNvSpPr/>
          <p:nvPr/>
        </p:nvSpPr>
        <p:spPr>
          <a:xfrm>
            <a:off x="2268360" y="4292640"/>
            <a:ext cx="3672000" cy="0"/>
          </a:xfrm>
          <a:prstGeom prst="line">
            <a:avLst/>
          </a:prstGeom>
          <a:ln w="2232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58" name="Line 7"/>
          <p:cNvSpPr/>
          <p:nvPr/>
        </p:nvSpPr>
        <p:spPr>
          <a:xfrm flipV="1">
            <a:off x="2268360" y="3499920"/>
            <a:ext cx="0" cy="792360"/>
          </a:xfrm>
          <a:prstGeom prst="line">
            <a:avLst/>
          </a:prstGeom>
          <a:ln w="2232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59" name="Line 8"/>
          <p:cNvSpPr/>
          <p:nvPr/>
        </p:nvSpPr>
        <p:spPr>
          <a:xfrm flipV="1">
            <a:off x="5935680" y="3499920"/>
            <a:ext cx="0" cy="792360"/>
          </a:xfrm>
          <a:prstGeom prst="line">
            <a:avLst/>
          </a:prstGeom>
          <a:ln w="2232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60" name="Line 9"/>
          <p:cNvSpPr/>
          <p:nvPr/>
        </p:nvSpPr>
        <p:spPr>
          <a:xfrm>
            <a:off x="0" y="3789360"/>
            <a:ext cx="2104920" cy="0"/>
          </a:xfrm>
          <a:prstGeom prst="line">
            <a:avLst/>
          </a:prstGeom>
          <a:ln w="2232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61" name="Line 10"/>
          <p:cNvSpPr/>
          <p:nvPr/>
        </p:nvSpPr>
        <p:spPr>
          <a:xfrm>
            <a:off x="0" y="3573360"/>
            <a:ext cx="2104920" cy="0"/>
          </a:xfrm>
          <a:prstGeom prst="line">
            <a:avLst/>
          </a:prstGeom>
          <a:ln w="2232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62" name="Line 11"/>
          <p:cNvSpPr/>
          <p:nvPr/>
        </p:nvSpPr>
        <p:spPr>
          <a:xfrm flipH="1" flipV="1">
            <a:off x="2091960" y="3573360"/>
            <a:ext cx="12600" cy="216000"/>
          </a:xfrm>
          <a:prstGeom prst="line">
            <a:avLst/>
          </a:prstGeom>
          <a:ln w="3168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663" name="Line 12"/>
          <p:cNvSpPr/>
          <p:nvPr/>
        </p:nvSpPr>
        <p:spPr>
          <a:xfrm flipH="1" flipV="1">
            <a:off x="-6480" y="3573360"/>
            <a:ext cx="12960" cy="216000"/>
          </a:xfrm>
          <a:prstGeom prst="line">
            <a:avLst/>
          </a:prstGeom>
          <a:ln w="3168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664" name="" descr=""/>
          <p:cNvPicPr/>
          <p:nvPr/>
        </p:nvPicPr>
        <p:blipFill>
          <a:blip r:embed="rId2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6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D17FF21B-D8FC-4D49-BCE0-6BFAEE5DC843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7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Exibir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8" name="CustomShape 4"/>
          <p:cNvSpPr/>
          <p:nvPr/>
        </p:nvSpPr>
        <p:spPr>
          <a:xfrm>
            <a:off x="2666880" y="1676520"/>
            <a:ext cx="601992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Layout de Impressão: Exibe como a tela será impressa.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69" name="Picture 5" descr=""/>
          <p:cNvPicPr/>
          <p:nvPr/>
        </p:nvPicPr>
        <p:blipFill>
          <a:blip r:embed="rId1"/>
          <a:stretch/>
        </p:blipFill>
        <p:spPr>
          <a:xfrm>
            <a:off x="0" y="1600200"/>
            <a:ext cx="2362320" cy="4648320"/>
          </a:xfrm>
          <a:prstGeom prst="rect">
            <a:avLst/>
          </a:prstGeom>
          <a:ln>
            <a:noFill/>
          </a:ln>
        </p:spPr>
      </p:pic>
      <p:pic>
        <p:nvPicPr>
          <p:cNvPr id="670" name="" descr=""/>
          <p:cNvPicPr/>
          <p:nvPr/>
        </p:nvPicPr>
        <p:blipFill>
          <a:blip r:embed="rId2"/>
          <a:stretch/>
        </p:blipFill>
        <p:spPr>
          <a:xfrm>
            <a:off x="2903040" y="2664000"/>
            <a:ext cx="5088960" cy="4162680"/>
          </a:xfrm>
          <a:prstGeom prst="rect">
            <a:avLst/>
          </a:prstGeom>
          <a:ln>
            <a:noFill/>
          </a:ln>
        </p:spPr>
      </p:pic>
      <p:sp>
        <p:nvSpPr>
          <p:cNvPr id="671" name="Line 5"/>
          <p:cNvSpPr/>
          <p:nvPr/>
        </p:nvSpPr>
        <p:spPr>
          <a:xfrm>
            <a:off x="216000" y="2088000"/>
            <a:ext cx="20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72" name="Line 6"/>
          <p:cNvSpPr/>
          <p:nvPr/>
        </p:nvSpPr>
        <p:spPr>
          <a:xfrm>
            <a:off x="216000" y="2376000"/>
            <a:ext cx="20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73" name="Line 7"/>
          <p:cNvSpPr/>
          <p:nvPr/>
        </p:nvSpPr>
        <p:spPr>
          <a:xfrm>
            <a:off x="216000" y="2088000"/>
            <a:ext cx="0" cy="28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74" name="Line 8"/>
          <p:cNvSpPr/>
          <p:nvPr/>
        </p:nvSpPr>
        <p:spPr>
          <a:xfrm>
            <a:off x="216000" y="2088000"/>
            <a:ext cx="0" cy="28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75" name="Line 9"/>
          <p:cNvSpPr/>
          <p:nvPr/>
        </p:nvSpPr>
        <p:spPr>
          <a:xfrm>
            <a:off x="2271600" y="2088000"/>
            <a:ext cx="0" cy="28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cxnSp>
        <p:nvCxnSpPr>
          <p:cNvPr id="676" name="Line 10"/>
          <p:cNvCxnSpPr>
            <a:endCxn id="671" idx="3"/>
          </p:cNvCxnSpPr>
          <p:nvPr/>
        </p:nvCxnSpPr>
        <p:spPr>
          <a:xfrm>
            <a:off x="25200" y="24840"/>
            <a:ext cx="1235160" cy="2063520"/>
          </a:xfrm>
          <a:prstGeom prst="straightConnector1">
            <a:avLst/>
          </a:prstGeom>
          <a:ln w="9360">
            <a:solidFill>
              <a:srgbClr val="c00000"/>
            </a:solidFill>
            <a:miter/>
            <a:tailEnd len="med" type="triangle" w="med"/>
          </a:ln>
        </p:spPr>
      </p:cxnSp>
      <p:pic>
        <p:nvPicPr>
          <p:cNvPr id="677" name="" descr=""/>
          <p:cNvPicPr/>
          <p:nvPr/>
        </p:nvPicPr>
        <p:blipFill>
          <a:blip r:embed="rId3"/>
          <a:stretch/>
        </p:blipFill>
        <p:spPr>
          <a:xfrm>
            <a:off x="851040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7e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9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FD6DFB6C-8082-4FB0-A8F6-4E0AF93482E1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0" name="CustomShape 3"/>
          <p:cNvSpPr/>
          <p:nvPr/>
        </p:nvSpPr>
        <p:spPr>
          <a:xfrm>
            <a:off x="1512000" y="0"/>
            <a:ext cx="7010640" cy="10080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Exibir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1" name="CustomShape 4"/>
          <p:cNvSpPr/>
          <p:nvPr/>
        </p:nvSpPr>
        <p:spPr>
          <a:xfrm>
            <a:off x="1872000" y="864000"/>
            <a:ext cx="6019920" cy="586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Layout de Impressão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82" name="" descr=""/>
          <p:cNvPicPr/>
          <p:nvPr/>
        </p:nvPicPr>
        <p:blipFill>
          <a:blip r:embed="rId1"/>
          <a:stretch/>
        </p:blipFill>
        <p:spPr>
          <a:xfrm>
            <a:off x="1774440" y="1904760"/>
            <a:ext cx="6001560" cy="4908960"/>
          </a:xfrm>
          <a:prstGeom prst="rect">
            <a:avLst/>
          </a:prstGeom>
          <a:ln>
            <a:noFill/>
          </a:ln>
        </p:spPr>
      </p:pic>
      <p:sp>
        <p:nvSpPr>
          <p:cNvPr id="683" name="TextShape 5"/>
          <p:cNvSpPr txBox="1"/>
          <p:nvPr/>
        </p:nvSpPr>
        <p:spPr>
          <a:xfrm>
            <a:off x="4221000" y="782280"/>
            <a:ext cx="180720" cy="365040"/>
          </a:xfrm>
          <a:prstGeom prst="rect">
            <a:avLst/>
          </a:prstGeom>
          <a:noFill/>
          <a:ln>
            <a:noFill/>
          </a:ln>
        </p:spPr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5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F37A99C3-A713-4FB5-BDCC-15133E3FB4FF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6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Exibir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7" name="CustomShape 4"/>
          <p:cNvSpPr/>
          <p:nvPr/>
        </p:nvSpPr>
        <p:spPr>
          <a:xfrm>
            <a:off x="2666880" y="1676520"/>
            <a:ext cx="601992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Layout da Web: mostra o texto em formato de página da web.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88" name="Picture 5" descr=""/>
          <p:cNvPicPr/>
          <p:nvPr/>
        </p:nvPicPr>
        <p:blipFill>
          <a:blip r:embed="rId1"/>
          <a:stretch/>
        </p:blipFill>
        <p:spPr>
          <a:xfrm>
            <a:off x="0" y="1600200"/>
            <a:ext cx="2362320" cy="4648320"/>
          </a:xfrm>
          <a:prstGeom prst="rect">
            <a:avLst/>
          </a:prstGeom>
          <a:ln>
            <a:noFill/>
          </a:ln>
        </p:spPr>
      </p:pic>
      <p:sp>
        <p:nvSpPr>
          <p:cNvPr id="689" name="Line 5"/>
          <p:cNvSpPr/>
          <p:nvPr/>
        </p:nvSpPr>
        <p:spPr>
          <a:xfrm>
            <a:off x="216000" y="2376000"/>
            <a:ext cx="20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90" name="Line 6"/>
          <p:cNvSpPr/>
          <p:nvPr/>
        </p:nvSpPr>
        <p:spPr>
          <a:xfrm>
            <a:off x="216000" y="2664000"/>
            <a:ext cx="208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91" name="Line 7"/>
          <p:cNvSpPr/>
          <p:nvPr/>
        </p:nvSpPr>
        <p:spPr>
          <a:xfrm>
            <a:off x="216000" y="2376000"/>
            <a:ext cx="0" cy="28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692" name="Line 8"/>
          <p:cNvSpPr/>
          <p:nvPr/>
        </p:nvSpPr>
        <p:spPr>
          <a:xfrm>
            <a:off x="2304000" y="2376000"/>
            <a:ext cx="0" cy="28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693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7e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5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C7E39794-E96E-49F9-A24B-DDD723F5686B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6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Exibir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97" name="" descr=""/>
          <p:cNvPicPr/>
          <p:nvPr/>
        </p:nvPicPr>
        <p:blipFill>
          <a:blip r:embed="rId1"/>
          <a:stretch/>
        </p:blipFill>
        <p:spPr>
          <a:xfrm>
            <a:off x="720000" y="2358720"/>
            <a:ext cx="8138160" cy="4337280"/>
          </a:xfrm>
          <a:prstGeom prst="rect">
            <a:avLst/>
          </a:prstGeom>
          <a:ln>
            <a:noFill/>
          </a:ln>
        </p:spPr>
      </p:pic>
      <p:sp>
        <p:nvSpPr>
          <p:cNvPr id="698" name="CustomShape 4"/>
          <p:cNvSpPr/>
          <p:nvPr/>
        </p:nvSpPr>
        <p:spPr>
          <a:xfrm>
            <a:off x="1656000" y="1285200"/>
            <a:ext cx="6019920" cy="586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Layout web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0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43F76BB0-8DC3-4DAC-AAEB-365974AD7369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1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Inserir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2" name="CustomShape 4"/>
          <p:cNvSpPr/>
          <p:nvPr/>
        </p:nvSpPr>
        <p:spPr>
          <a:xfrm>
            <a:off x="2203560" y="1326240"/>
            <a:ext cx="6148440" cy="761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/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Quebra de página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3" name="" descr=""/>
          <p:cNvPicPr/>
          <p:nvPr/>
        </p:nvPicPr>
        <p:blipFill>
          <a:blip r:embed="rId1"/>
          <a:stretch/>
        </p:blipFill>
        <p:spPr>
          <a:xfrm>
            <a:off x="216000" y="2124000"/>
            <a:ext cx="8714160" cy="4644000"/>
          </a:xfrm>
          <a:prstGeom prst="rect">
            <a:avLst/>
          </a:prstGeom>
          <a:ln>
            <a:noFill/>
          </a:ln>
        </p:spPr>
      </p:pic>
      <p:pic>
        <p:nvPicPr>
          <p:cNvPr id="704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6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AE5DA820-4937-4F0C-B05B-17CA7402E100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7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Inserir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8" name="CustomShape 4"/>
          <p:cNvSpPr/>
          <p:nvPr/>
        </p:nvSpPr>
        <p:spPr>
          <a:xfrm>
            <a:off x="2286000" y="1676520"/>
            <a:ext cx="6148440" cy="761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/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Quebra Manual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9" name="Picture 5" descr=""/>
          <p:cNvPicPr/>
          <p:nvPr/>
        </p:nvPicPr>
        <p:blipFill>
          <a:blip r:embed="rId1"/>
          <a:stretch/>
        </p:blipFill>
        <p:spPr>
          <a:xfrm>
            <a:off x="0" y="1371600"/>
            <a:ext cx="2085840" cy="5667480"/>
          </a:xfrm>
          <a:prstGeom prst="rect">
            <a:avLst/>
          </a:prstGeom>
          <a:ln>
            <a:noFill/>
          </a:ln>
        </p:spPr>
      </p:pic>
      <p:pic>
        <p:nvPicPr>
          <p:cNvPr id="710" name="Picture 6" descr=""/>
          <p:cNvPicPr/>
          <p:nvPr/>
        </p:nvPicPr>
        <p:blipFill>
          <a:blip r:embed="rId2"/>
          <a:stretch/>
        </p:blipFill>
        <p:spPr>
          <a:xfrm>
            <a:off x="3429000" y="2590920"/>
            <a:ext cx="3295800" cy="2400120"/>
          </a:xfrm>
          <a:prstGeom prst="rect">
            <a:avLst/>
          </a:prstGeom>
          <a:ln>
            <a:noFill/>
          </a:ln>
        </p:spPr>
      </p:pic>
      <p:pic>
        <p:nvPicPr>
          <p:cNvPr id="711" name="" descr="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3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1F46D009-8353-4437-A425-16D5CAAF453E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4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Inserir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5" name="CustomShape 4"/>
          <p:cNvSpPr/>
          <p:nvPr/>
        </p:nvSpPr>
        <p:spPr>
          <a:xfrm>
            <a:off x="3990960" y="1905120"/>
            <a:ext cx="454356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 algn="just"/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Estes campos são usados geralmente no cabeçalho ou rodapé, mas também podem ser inseridos no meios dos textos.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16" name="Picture 5" descr=""/>
          <p:cNvPicPr/>
          <p:nvPr/>
        </p:nvPicPr>
        <p:blipFill>
          <a:blip r:embed="rId1"/>
          <a:stretch/>
        </p:blipFill>
        <p:spPr>
          <a:xfrm>
            <a:off x="0" y="1752480"/>
            <a:ext cx="2085840" cy="5105520"/>
          </a:xfrm>
          <a:prstGeom prst="rect">
            <a:avLst/>
          </a:prstGeom>
          <a:ln>
            <a:noFill/>
          </a:ln>
        </p:spPr>
      </p:pic>
      <p:pic>
        <p:nvPicPr>
          <p:cNvPr id="717" name="Picture 6" descr=""/>
          <p:cNvPicPr/>
          <p:nvPr/>
        </p:nvPicPr>
        <p:blipFill>
          <a:blip r:embed="rId2"/>
          <a:stretch/>
        </p:blipFill>
        <p:spPr>
          <a:xfrm>
            <a:off x="2514600" y="2209680"/>
            <a:ext cx="1476360" cy="1924200"/>
          </a:xfrm>
          <a:prstGeom prst="rect">
            <a:avLst/>
          </a:prstGeom>
          <a:ln>
            <a:noFill/>
          </a:ln>
        </p:spPr>
      </p:pic>
      <p:pic>
        <p:nvPicPr>
          <p:cNvPr id="718" name="" descr="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0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FE5B86DD-4679-48C1-9608-F768692F41C1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1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Inserir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2" name="CustomShape 4"/>
          <p:cNvSpPr/>
          <p:nvPr/>
        </p:nvSpPr>
        <p:spPr>
          <a:xfrm>
            <a:off x="3429000" y="1905120"/>
            <a:ext cx="5334120" cy="25588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 algn="just">
              <a:lnSpc>
                <a:spcPct val="90000"/>
              </a:lnSpc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Inserir 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Cabeçalho 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Padrão Após insira o campo que desejar como cabeçalho: Número da página, hora, data, título, entre outros  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23" name="Picture 5" descr=""/>
          <p:cNvPicPr/>
          <p:nvPr/>
        </p:nvPicPr>
        <p:blipFill>
          <a:blip r:embed="rId1"/>
          <a:stretch/>
        </p:blipFill>
        <p:spPr>
          <a:xfrm>
            <a:off x="152280" y="1828800"/>
            <a:ext cx="2943360" cy="2019240"/>
          </a:xfrm>
          <a:prstGeom prst="rect">
            <a:avLst/>
          </a:prstGeom>
          <a:ln>
            <a:noFill/>
          </a:ln>
        </p:spPr>
      </p:pic>
      <p:pic>
        <p:nvPicPr>
          <p:cNvPr id="724" name="Picture 6" descr=""/>
          <p:cNvPicPr/>
          <p:nvPr/>
        </p:nvPicPr>
        <p:blipFill>
          <a:blip r:embed="rId2"/>
          <a:stretch/>
        </p:blipFill>
        <p:spPr>
          <a:xfrm>
            <a:off x="2232000" y="4834080"/>
            <a:ext cx="6153120" cy="1285920"/>
          </a:xfrm>
          <a:prstGeom prst="rect">
            <a:avLst/>
          </a:prstGeom>
          <a:ln>
            <a:noFill/>
          </a:ln>
        </p:spPr>
      </p:pic>
      <p:sp>
        <p:nvSpPr>
          <p:cNvPr id="725" name="Line 5"/>
          <p:cNvSpPr/>
          <p:nvPr/>
        </p:nvSpPr>
        <p:spPr>
          <a:xfrm>
            <a:off x="2088000" y="4824000"/>
            <a:ext cx="64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26" name="Line 6"/>
          <p:cNvSpPr/>
          <p:nvPr/>
        </p:nvSpPr>
        <p:spPr>
          <a:xfrm>
            <a:off x="2088000" y="6480000"/>
            <a:ext cx="64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27" name="Line 7"/>
          <p:cNvSpPr/>
          <p:nvPr/>
        </p:nvSpPr>
        <p:spPr>
          <a:xfrm flipV="1">
            <a:off x="2088000" y="4824000"/>
            <a:ext cx="0" cy="165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28" name="Line 8"/>
          <p:cNvSpPr/>
          <p:nvPr/>
        </p:nvSpPr>
        <p:spPr>
          <a:xfrm flipV="1">
            <a:off x="8496000" y="4824000"/>
            <a:ext cx="0" cy="165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29" name="Line 9"/>
          <p:cNvSpPr/>
          <p:nvPr/>
        </p:nvSpPr>
        <p:spPr>
          <a:xfrm>
            <a:off x="2088000" y="4824000"/>
            <a:ext cx="64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30" name="Line 10"/>
          <p:cNvSpPr/>
          <p:nvPr/>
        </p:nvSpPr>
        <p:spPr>
          <a:xfrm flipV="1">
            <a:off x="8496000" y="4824000"/>
            <a:ext cx="0" cy="165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731" name="" descr="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" name="" descr=""/>
          <p:cNvPicPr/>
          <p:nvPr/>
        </p:nvPicPr>
        <p:blipFill>
          <a:blip r:embed="rId1"/>
          <a:stretch/>
        </p:blipFill>
        <p:spPr>
          <a:xfrm>
            <a:off x="2349000" y="4392000"/>
            <a:ext cx="5380200" cy="2412360"/>
          </a:xfrm>
          <a:prstGeom prst="rect">
            <a:avLst/>
          </a:prstGeom>
          <a:ln>
            <a:noFill/>
          </a:ln>
        </p:spPr>
      </p:pic>
      <p:sp>
        <p:nvSpPr>
          <p:cNvPr id="73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3A217999-9CD4-4D89-A4F7-5BB6FA3B4D70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5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Inserir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6" name="CustomShape 4"/>
          <p:cNvSpPr/>
          <p:nvPr/>
        </p:nvSpPr>
        <p:spPr>
          <a:xfrm>
            <a:off x="4638600" y="1905120"/>
            <a:ext cx="3895920" cy="25588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 algn="just"/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Inserir 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Rodapé 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Padrão.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41280" algn="just"/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Aqui se aplicam as mesmas regras do cabeçalho.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37" name="Picture 5" descr=""/>
          <p:cNvPicPr/>
          <p:nvPr/>
        </p:nvPicPr>
        <p:blipFill>
          <a:blip r:embed="rId2"/>
          <a:stretch/>
        </p:blipFill>
        <p:spPr>
          <a:xfrm>
            <a:off x="304920" y="1676520"/>
            <a:ext cx="3352680" cy="2495520"/>
          </a:xfrm>
          <a:prstGeom prst="rect">
            <a:avLst/>
          </a:prstGeom>
          <a:ln>
            <a:noFill/>
          </a:ln>
        </p:spPr>
      </p:pic>
      <p:sp>
        <p:nvSpPr>
          <p:cNvPr id="738" name="Line 5"/>
          <p:cNvSpPr/>
          <p:nvPr/>
        </p:nvSpPr>
        <p:spPr>
          <a:xfrm>
            <a:off x="2088000" y="4824000"/>
            <a:ext cx="64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39" name="Line 6"/>
          <p:cNvSpPr/>
          <p:nvPr/>
        </p:nvSpPr>
        <p:spPr>
          <a:xfrm flipV="1">
            <a:off x="8496000" y="4824000"/>
            <a:ext cx="0" cy="165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40" name="Line 7"/>
          <p:cNvSpPr/>
          <p:nvPr/>
        </p:nvSpPr>
        <p:spPr>
          <a:xfrm>
            <a:off x="2066040" y="6480000"/>
            <a:ext cx="6408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741" name="Line 8"/>
          <p:cNvSpPr/>
          <p:nvPr/>
        </p:nvSpPr>
        <p:spPr>
          <a:xfrm flipV="1">
            <a:off x="2091960" y="4824000"/>
            <a:ext cx="0" cy="165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742" name="" descr="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8F65127E-9EFE-4627-BAD9-091E85DE6F12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5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Inserir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6" name="CustomShape 4"/>
          <p:cNvSpPr/>
          <p:nvPr/>
        </p:nvSpPr>
        <p:spPr>
          <a:xfrm>
            <a:off x="5051520" y="1905120"/>
            <a:ext cx="3483000" cy="884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/>
            <a:r>
              <a:rPr b="0" lang="pt-PT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Cria um sumário do texto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47" name="Picture 5" descr=""/>
          <p:cNvPicPr/>
          <p:nvPr/>
        </p:nvPicPr>
        <p:blipFill>
          <a:blip r:embed="rId1"/>
          <a:stretch/>
        </p:blipFill>
        <p:spPr>
          <a:xfrm>
            <a:off x="0" y="1828800"/>
            <a:ext cx="3772080" cy="4143240"/>
          </a:xfrm>
          <a:prstGeom prst="rect">
            <a:avLst/>
          </a:prstGeom>
          <a:ln>
            <a:noFill/>
          </a:ln>
        </p:spPr>
      </p:pic>
      <p:pic>
        <p:nvPicPr>
          <p:cNvPr id="748" name="Picture 6" descr=""/>
          <p:cNvPicPr/>
          <p:nvPr/>
        </p:nvPicPr>
        <p:blipFill>
          <a:blip r:embed="rId2"/>
          <a:stretch/>
        </p:blipFill>
        <p:spPr>
          <a:xfrm>
            <a:off x="4235400" y="2789280"/>
            <a:ext cx="4788000" cy="3622680"/>
          </a:xfrm>
          <a:prstGeom prst="rect">
            <a:avLst/>
          </a:prstGeom>
          <a:ln>
            <a:noFill/>
          </a:ln>
        </p:spPr>
      </p:pic>
      <p:pic>
        <p:nvPicPr>
          <p:cNvPr id="749" name="" descr="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1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8526B8F7-2DE2-45A1-9C61-9236D8D0BC31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2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Inserir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3" name="CustomShape 4"/>
          <p:cNvSpPr/>
          <p:nvPr/>
        </p:nvSpPr>
        <p:spPr>
          <a:xfrm>
            <a:off x="1523880" y="1905120"/>
            <a:ext cx="7010640" cy="609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 algn="ctr"/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Opções do sumário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54" name="Picture 5" descr=""/>
          <p:cNvPicPr/>
          <p:nvPr/>
        </p:nvPicPr>
        <p:blipFill>
          <a:blip r:embed="rId1"/>
          <a:stretch/>
        </p:blipFill>
        <p:spPr>
          <a:xfrm>
            <a:off x="3429000" y="2514600"/>
            <a:ext cx="5467320" cy="3921120"/>
          </a:xfrm>
          <a:prstGeom prst="rect">
            <a:avLst/>
          </a:prstGeom>
          <a:ln>
            <a:noFill/>
          </a:ln>
        </p:spPr>
      </p:pic>
      <p:pic>
        <p:nvPicPr>
          <p:cNvPr id="755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7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F1A4B373-F9E0-4C1E-A1C8-CCBC56698A6D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8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Índices e sumários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9" name="CustomShape 4"/>
          <p:cNvSpPr/>
          <p:nvPr/>
        </p:nvSpPr>
        <p:spPr>
          <a:xfrm>
            <a:off x="914400" y="1905120"/>
            <a:ext cx="7696080" cy="2014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 algn="just"/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Antes de inserir o sumário você deve formatar quais textos constaram no sumário.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41280" algn="just"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60" name="Picture 5" descr=""/>
          <p:cNvPicPr/>
          <p:nvPr/>
        </p:nvPicPr>
        <p:blipFill>
          <a:blip r:embed="rId1"/>
          <a:stretch/>
        </p:blipFill>
        <p:spPr>
          <a:xfrm>
            <a:off x="685800" y="3733920"/>
            <a:ext cx="6553080" cy="2657520"/>
          </a:xfrm>
          <a:prstGeom prst="rect">
            <a:avLst/>
          </a:prstGeom>
          <a:ln>
            <a:noFill/>
          </a:ln>
        </p:spPr>
      </p:pic>
      <p:pic>
        <p:nvPicPr>
          <p:cNvPr id="761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3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37BC9CFF-A268-4504-A813-3729441CB69E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4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 sumário pronto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65" name="Picture 4" descr=""/>
          <p:cNvPicPr/>
          <p:nvPr/>
        </p:nvPicPr>
        <p:blipFill>
          <a:blip r:embed="rId1"/>
          <a:stretch/>
        </p:blipFill>
        <p:spPr>
          <a:xfrm>
            <a:off x="838080" y="2209680"/>
            <a:ext cx="7561440" cy="3219480"/>
          </a:xfrm>
          <a:prstGeom prst="rect">
            <a:avLst/>
          </a:prstGeom>
          <a:ln>
            <a:noFill/>
          </a:ln>
        </p:spPr>
      </p:pic>
      <p:pic>
        <p:nvPicPr>
          <p:cNvPr id="766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8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88E1A083-7E52-4EA8-8495-1CD063C8EA0F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9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Inserir Tabela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0" name="CustomShape 4"/>
          <p:cNvSpPr/>
          <p:nvPr/>
        </p:nvSpPr>
        <p:spPr>
          <a:xfrm>
            <a:off x="2590920" y="1371600"/>
            <a:ext cx="5995800" cy="1905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 algn="just"/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Inserir 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Tabela e depois informe o número de linhas e colunas que terá sua tabela.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71" name="Picture 5" descr=""/>
          <p:cNvPicPr/>
          <p:nvPr/>
        </p:nvPicPr>
        <p:blipFill>
          <a:blip r:embed="rId1"/>
          <a:stretch/>
        </p:blipFill>
        <p:spPr>
          <a:xfrm>
            <a:off x="0" y="1523880"/>
            <a:ext cx="2076480" cy="4524480"/>
          </a:xfrm>
          <a:prstGeom prst="rect">
            <a:avLst/>
          </a:prstGeom>
          <a:ln>
            <a:noFill/>
          </a:ln>
        </p:spPr>
      </p:pic>
      <p:pic>
        <p:nvPicPr>
          <p:cNvPr id="772" name="Picture 6" descr=""/>
          <p:cNvPicPr/>
          <p:nvPr/>
        </p:nvPicPr>
        <p:blipFill>
          <a:blip r:embed="rId2"/>
          <a:stretch/>
        </p:blipFill>
        <p:spPr>
          <a:xfrm>
            <a:off x="2743200" y="3048120"/>
            <a:ext cx="6095880" cy="3605040"/>
          </a:xfrm>
          <a:prstGeom prst="rect">
            <a:avLst/>
          </a:prstGeom>
          <a:ln>
            <a:noFill/>
          </a:ln>
        </p:spPr>
      </p:pic>
      <p:pic>
        <p:nvPicPr>
          <p:cNvPr id="773" name="" descr="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5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F3256A9C-DB44-4330-8F64-BEC30C3E86B3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6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 tabela pronta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77" name="Picture 4" descr=""/>
          <p:cNvPicPr/>
          <p:nvPr/>
        </p:nvPicPr>
        <p:blipFill>
          <a:blip r:embed="rId1"/>
          <a:stretch/>
        </p:blipFill>
        <p:spPr>
          <a:xfrm>
            <a:off x="1905120" y="2743200"/>
            <a:ext cx="6134040" cy="1990800"/>
          </a:xfrm>
          <a:prstGeom prst="rect">
            <a:avLst/>
          </a:prstGeom>
          <a:ln>
            <a:noFill/>
          </a:ln>
        </p:spPr>
      </p:pic>
      <p:pic>
        <p:nvPicPr>
          <p:cNvPr id="778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0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EF2F2A11-C6B0-4BBB-A025-451278A2969B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1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Formatando a tabela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82" name="Picture 4" descr=""/>
          <p:cNvPicPr/>
          <p:nvPr/>
        </p:nvPicPr>
        <p:blipFill>
          <a:blip r:embed="rId1"/>
          <a:stretch/>
        </p:blipFill>
        <p:spPr>
          <a:xfrm>
            <a:off x="533520" y="1523880"/>
            <a:ext cx="1809720" cy="4695840"/>
          </a:xfrm>
          <a:prstGeom prst="rect">
            <a:avLst/>
          </a:prstGeom>
          <a:ln>
            <a:noFill/>
          </a:ln>
        </p:spPr>
      </p:pic>
      <p:pic>
        <p:nvPicPr>
          <p:cNvPr id="783" name="Picture 5" descr=""/>
          <p:cNvPicPr/>
          <p:nvPr/>
        </p:nvPicPr>
        <p:blipFill>
          <a:blip r:embed="rId2"/>
          <a:stretch/>
        </p:blipFill>
        <p:spPr>
          <a:xfrm>
            <a:off x="3200400" y="1600200"/>
            <a:ext cx="5381640" cy="4314960"/>
          </a:xfrm>
          <a:prstGeom prst="rect">
            <a:avLst/>
          </a:prstGeom>
          <a:ln>
            <a:noFill/>
          </a:ln>
        </p:spPr>
      </p:pic>
      <p:pic>
        <p:nvPicPr>
          <p:cNvPr id="784" name="" descr="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49" dur="indefinite" restart="never" nodeType="tmRoot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6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DAA3A6B5-268C-4B45-8365-C26E8E96584E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7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Formatando a tabela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88" name="Picture 4" descr=""/>
          <p:cNvPicPr/>
          <p:nvPr/>
        </p:nvPicPr>
        <p:blipFill>
          <a:blip r:embed="rId1"/>
          <a:stretch/>
        </p:blipFill>
        <p:spPr>
          <a:xfrm>
            <a:off x="2133720" y="1905120"/>
            <a:ext cx="5381640" cy="4314600"/>
          </a:xfrm>
          <a:prstGeom prst="rect">
            <a:avLst/>
          </a:prstGeom>
          <a:ln>
            <a:noFill/>
          </a:ln>
        </p:spPr>
      </p:pic>
      <p:pic>
        <p:nvPicPr>
          <p:cNvPr id="789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1" dur="indefinite" restart="never" nodeType="tmRoot">
          <p:childTnLst>
            <p:seq>
              <p:cTn id="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TextShape 1"/>
          <p:cNvSpPr txBox="1"/>
          <p:nvPr/>
        </p:nvSpPr>
        <p:spPr>
          <a:xfrm>
            <a:off x="144000" y="504000"/>
            <a:ext cx="9000000" cy="64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PLANO DE FUNDO E BORDAS DA TABELA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91" name="" descr=""/>
          <p:cNvPicPr/>
          <p:nvPr/>
        </p:nvPicPr>
        <p:blipFill>
          <a:blip r:embed="rId1"/>
          <a:stretch/>
        </p:blipFill>
        <p:spPr>
          <a:xfrm>
            <a:off x="1368000" y="1872000"/>
            <a:ext cx="7629480" cy="4986000"/>
          </a:xfrm>
          <a:prstGeom prst="rect">
            <a:avLst/>
          </a:prstGeom>
          <a:ln>
            <a:noFill/>
          </a:ln>
        </p:spPr>
      </p:pic>
      <p:pic>
        <p:nvPicPr>
          <p:cNvPr id="792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3" dur="indefinite" restart="never" nodeType="tmRoot">
          <p:childTnLst>
            <p:seq>
              <p:cTn id="5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A029CDB1-00A7-44E2-81FB-0E4F56CA5C3B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5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Inserir imagens no texto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96" name="Picture 4" descr=""/>
          <p:cNvPicPr/>
          <p:nvPr/>
        </p:nvPicPr>
        <p:blipFill>
          <a:blip r:embed="rId1"/>
          <a:stretch/>
        </p:blipFill>
        <p:spPr>
          <a:xfrm>
            <a:off x="0" y="1676520"/>
            <a:ext cx="3381480" cy="4914720"/>
          </a:xfrm>
          <a:prstGeom prst="rect">
            <a:avLst/>
          </a:prstGeom>
          <a:ln>
            <a:noFill/>
          </a:ln>
        </p:spPr>
      </p:pic>
      <p:pic>
        <p:nvPicPr>
          <p:cNvPr id="797" name="Picture 5" descr=""/>
          <p:cNvPicPr/>
          <p:nvPr/>
        </p:nvPicPr>
        <p:blipFill>
          <a:blip r:embed="rId2"/>
          <a:stretch/>
        </p:blipFill>
        <p:spPr>
          <a:xfrm>
            <a:off x="3809880" y="2133720"/>
            <a:ext cx="4876920" cy="3855960"/>
          </a:xfrm>
          <a:prstGeom prst="rect">
            <a:avLst/>
          </a:prstGeom>
          <a:ln>
            <a:noFill/>
          </a:ln>
        </p:spPr>
      </p:pic>
      <p:pic>
        <p:nvPicPr>
          <p:cNvPr id="798" name="" descr="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5" dur="indefinite" restart="never" nodeType="tmRoot">
          <p:childTnLst>
            <p:seq>
              <p:cTn id="5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0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59F149E5-E6DE-4AEC-97E9-D9056B7AA842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1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Formatando o texto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2" name="CustomShape 4"/>
          <p:cNvSpPr/>
          <p:nvPr/>
        </p:nvSpPr>
        <p:spPr>
          <a:xfrm>
            <a:off x="2989440" y="1905120"/>
            <a:ext cx="554508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 algn="just"/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</a:t>
            </a: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Aqui daremos forma ao textos elaborados apartir do broffice Writer.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03" name="Picture 5" descr=""/>
          <p:cNvPicPr/>
          <p:nvPr/>
        </p:nvPicPr>
        <p:blipFill>
          <a:blip r:embed="rId1"/>
          <a:stretch/>
        </p:blipFill>
        <p:spPr>
          <a:xfrm>
            <a:off x="576000" y="1846800"/>
            <a:ext cx="1914480" cy="4705200"/>
          </a:xfrm>
          <a:prstGeom prst="rect">
            <a:avLst/>
          </a:prstGeom>
          <a:ln>
            <a:noFill/>
          </a:ln>
        </p:spPr>
      </p:pic>
      <p:pic>
        <p:nvPicPr>
          <p:cNvPr id="804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7" dur="indefinite" restart="never" nodeType="tmRoot">
          <p:childTnLst>
            <p:seq>
              <p:cTn id="5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6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1AD5D919-55CD-4092-9F64-014101FE922D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7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Formatando os caracteres do texto.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08" name="Picture 4" descr=""/>
          <p:cNvPicPr/>
          <p:nvPr/>
        </p:nvPicPr>
        <p:blipFill>
          <a:blip r:embed="rId1"/>
          <a:stretch/>
        </p:blipFill>
        <p:spPr>
          <a:xfrm>
            <a:off x="380880" y="2209680"/>
            <a:ext cx="1971720" cy="1057320"/>
          </a:xfrm>
          <a:prstGeom prst="rect">
            <a:avLst/>
          </a:prstGeom>
          <a:ln>
            <a:noFill/>
          </a:ln>
        </p:spPr>
      </p:pic>
      <p:pic>
        <p:nvPicPr>
          <p:cNvPr id="809" name="Picture 5" descr=""/>
          <p:cNvPicPr/>
          <p:nvPr/>
        </p:nvPicPr>
        <p:blipFill>
          <a:blip r:embed="rId2"/>
          <a:stretch/>
        </p:blipFill>
        <p:spPr>
          <a:xfrm>
            <a:off x="3276720" y="1981080"/>
            <a:ext cx="5381640" cy="4314960"/>
          </a:xfrm>
          <a:prstGeom prst="rect">
            <a:avLst/>
          </a:prstGeom>
          <a:ln>
            <a:noFill/>
          </a:ln>
        </p:spPr>
      </p:pic>
      <p:pic>
        <p:nvPicPr>
          <p:cNvPr id="810" name="" descr=""/>
          <p:cNvPicPr/>
          <p:nvPr/>
        </p:nvPicPr>
        <p:blipFill>
          <a:blip r:embed="rId3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9" dur="indefinite" restart="never" nodeType="tmRoot">
          <p:childTnLst>
            <p:seq>
              <p:cTn id="6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2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2ADA28C2-42F4-4E8D-A999-C3C84440A55E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3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Formatando os caracteres do texto.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4" name="CustomShape 4"/>
          <p:cNvSpPr/>
          <p:nvPr/>
        </p:nvSpPr>
        <p:spPr>
          <a:xfrm>
            <a:off x="504000" y="1994040"/>
            <a:ext cx="8411400" cy="885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pt-BR" sz="26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Aqui será possível alterar o tipo, tamanho, cor, plano de fundo de fonte, entre outras características</a:t>
            </a: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15" name="Picture 5" descr=""/>
          <p:cNvPicPr/>
          <p:nvPr/>
        </p:nvPicPr>
        <p:blipFill>
          <a:blip r:embed="rId1"/>
          <a:stretch/>
        </p:blipFill>
        <p:spPr>
          <a:xfrm>
            <a:off x="3744000" y="3026520"/>
            <a:ext cx="4409280" cy="3534480"/>
          </a:xfrm>
          <a:prstGeom prst="rect">
            <a:avLst/>
          </a:prstGeom>
          <a:ln>
            <a:noFill/>
          </a:ln>
        </p:spPr>
      </p:pic>
      <p:pic>
        <p:nvPicPr>
          <p:cNvPr id="816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1" dur="indefinite" restart="never" nodeType="tmRoot">
          <p:childTnLst>
            <p:seq>
              <p:cTn id="6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8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6FA393C7-36C8-4445-9F1A-47C4FB640DF1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9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Formatar 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Wingdings"/>
                <a:ea typeface="Wingdings"/>
              </a:rPr>
              <a:t></a:t>
            </a:r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Marcadores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0" name="Picture 4" descr=""/>
          <p:cNvPicPr/>
          <p:nvPr/>
        </p:nvPicPr>
        <p:blipFill>
          <a:blip r:embed="rId1"/>
          <a:stretch/>
        </p:blipFill>
        <p:spPr>
          <a:xfrm>
            <a:off x="3312000" y="2520000"/>
            <a:ext cx="5112000" cy="4098600"/>
          </a:xfrm>
          <a:prstGeom prst="rect">
            <a:avLst/>
          </a:prstGeom>
          <a:ln>
            <a:noFill/>
          </a:ln>
        </p:spPr>
      </p:pic>
      <p:sp>
        <p:nvSpPr>
          <p:cNvPr id="821" name="CustomShape 4"/>
          <p:cNvSpPr/>
          <p:nvPr/>
        </p:nvSpPr>
        <p:spPr>
          <a:xfrm>
            <a:off x="864000" y="1944000"/>
            <a:ext cx="7704000" cy="947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>
              <a:lnSpc>
                <a:spcPct val="100000"/>
              </a:lnSpc>
            </a:pPr>
            <a:r>
              <a:rPr b="0" lang="pt-BR" sz="2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Selecione aqui os marcadores que você usará nos seus textos</a:t>
            </a:r>
            <a:r>
              <a:rPr b="0" lang="pt-BR" sz="18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2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3" dur="indefinite" restart="never" nodeType="tmRoot">
          <p:childTnLst>
            <p:seq>
              <p:cTn id="6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57BF9465-327C-4926-A81D-D679994875D8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5" name="CustomShape 3"/>
          <p:cNvSpPr/>
          <p:nvPr/>
        </p:nvSpPr>
        <p:spPr>
          <a:xfrm>
            <a:off x="1523880" y="190440"/>
            <a:ext cx="7010640" cy="8031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Formatar página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6" name="CustomShape 4"/>
          <p:cNvSpPr/>
          <p:nvPr/>
        </p:nvSpPr>
        <p:spPr>
          <a:xfrm>
            <a:off x="228600" y="5181480"/>
            <a:ext cx="8686800" cy="838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>
              <a:lnSpc>
                <a:spcPct val="90000"/>
              </a:lnSpc>
            </a:pPr>
            <a:r>
              <a:rPr b="0" lang="pt-P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Aqui serão definidos todos as configurações da pagina (tipo e tamanho do papel, margens, bordas, colunas entre outras… 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7" name="Picture 5" descr=""/>
          <p:cNvPicPr/>
          <p:nvPr/>
        </p:nvPicPr>
        <p:blipFill>
          <a:blip r:embed="rId1"/>
          <a:stretch/>
        </p:blipFill>
        <p:spPr>
          <a:xfrm>
            <a:off x="2057400" y="914400"/>
            <a:ext cx="5381640" cy="4314960"/>
          </a:xfrm>
          <a:prstGeom prst="rect">
            <a:avLst/>
          </a:prstGeom>
          <a:ln>
            <a:noFill/>
          </a:ln>
        </p:spPr>
      </p:pic>
      <p:pic>
        <p:nvPicPr>
          <p:cNvPr id="828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5" dur="indefinite" restart="never" nodeType="tmRoot">
          <p:childTnLst>
            <p:seq>
              <p:cTn id="6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0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18E1BA23-2C67-4FB0-9364-583AB6C665E2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1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Definindo margens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32" name="Picture 4" descr=""/>
          <p:cNvPicPr/>
          <p:nvPr/>
        </p:nvPicPr>
        <p:blipFill>
          <a:blip r:embed="rId1"/>
          <a:stretch/>
        </p:blipFill>
        <p:spPr>
          <a:xfrm>
            <a:off x="1981080" y="1752480"/>
            <a:ext cx="5381640" cy="4314960"/>
          </a:xfrm>
          <a:prstGeom prst="rect">
            <a:avLst/>
          </a:prstGeom>
          <a:ln>
            <a:noFill/>
          </a:ln>
        </p:spPr>
      </p:pic>
      <p:sp>
        <p:nvSpPr>
          <p:cNvPr id="833" name="Line 4"/>
          <p:cNvSpPr/>
          <p:nvPr/>
        </p:nvSpPr>
        <p:spPr>
          <a:xfrm flipH="1">
            <a:off x="3350880" y="1447920"/>
            <a:ext cx="2670120" cy="2819160"/>
          </a:xfrm>
          <a:prstGeom prst="line">
            <a:avLst/>
          </a:prstGeom>
          <a:ln w="9360">
            <a:solidFill>
              <a:srgbClr val="666699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34" name="Line 5"/>
          <p:cNvSpPr/>
          <p:nvPr/>
        </p:nvSpPr>
        <p:spPr>
          <a:xfrm flipH="1">
            <a:off x="3503160" y="1752480"/>
            <a:ext cx="2670120" cy="2819520"/>
          </a:xfrm>
          <a:prstGeom prst="line">
            <a:avLst/>
          </a:prstGeom>
          <a:ln w="9360">
            <a:solidFill>
              <a:srgbClr val="666699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35" name="Line 6"/>
          <p:cNvSpPr/>
          <p:nvPr/>
        </p:nvSpPr>
        <p:spPr>
          <a:xfrm flipH="1">
            <a:off x="3503160" y="2286000"/>
            <a:ext cx="2670120" cy="2819520"/>
          </a:xfrm>
          <a:prstGeom prst="line">
            <a:avLst/>
          </a:prstGeom>
          <a:ln w="9360">
            <a:solidFill>
              <a:srgbClr val="666699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36" name="Line 7"/>
          <p:cNvSpPr/>
          <p:nvPr/>
        </p:nvSpPr>
        <p:spPr>
          <a:xfrm>
            <a:off x="914400" y="1828800"/>
            <a:ext cx="2133720" cy="914400"/>
          </a:xfrm>
          <a:prstGeom prst="line">
            <a:avLst/>
          </a:prstGeom>
          <a:ln w="9360">
            <a:solidFill>
              <a:srgbClr val="666699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pic>
        <p:nvPicPr>
          <p:cNvPr id="837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7" dur="indefinite" restart="never" nodeType="tmRoot">
          <p:childTnLst>
            <p:seq>
              <p:cTn id="6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9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2ED81404-27F9-42D5-B1CA-4ABA0C9083EE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0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Atividade Prática.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1" name="CustomShape 4"/>
          <p:cNvSpPr/>
          <p:nvPr/>
        </p:nvSpPr>
        <p:spPr>
          <a:xfrm>
            <a:off x="1523880" y="1905120"/>
            <a:ext cx="701064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2720" indent="-341280">
              <a:lnSpc>
                <a:spcPct val="90000"/>
              </a:lnSpc>
            </a:pPr>
            <a:r>
              <a:rPr b="0" lang="pt-P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Fazer um curriculum profissional utilizando o BrOffice Writer.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41280">
              <a:lnSpc>
                <a:spcPct val="90000"/>
              </a:lnSpc>
            </a:pP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41280">
              <a:lnSpc>
                <a:spcPct val="90000"/>
              </a:lnSpc>
            </a:pPr>
            <a:r>
              <a:rPr b="0" lang="pt-P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Aqui e somente aqui, os Dados podem ser ficticios.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41280">
              <a:lnSpc>
                <a:spcPct val="90000"/>
              </a:lnSpc>
            </a:pP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41280">
              <a:lnSpc>
                <a:spcPct val="90000"/>
              </a:lnSpc>
            </a:pPr>
            <a:r>
              <a:rPr b="0" lang="pt-P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Cada aluno deverá desenvolver o seu.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41280">
              <a:lnSpc>
                <a:spcPct val="90000"/>
              </a:lnSpc>
            </a:pP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41280">
              <a:lnSpc>
                <a:spcPct val="90000"/>
              </a:lnSpc>
            </a:pPr>
            <a:r>
              <a:rPr b="0" lang="pt-P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Enviar para </a:t>
            </a:r>
            <a:r>
              <a:rPr b="0" lang="pt-PT" sz="21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1"/>
              </a:rPr>
              <a:t>andre@oxnar.com.br</a:t>
            </a:r>
            <a:r>
              <a:rPr b="0" lang="pt-PT" sz="2100" spc="-1" strike="noStrike">
                <a:solidFill>
                  <a:srgbClr val="00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r>
              <a:rPr b="0" lang="pt-P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720" indent="-341280">
              <a:lnSpc>
                <a:spcPct val="90000"/>
              </a:lnSpc>
            </a:pP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42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9" dur="indefinite" restart="never" nodeType="tmRoot">
          <p:childTnLst>
            <p:seq>
              <p:cTn id="7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42D098D3-2915-4D23-9B98-20F0B8FAB187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5" name="CustomShape 3"/>
          <p:cNvSpPr/>
          <p:nvPr/>
        </p:nvSpPr>
        <p:spPr>
          <a:xfrm>
            <a:off x="1523880" y="190440"/>
            <a:ext cx="74678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MODELO DE CURRICULUM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46" name="Picture 4" descr=""/>
          <p:cNvPicPr/>
          <p:nvPr/>
        </p:nvPicPr>
        <p:blipFill>
          <a:blip r:embed="rId1"/>
          <a:stretch/>
        </p:blipFill>
        <p:spPr>
          <a:xfrm>
            <a:off x="1447920" y="1219320"/>
            <a:ext cx="6933960" cy="4997160"/>
          </a:xfrm>
          <a:prstGeom prst="rect">
            <a:avLst/>
          </a:prstGeom>
          <a:ln>
            <a:noFill/>
          </a:ln>
        </p:spPr>
      </p:pic>
      <p:pic>
        <p:nvPicPr>
          <p:cNvPr id="847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1" dur="indefinite" restart="never" nodeType="tmRoot">
          <p:childTnLst>
            <p:seq>
              <p:cTn id="7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9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E9280DA4-F574-4886-B9F9-B4E020DC4891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0" name="CustomShape 3"/>
          <p:cNvSpPr/>
          <p:nvPr/>
        </p:nvSpPr>
        <p:spPr>
          <a:xfrm>
            <a:off x="1523880" y="190440"/>
            <a:ext cx="74678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MODELO DE CURRICULUM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51" name="Picture 4" descr=""/>
          <p:cNvPicPr/>
          <p:nvPr/>
        </p:nvPicPr>
        <p:blipFill>
          <a:blip r:embed="rId1"/>
          <a:stretch/>
        </p:blipFill>
        <p:spPr>
          <a:xfrm>
            <a:off x="1828800" y="1371600"/>
            <a:ext cx="4114800" cy="4908600"/>
          </a:xfrm>
          <a:prstGeom prst="rect">
            <a:avLst/>
          </a:prstGeom>
          <a:ln>
            <a:noFill/>
          </a:ln>
        </p:spPr>
      </p:pic>
      <p:pic>
        <p:nvPicPr>
          <p:cNvPr id="852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3" dur="indefinite" restart="never" nodeType="tmRoot">
          <p:childTnLst>
            <p:seq>
              <p:cTn id="7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4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6453470A-985E-4965-8840-444A54164557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5" name="CustomShape 3"/>
          <p:cNvSpPr/>
          <p:nvPr/>
        </p:nvSpPr>
        <p:spPr>
          <a:xfrm>
            <a:off x="1523880" y="190440"/>
            <a:ext cx="74678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MODELO DE CURRICULUM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56" name="Picture 4" descr=""/>
          <p:cNvPicPr/>
          <p:nvPr/>
        </p:nvPicPr>
        <p:blipFill>
          <a:blip r:embed="rId1"/>
          <a:stretch/>
        </p:blipFill>
        <p:spPr>
          <a:xfrm>
            <a:off x="1905120" y="1219320"/>
            <a:ext cx="3822480" cy="5486400"/>
          </a:xfrm>
          <a:prstGeom prst="rect">
            <a:avLst/>
          </a:prstGeom>
          <a:ln>
            <a:noFill/>
          </a:ln>
        </p:spPr>
      </p:pic>
      <p:pic>
        <p:nvPicPr>
          <p:cNvPr id="857" name="" descr=""/>
          <p:cNvPicPr/>
          <p:nvPr/>
        </p:nvPicPr>
        <p:blipFill>
          <a:blip r:embed="rId2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5" dur="indefinite" restart="never" nodeType="tmRoot">
          <p:childTnLst>
            <p:seq>
              <p:cTn id="7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9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C9EC5B47-6ABE-4B9D-8A47-669451543155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0" name="CustomShape 3"/>
          <p:cNvSpPr/>
          <p:nvPr/>
        </p:nvSpPr>
        <p:spPr>
          <a:xfrm>
            <a:off x="1295280" y="373392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Mão a obra……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61" name="" descr=""/>
          <p:cNvPicPr/>
          <p:nvPr/>
        </p:nvPicPr>
        <p:blipFill>
          <a:blip r:embed="rId1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7" dur="indefinite" restart="never" nodeType="tmRoot">
          <p:childTnLst>
            <p:seq>
              <p:cTn id="7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3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454F54FF-9094-4758-B9C0-DF8DC9076E3D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4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Atenção: Itens que serão necessário para o trabalho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5" name="CustomShape 4"/>
          <p:cNvSpPr/>
          <p:nvPr/>
        </p:nvSpPr>
        <p:spPr>
          <a:xfrm>
            <a:off x="1523880" y="1905120"/>
            <a:ext cx="701064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Capa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Contracapa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Sumário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Introdução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Desenvolvimento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Conclusão 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Referências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66" name="" descr=""/>
          <p:cNvPicPr/>
          <p:nvPr/>
        </p:nvPicPr>
        <p:blipFill>
          <a:blip r:embed="rId1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9" dur="indefinite" restart="never" nodeType="tmRoot">
          <p:childTnLst>
            <p:seq>
              <p:cTn id="8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8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A78034CA-5C8F-4145-9962-B62BC7566ADF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9" name="CustomShape 3"/>
          <p:cNvSpPr/>
          <p:nvPr/>
        </p:nvSpPr>
        <p:spPr>
          <a:xfrm>
            <a:off x="1523880" y="190440"/>
            <a:ext cx="7010640" cy="1527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 anchor="ctr"/>
          <a:p>
            <a:pPr/>
            <a:r>
              <a:rPr b="0" lang="pt-PT" sz="4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Atenção: Itens que serão necessário para o trabalho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0" name="CustomShape 4"/>
          <p:cNvSpPr/>
          <p:nvPr/>
        </p:nvSpPr>
        <p:spPr>
          <a:xfrm>
            <a:off x="1523880" y="1905120"/>
            <a:ext cx="701064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Margens: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1240" indent="-284040">
              <a:lnSpc>
                <a:spcPct val="100000"/>
              </a:lnSpc>
              <a:buClr>
                <a:srgbClr val="99cccc"/>
              </a:buClr>
              <a:buFont typeface="Arial"/>
              <a:buChar char="o"/>
            </a:pPr>
            <a:r>
              <a:rPr b="0" lang="pt-P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Esquerda e Superior: 3 cm.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1240" indent="-284040">
              <a:lnSpc>
                <a:spcPct val="100000"/>
              </a:lnSpc>
              <a:buClr>
                <a:srgbClr val="99cccc"/>
              </a:buClr>
              <a:buFont typeface="Arial"/>
              <a:buChar char="o"/>
            </a:pPr>
            <a:r>
              <a:rPr b="0" lang="pt-P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Direita: e Inferior: 2 cm.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Fonte: Arial ou times new roman.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Folha A4.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>
              <a:buClr>
                <a:srgbClr val="336666"/>
              </a:buClr>
              <a:buFont typeface="Wingdings" charset="2"/>
              <a:buChar char=""/>
            </a:pPr>
            <a:r>
              <a:rPr b="0" lang="pt-PT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Numeração no canto superior direito.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71" name="" descr=""/>
          <p:cNvPicPr/>
          <p:nvPr/>
        </p:nvPicPr>
        <p:blipFill>
          <a:blip r:embed="rId1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1" dur="indefinite" restart="never" nodeType="tmRoot">
          <p:childTnLst>
            <p:seq>
              <p:cTn id="8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CustomShape 1"/>
          <p:cNvSpPr/>
          <p:nvPr/>
        </p:nvSpPr>
        <p:spPr>
          <a:xfrm>
            <a:off x="6629400" y="6248520"/>
            <a:ext cx="190512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algn="r"/>
            <a:r>
              <a:rPr b="0" lang="en-US" sz="10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03/16/17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3" name="CustomShape 2"/>
          <p:cNvSpPr/>
          <p:nvPr/>
        </p:nvSpPr>
        <p:spPr>
          <a:xfrm>
            <a:off x="1523880" y="6248520"/>
            <a:ext cx="1295640" cy="4572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/>
            <a:fld id="{AA929F11-8D18-472F-A1DF-A37EF1408143}" type="slidenum">
              <a:rPr b="0" lang="pt-BR" sz="1400" spc="-1" strike="noStrike">
                <a:solidFill>
                  <a:srgbClr val="336666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&lt;número&gt;</a:t>
            </a:fld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4" name="CustomShape 3"/>
          <p:cNvSpPr/>
          <p:nvPr/>
        </p:nvSpPr>
        <p:spPr>
          <a:xfrm>
            <a:off x="1523880" y="1905120"/>
            <a:ext cx="7010640" cy="411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/>
          <a:p>
            <a:pPr marL="341280" indent="-341280" algn="just">
              <a:buClr>
                <a:srgbClr val="336666"/>
              </a:buClr>
              <a:buFont typeface="Wingdings" charset="2"/>
              <a:buChar char="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Tema do trabalho: LIXO ELETRÔNICO. (para as turmas de meio ambiente, contabilidade e administração).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 algn="just">
              <a:buClr>
                <a:srgbClr val="336666"/>
              </a:buClr>
              <a:buFont typeface="Wingdings" charset="2"/>
              <a:buChar char=""/>
            </a:pP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 algn="just">
              <a:buClr>
                <a:srgbClr val="336666"/>
              </a:buClr>
              <a:buFont typeface="Wingdings" charset="2"/>
              <a:buChar char=""/>
            </a:pPr>
            <a:r>
              <a:rPr b="0" lang="pt-BR" sz="3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PARA AS TURMAS DO CURSO DE TÉCNICO EM SEGURANÇA  DO TRABALHO O TEMA SERÁ HARDWARE.</a:t>
            </a:r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1280" indent="-341280"/>
            <a:endParaRPr b="0" lang="pt-BR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75" name="" descr=""/>
          <p:cNvPicPr/>
          <p:nvPr/>
        </p:nvPicPr>
        <p:blipFill>
          <a:blip r:embed="rId1"/>
          <a:stretch/>
        </p:blipFill>
        <p:spPr>
          <a:xfrm>
            <a:off x="8510760" y="72000"/>
            <a:ext cx="561960" cy="1462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3" dur="indefinite" restart="never" nodeType="tmRoot">
          <p:childTnLst>
            <p:seq>
              <p:cTn id="8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TextShape 1"/>
          <p:cNvSpPr txBox="1"/>
          <p:nvPr/>
        </p:nvSpPr>
        <p:spPr>
          <a:xfrm>
            <a:off x="3024000" y="6264000"/>
            <a:ext cx="6120000" cy="5835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Eu sou o 1% Smithers liberar os cães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77" name="" descr=""/>
          <p:cNvPicPr/>
          <p:nvPr/>
        </p:nvPicPr>
        <p:blipFill>
          <a:blip r:embed="rId1"/>
          <a:stretch/>
        </p:blipFill>
        <p:spPr>
          <a:xfrm>
            <a:off x="4703400" y="2052720"/>
            <a:ext cx="1992600" cy="3923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85" dur="indefinite" restart="never" nodeType="tmRoot">
          <p:childTnLst>
            <p:seq>
              <p:cTn id="8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Application>LibreOffice/5.3.0.3$Windows_x86 LibreOffice_project/7074905676c47b82bbcfbea1aeefc84afe1c50e1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Oxnar</dc:creator>
  <dc:description/>
  <dc:language>pt-BR</dc:language>
  <cp:lastModifiedBy/>
  <dcterms:modified xsi:type="dcterms:W3CDTF">2017-03-19T23:08:59Z</dcterms:modified>
  <cp:revision>25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CID">
    <vt:i4>2070</vt:i4>
  </property>
  <property fmtid="{D5CDD505-2E9C-101B-9397-08002B2CF9AE}" pid="3" name="Version">
    <vt:i4>1</vt:i4>
  </property>
</Properties>
</file>