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63" r:id="rId5"/>
    <p:sldId id="258" r:id="rId6"/>
    <p:sldId id="259" r:id="rId7"/>
    <p:sldId id="260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1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50" d="100"/>
          <a:sy n="50" d="100"/>
        </p:scale>
        <p:origin x="768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htudo.com.br/tudo-sobre/google-docs-app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ntl/pt-BR/docs/about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48F84-CFAE-4D1A-946E-842E4E49BB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POWER POINT 2016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538745-42E3-4A8A-8F4F-684061A89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94941" y="4849441"/>
            <a:ext cx="6831673" cy="1086237"/>
          </a:xfrm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9FFB86A-A3AF-4EEF-A0F2-B8C278F44E47}"/>
              </a:ext>
            </a:extLst>
          </p:cNvPr>
          <p:cNvSpPr/>
          <p:nvPr/>
        </p:nvSpPr>
        <p:spPr>
          <a:xfrm>
            <a:off x="762515" y="868320"/>
            <a:ext cx="514350" cy="44027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7FB89E2-845F-43DA-8E53-A17FEC943624}"/>
              </a:ext>
            </a:extLst>
          </p:cNvPr>
          <p:cNvSpPr/>
          <p:nvPr/>
        </p:nvSpPr>
        <p:spPr>
          <a:xfrm>
            <a:off x="10915135" y="1685282"/>
            <a:ext cx="514350" cy="44027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FAE32B3-CA17-410D-BB44-4C6A1C6195D8}"/>
              </a:ext>
            </a:extLst>
          </p:cNvPr>
          <p:cNvSpPr/>
          <p:nvPr/>
        </p:nvSpPr>
        <p:spPr>
          <a:xfrm rot="5400000">
            <a:off x="2211600" y="-836398"/>
            <a:ext cx="473166" cy="337133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3743151-43D2-4D83-BDEF-25B255E557C9}"/>
              </a:ext>
            </a:extLst>
          </p:cNvPr>
          <p:cNvSpPr/>
          <p:nvPr/>
        </p:nvSpPr>
        <p:spPr>
          <a:xfrm rot="5400000">
            <a:off x="9486642" y="4145236"/>
            <a:ext cx="514350" cy="337133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986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15FA6D-98B3-41D9-89D3-C746C9631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99C44EA-671C-468B-B6DC-72F30293D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699" y="1880551"/>
            <a:ext cx="7038975" cy="4977449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477ADC5-35F5-4488-9701-31CADCB915F0}"/>
              </a:ext>
            </a:extLst>
          </p:cNvPr>
          <p:cNvSpPr txBox="1">
            <a:spLocks/>
          </p:cNvSpPr>
          <p:nvPr/>
        </p:nvSpPr>
        <p:spPr>
          <a:xfrm>
            <a:off x="1371600" y="597376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INICIANDO O POWER POINT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8154075-510E-440A-95A1-4D01866A8B49}"/>
              </a:ext>
            </a:extLst>
          </p:cNvPr>
          <p:cNvSpPr txBox="1"/>
          <p:nvPr/>
        </p:nvSpPr>
        <p:spPr>
          <a:xfrm>
            <a:off x="1371600" y="4744820"/>
            <a:ext cx="2743200" cy="360580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7E63484-6387-46A0-99CD-CB6010529A85}"/>
              </a:ext>
            </a:extLst>
          </p:cNvPr>
          <p:cNvCxnSpPr/>
          <p:nvPr/>
        </p:nvCxnSpPr>
        <p:spPr>
          <a:xfrm>
            <a:off x="914400" y="1295400"/>
            <a:ext cx="876299" cy="337185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548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F7E17-E9CA-4662-BDED-B8374821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INICIANDO O POWER POINT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175D4C-4743-4BBB-A4CE-396965296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563" y="2171700"/>
            <a:ext cx="8885274" cy="455099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76EBC5B-DD48-44C4-8A18-C61BFD89F51D}"/>
              </a:ext>
            </a:extLst>
          </p:cNvPr>
          <p:cNvSpPr/>
          <p:nvPr/>
        </p:nvSpPr>
        <p:spPr>
          <a:xfrm>
            <a:off x="457200" y="0"/>
            <a:ext cx="32385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896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F7E17-E9CA-4662-BDED-B8374821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INICIANDO O POWER POINT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76EBC5B-DD48-44C4-8A18-C61BFD89F51D}"/>
              </a:ext>
            </a:extLst>
          </p:cNvPr>
          <p:cNvSpPr/>
          <p:nvPr/>
        </p:nvSpPr>
        <p:spPr>
          <a:xfrm>
            <a:off x="457200" y="0"/>
            <a:ext cx="32385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DB7235-1942-4C43-B9BD-048866E80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72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F7E17-E9CA-4662-BDED-B8374821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DETALHANDO A TELA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175D4C-4743-4BBB-A4CE-396965296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563" y="2171700"/>
            <a:ext cx="8885274" cy="455099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76EBC5B-DD48-44C4-8A18-C61BFD89F51D}"/>
              </a:ext>
            </a:extLst>
          </p:cNvPr>
          <p:cNvSpPr/>
          <p:nvPr/>
        </p:nvSpPr>
        <p:spPr>
          <a:xfrm>
            <a:off x="457200" y="0"/>
            <a:ext cx="323850" cy="685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DE33C4-E532-4A27-822F-93DE18A653D9}"/>
              </a:ext>
            </a:extLst>
          </p:cNvPr>
          <p:cNvSpPr/>
          <p:nvPr/>
        </p:nvSpPr>
        <p:spPr>
          <a:xfrm>
            <a:off x="1729563" y="2171700"/>
            <a:ext cx="3661587" cy="4550994"/>
          </a:xfrm>
          <a:prstGeom prst="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5B6D2A9-2E8C-41A6-B387-A65F9AE7E73F}"/>
              </a:ext>
            </a:extLst>
          </p:cNvPr>
          <p:cNvSpPr/>
          <p:nvPr/>
        </p:nvSpPr>
        <p:spPr>
          <a:xfrm>
            <a:off x="1577163" y="1847850"/>
            <a:ext cx="3813987" cy="5010150"/>
          </a:xfrm>
          <a:prstGeom prst="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63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3" y="34290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981072" y="3182421"/>
            <a:ext cx="11149013" cy="120032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stCxn id="5" idx="1"/>
          </p:cNvCxnSpPr>
          <p:nvPr/>
        </p:nvCxnSpPr>
        <p:spPr>
          <a:xfrm rot="10800000" flipH="1">
            <a:off x="981072" y="1504860"/>
            <a:ext cx="3190878" cy="2277726"/>
          </a:xfrm>
          <a:prstGeom prst="bentConnector3">
            <a:avLst>
              <a:gd name="adj1" fmla="val -7164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4324350" y="1200150"/>
            <a:ext cx="3190879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BARRA DE  ACESSO RÁPIDO E GUIAS </a:t>
            </a:r>
          </a:p>
        </p:txBody>
      </p:sp>
    </p:spTree>
    <p:extLst>
      <p:ext uri="{BB962C8B-B14F-4D97-AF65-F5344CB8AC3E}">
        <p14:creationId xmlns:p14="http://schemas.microsoft.com/office/powerpoint/2010/main" val="409996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25527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2571748" y="4078070"/>
            <a:ext cx="6257928" cy="369331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cxnSpLocks/>
          </p:cNvCxnSpPr>
          <p:nvPr/>
        </p:nvCxnSpPr>
        <p:spPr>
          <a:xfrm rot="10800000" flipH="1">
            <a:off x="2376487" y="637677"/>
            <a:ext cx="3190878" cy="5011700"/>
          </a:xfrm>
          <a:prstGeom prst="bentConnector4">
            <a:avLst>
              <a:gd name="adj1" fmla="val -7164"/>
              <a:gd name="adj2" fmla="val 68423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5048257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PALCO OU ÁREA DO SLIDE</a:t>
            </a:r>
          </a:p>
        </p:txBody>
      </p:sp>
    </p:spTree>
    <p:extLst>
      <p:ext uri="{BB962C8B-B14F-4D97-AF65-F5344CB8AC3E}">
        <p14:creationId xmlns:p14="http://schemas.microsoft.com/office/powerpoint/2010/main" val="297308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25527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1209674" y="4078070"/>
            <a:ext cx="1166812" cy="369331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281026" y="1073532"/>
            <a:ext cx="4203079" cy="3331370"/>
          </a:xfrm>
          <a:prstGeom prst="bentConnector3">
            <a:avLst>
              <a:gd name="adj1" fmla="val 65863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5048257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PAINEL DE SLIDES</a:t>
            </a:r>
          </a:p>
        </p:txBody>
      </p:sp>
    </p:spTree>
    <p:extLst>
      <p:ext uri="{BB962C8B-B14F-4D97-AF65-F5344CB8AC3E}">
        <p14:creationId xmlns:p14="http://schemas.microsoft.com/office/powerpoint/2010/main" val="1181058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25527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8943974" y="4154270"/>
            <a:ext cx="2962276" cy="369331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cxnSpLocks/>
            <a:stCxn id="5" idx="1"/>
          </p:cNvCxnSpPr>
          <p:nvPr/>
        </p:nvCxnSpPr>
        <p:spPr>
          <a:xfrm rot="10800000">
            <a:off x="5048254" y="637678"/>
            <a:ext cx="3895721" cy="5363252"/>
          </a:xfrm>
          <a:prstGeom prst="bentConnector2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FORMATAÇÃO DO PLANO DE FUNDO</a:t>
            </a:r>
          </a:p>
        </p:txBody>
      </p:sp>
    </p:spTree>
    <p:extLst>
      <p:ext uri="{BB962C8B-B14F-4D97-AF65-F5344CB8AC3E}">
        <p14:creationId xmlns:p14="http://schemas.microsoft.com/office/powerpoint/2010/main" val="58158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7C33BA-1D56-4058-BEDC-3E3F3362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4" y="2552700"/>
            <a:ext cx="10882313" cy="55738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4DCE68-4182-4435-8D75-35E84DC2115C}"/>
              </a:ext>
            </a:extLst>
          </p:cNvPr>
          <p:cNvSpPr txBox="1"/>
          <p:nvPr/>
        </p:nvSpPr>
        <p:spPr>
          <a:xfrm>
            <a:off x="8943974" y="4154270"/>
            <a:ext cx="2962276" cy="369331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C7DFB374-BB5B-430A-BBD9-6F2B5E3B92FF}"/>
              </a:ext>
            </a:extLst>
          </p:cNvPr>
          <p:cNvCxnSpPr>
            <a:cxnSpLocks/>
            <a:stCxn id="5" idx="1"/>
          </p:cNvCxnSpPr>
          <p:nvPr/>
        </p:nvCxnSpPr>
        <p:spPr>
          <a:xfrm rot="10800000">
            <a:off x="5048254" y="637678"/>
            <a:ext cx="3895721" cy="5363252"/>
          </a:xfrm>
          <a:prstGeom prst="bentConnector2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FORMATAÇÃO DO PLANO DE FUNDO</a:t>
            </a:r>
          </a:p>
        </p:txBody>
      </p:sp>
    </p:spTree>
    <p:extLst>
      <p:ext uri="{BB962C8B-B14F-4D97-AF65-F5344CB8AC3E}">
        <p14:creationId xmlns:p14="http://schemas.microsoft.com/office/powerpoint/2010/main" val="2362887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PÁGINA INICIAL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17234DF-0F06-495D-B091-F8BB9BD51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1804473"/>
            <a:ext cx="8896350" cy="5000625"/>
          </a:xfrm>
          <a:prstGeom prst="rect">
            <a:avLst/>
          </a:prstGeom>
        </p:spPr>
      </p:pic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59ED41-E643-4796-B591-9CC5D25CC6FC}"/>
              </a:ext>
            </a:extLst>
          </p:cNvPr>
          <p:cNvSpPr txBox="1"/>
          <p:nvPr/>
        </p:nvSpPr>
        <p:spPr>
          <a:xfrm>
            <a:off x="1476374" y="2247725"/>
            <a:ext cx="9305925" cy="120032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2632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482A1EC-E20B-48D4-8573-087812F5B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1" y="1857372"/>
            <a:ext cx="8896350" cy="5000625"/>
          </a:xfrm>
          <a:prstGeom prst="rect">
            <a:avLst/>
          </a:prstGeom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PÁGINA INSERIR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59ED41-E643-4796-B591-9CC5D25CC6FC}"/>
              </a:ext>
            </a:extLst>
          </p:cNvPr>
          <p:cNvSpPr txBox="1"/>
          <p:nvPr/>
        </p:nvSpPr>
        <p:spPr>
          <a:xfrm>
            <a:off x="1476374" y="2247725"/>
            <a:ext cx="9305925" cy="120032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9748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4889AE-BCFE-40EC-8EC6-E767D6017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1" y="1713999"/>
            <a:ext cx="8896350" cy="5000625"/>
          </a:xfrm>
          <a:prstGeom prst="rect">
            <a:avLst/>
          </a:prstGeom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PÁGINA DESIGN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59ED41-E643-4796-B591-9CC5D25CC6FC}"/>
              </a:ext>
            </a:extLst>
          </p:cNvPr>
          <p:cNvSpPr txBox="1"/>
          <p:nvPr/>
        </p:nvSpPr>
        <p:spPr>
          <a:xfrm>
            <a:off x="1476374" y="2247725"/>
            <a:ext cx="9305925" cy="1200329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3247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56A169-AF59-4AB1-BEF9-AE612001A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87" y="1314772"/>
            <a:ext cx="9673432" cy="5490326"/>
          </a:xfrm>
          <a:prstGeom prst="rect">
            <a:avLst/>
          </a:prstGeom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681990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PÁGINA DESIGN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59ED41-E643-4796-B591-9CC5D25CC6FC}"/>
              </a:ext>
            </a:extLst>
          </p:cNvPr>
          <p:cNvSpPr txBox="1"/>
          <p:nvPr/>
        </p:nvSpPr>
        <p:spPr>
          <a:xfrm>
            <a:off x="1385887" y="2019125"/>
            <a:ext cx="4067176" cy="4524315"/>
          </a:xfrm>
          <a:prstGeom prst="rect">
            <a:avLst/>
          </a:prstGeom>
          <a:noFill/>
          <a:ln w="1016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0314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394335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TRANSIÇÃO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33540" y="947492"/>
            <a:ext cx="1724525" cy="1104898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32E3FEDC-F4FE-4657-A9C0-2948084AC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1"/>
            <a:ext cx="12111458" cy="205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87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29C7E48-B40F-4BCF-89FC-55802BADB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12" y="1685925"/>
            <a:ext cx="8943975" cy="5172075"/>
          </a:xfrm>
          <a:prstGeom prst="rect">
            <a:avLst/>
          </a:prstGeom>
        </p:spPr>
      </p:pic>
      <p:cxnSp>
        <p:nvCxnSpPr>
          <p:cNvPr id="8" name="Conector: Angulado 7">
            <a:extLst>
              <a:ext uri="{FF2B5EF4-FFF2-40B4-BE49-F238E27FC236}">
                <a16:creationId xmlns:a16="http://schemas.microsoft.com/office/drawing/2014/main" id="{10E6ED32-3D8C-4E6D-A1FD-1CDA62E96A64}"/>
              </a:ext>
            </a:extLst>
          </p:cNvPr>
          <p:cNvCxnSpPr/>
          <p:nvPr/>
        </p:nvCxnSpPr>
        <p:spPr>
          <a:xfrm>
            <a:off x="1924050" y="-133350"/>
            <a:ext cx="914400" cy="914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606531-1794-466E-A812-E9976C0ADEFA}"/>
              </a:ext>
            </a:extLst>
          </p:cNvPr>
          <p:cNvSpPr txBox="1"/>
          <p:nvPr/>
        </p:nvSpPr>
        <p:spPr>
          <a:xfrm>
            <a:off x="2381250" y="52902"/>
            <a:ext cx="394335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/>
              <a:t>A GUIA TRANSIÇÃO</a:t>
            </a: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545AE8C-FD97-496E-9FEF-1E84D42CB02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543054" y="1123703"/>
            <a:ext cx="1991221" cy="1019175"/>
          </a:xfrm>
          <a:prstGeom prst="bentConnector3">
            <a:avLst>
              <a:gd name="adj1" fmla="val 50000"/>
            </a:avLst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75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15EB6-BB96-4400-9D69-1F0E852E3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GUIA ANIMAÇÃO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F617DD-DA2D-4EEE-9D62-9A51866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0" y="1428750"/>
            <a:ext cx="809625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9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0F0275F-1BF0-4EC2-A434-B44C5A0B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APRESENTAÇÃO DO SLIDE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390077E-88B7-467D-AD6C-1559F1941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4599"/>
            <a:ext cx="12192000" cy="276225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84F1F5D-82DF-4285-9E12-B0C31631D943}"/>
              </a:ext>
            </a:extLst>
          </p:cNvPr>
          <p:cNvSpPr txBox="1"/>
          <p:nvPr/>
        </p:nvSpPr>
        <p:spPr>
          <a:xfrm>
            <a:off x="762000" y="5448300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VOCÊ TAMBÉRM PODE PRESSIONAR A TECLA F5.</a:t>
            </a:r>
          </a:p>
        </p:txBody>
      </p:sp>
    </p:spTree>
    <p:extLst>
      <p:ext uri="{BB962C8B-B14F-4D97-AF65-F5344CB8AC3E}">
        <p14:creationId xmlns:p14="http://schemas.microsoft.com/office/powerpoint/2010/main" val="2010823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47FF7C6-DFAC-4BFF-847B-21059CA8C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1428750"/>
            <a:ext cx="8896350" cy="500062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0F0275F-1BF0-4EC2-A434-B44C5A0B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REVISÃO – VERIFICAR ORTOGRAFIA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4F1F5D-82DF-4285-9E12-B0C31631D943}"/>
              </a:ext>
            </a:extLst>
          </p:cNvPr>
          <p:cNvSpPr txBox="1"/>
          <p:nvPr/>
        </p:nvSpPr>
        <p:spPr>
          <a:xfrm>
            <a:off x="1371600" y="5448300"/>
            <a:ext cx="96012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VOCÊ TAMBÉRM PODE PRESSIONAR A TECLA F7.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A8AA3EA9-2B93-4F60-9549-61F5693EAC48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2438400" y="2419350"/>
            <a:ext cx="3733800" cy="3028950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44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47FF7C6-DFAC-4BFF-847B-21059CA8C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1428750"/>
            <a:ext cx="8896350" cy="5000625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70F0275F-1BF0-4EC2-A434-B44C5A0B5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REVISÃO – COMENTÁRIOS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4F1F5D-82DF-4285-9E12-B0C31631D943}"/>
              </a:ext>
            </a:extLst>
          </p:cNvPr>
          <p:cNvSpPr txBox="1"/>
          <p:nvPr/>
        </p:nvSpPr>
        <p:spPr>
          <a:xfrm>
            <a:off x="1647824" y="5448300"/>
            <a:ext cx="889635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INSIRA COMENTÁRIOS NA APRESENTAÇÃO.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3439A7F-3EF0-4D10-8B86-92E1F0B51C81}"/>
              </a:ext>
            </a:extLst>
          </p:cNvPr>
          <p:cNvCxnSpPr/>
          <p:nvPr/>
        </p:nvCxnSpPr>
        <p:spPr>
          <a:xfrm flipH="1" flipV="1">
            <a:off x="5448300" y="2838450"/>
            <a:ext cx="1200150" cy="2609850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7CE2F3F8-F4CC-4F6F-A71F-40E177818BE7}"/>
              </a:ext>
            </a:extLst>
          </p:cNvPr>
          <p:cNvCxnSpPr>
            <a:cxnSpLocks/>
          </p:cNvCxnSpPr>
          <p:nvPr/>
        </p:nvCxnSpPr>
        <p:spPr>
          <a:xfrm flipV="1">
            <a:off x="6800850" y="2656106"/>
            <a:ext cx="733425" cy="2944594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921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E180C-45AC-4147-904F-8CA7D1C6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EXIBIR – SLIDE MESTRE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C36ABF-F5DB-4430-8B6C-0ACA851EE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1857375"/>
            <a:ext cx="889635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2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E180C-45AC-4147-904F-8CA7D1C6A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EXIBIR – ESCALA DE CINZA E PRETO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3BDE55E-9899-492C-8AC4-E44FDDEFF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1838325"/>
            <a:ext cx="8886825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13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6859AC-A96F-4729-A1CC-FE2BB269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SALVAR COMO...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7E931F1-B738-40C7-AFBD-52A8436DC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171700"/>
            <a:ext cx="8763000" cy="467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58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92EF66-564D-4C3C-9121-00D73E26F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2686050"/>
            <a:ext cx="11525250" cy="1485900"/>
          </a:xfrm>
        </p:spPr>
        <p:txBody>
          <a:bodyPr>
            <a:normAutofit fontScale="90000"/>
          </a:bodyPr>
          <a:lstStyle/>
          <a:p>
            <a:pPr algn="ctr"/>
            <a:br>
              <a:rPr lang="pt-BR" b="1" dirty="0"/>
            </a:br>
            <a:r>
              <a:rPr lang="pt-BR" b="1" dirty="0"/>
              <a:t>Como criar apresentações no Google </a:t>
            </a:r>
            <a:r>
              <a:rPr lang="pt-BR" b="1" dirty="0" err="1"/>
              <a:t>Docs</a:t>
            </a:r>
            <a:br>
              <a:rPr lang="pt-BR" b="1" dirty="0"/>
            </a:br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F427502-A577-488D-B2C8-AB3DA7D4BF37}"/>
              </a:ext>
            </a:extLst>
          </p:cNvPr>
          <p:cNvSpPr/>
          <p:nvPr/>
        </p:nvSpPr>
        <p:spPr>
          <a:xfrm>
            <a:off x="666750" y="5062835"/>
            <a:ext cx="1173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Esta parte da aula foi retirada integralmente do site </a:t>
            </a:r>
            <a:r>
              <a:rPr lang="pt-BR" dirty="0" err="1">
                <a:solidFill>
                  <a:srgbClr val="FF0000"/>
                </a:solidFill>
              </a:rPr>
              <a:t>techmundo</a:t>
            </a:r>
            <a:r>
              <a:rPr lang="pt-BR" dirty="0">
                <a:solidFill>
                  <a:srgbClr val="FF0000"/>
                </a:solidFill>
              </a:rPr>
              <a:t> </a:t>
            </a:r>
          </a:p>
          <a:p>
            <a:r>
              <a:rPr lang="pt-BR" dirty="0">
                <a:solidFill>
                  <a:srgbClr val="FF0000"/>
                </a:solidFill>
              </a:rPr>
              <a:t>http://www.techtudo.com.br/dicas-e-tutoriais/noticia/2012/05/como-criar-apresentacoes-no-google-docs.html</a:t>
            </a:r>
          </a:p>
        </p:txBody>
      </p:sp>
    </p:spTree>
    <p:extLst>
      <p:ext uri="{BB962C8B-B14F-4D97-AF65-F5344CB8AC3E}">
        <p14:creationId xmlns:p14="http://schemas.microsoft.com/office/powerpoint/2010/main" val="3197867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CB605E-72F7-49B4-A9F4-540EA39D7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85800"/>
            <a:ext cx="9601200" cy="5181600"/>
          </a:xfrm>
        </p:spPr>
        <p:txBody>
          <a:bodyPr>
            <a:noAutofit/>
          </a:bodyPr>
          <a:lstStyle/>
          <a:p>
            <a:pPr algn="just"/>
            <a:r>
              <a:rPr lang="pt-BR" sz="3200" dirty="0"/>
              <a:t>Se você está sem o pacote Office da Microsoft, e precisa fazer uma apresentação, uma boa alternativa, pode ser montar seu material no </a:t>
            </a:r>
            <a:r>
              <a:rPr lang="pt-BR" sz="3200" dirty="0">
                <a:hlinkClick r:id="rId2"/>
              </a:rPr>
              <a:t>Google </a:t>
            </a:r>
            <a:r>
              <a:rPr lang="pt-BR" sz="3200" dirty="0" err="1">
                <a:hlinkClick r:id="rId2"/>
              </a:rPr>
              <a:t>Docs</a:t>
            </a:r>
            <a:r>
              <a:rPr lang="pt-BR" sz="3200" dirty="0"/>
              <a:t> (ou Google Drive). 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Além de ficar disponível para acesso online, você pode solicitar colaborações e enviar o material por e-mail e também, fazer download em diversos formatos. Veja abaixo como como criar apresentações no </a:t>
            </a:r>
            <a:r>
              <a:rPr lang="pt-BR" sz="3200" dirty="0">
                <a:hlinkClick r:id="rId2"/>
              </a:rPr>
              <a:t>Google </a:t>
            </a:r>
            <a:r>
              <a:rPr lang="pt-BR" sz="3200" dirty="0" err="1">
                <a:hlinkClick r:id="rId2"/>
              </a:rPr>
              <a:t>Docs</a:t>
            </a:r>
            <a:r>
              <a:rPr lang="pt-B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902784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5A3216-1DDB-474D-B87B-502447999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47700"/>
          </a:xfrm>
        </p:spPr>
        <p:txBody>
          <a:bodyPr>
            <a:normAutofit fontScale="90000"/>
          </a:bodyPr>
          <a:lstStyle/>
          <a:p>
            <a:r>
              <a:rPr lang="pt-BR" dirty="0"/>
              <a:t>ACESSE O GOOGLE DOCS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95FF3FB-7C0D-4214-9D1E-8E2ED76D7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1" y="1830896"/>
            <a:ext cx="7429500" cy="50271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8A2344C-EA77-44A7-A178-2836A9BAC3DB}"/>
              </a:ext>
            </a:extLst>
          </p:cNvPr>
          <p:cNvSpPr txBox="1"/>
          <p:nvPr/>
        </p:nvSpPr>
        <p:spPr>
          <a:xfrm>
            <a:off x="1504950" y="1466850"/>
            <a:ext cx="1055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https://www.google.com/intl/pt-BR/docs/about/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6527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248E2-579E-4AAE-B7DA-27A78362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 MENU SEGUNTE ESCOLHA A OPÇÃO SLIDE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1A5F626-402E-495F-A7DB-2ABE6AE73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350" y="1428750"/>
            <a:ext cx="8312288" cy="544584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F0CF007-1515-4BDF-A1AB-B9E067BFE297}"/>
              </a:ext>
            </a:extLst>
          </p:cNvPr>
          <p:cNvSpPr/>
          <p:nvPr/>
        </p:nvSpPr>
        <p:spPr>
          <a:xfrm>
            <a:off x="3562350" y="3600450"/>
            <a:ext cx="2381250" cy="5715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2286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C6AF5-8DAD-446A-AE26-74E199D9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47700"/>
          </a:xfrm>
        </p:spPr>
        <p:txBody>
          <a:bodyPr>
            <a:normAutofit/>
          </a:bodyPr>
          <a:lstStyle/>
          <a:p>
            <a:r>
              <a:rPr lang="pt-BR" sz="3600" dirty="0"/>
              <a:t>ESCOLHA UM TEMA PARA A APRESENTAÇÃO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89D952A-BC46-41A8-BC50-1886E6EF2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0" y="1160615"/>
            <a:ext cx="8420100" cy="569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90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2B7DF-3158-4AEC-9499-4EA8B046F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AGORA INSIRA AS INFORMAÇÕES NECESSÁRIAS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786197D-F279-46DA-8803-62112370E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0" y="1946648"/>
            <a:ext cx="7124700" cy="482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30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049676-9AB0-432E-A365-6538DDE47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EXPORTANDO A APRESENTAÇÃO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5BEAAA8-D74B-4AC7-9D96-0CC8AEC43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87" y="61912"/>
            <a:ext cx="9953625" cy="673417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F892505-1430-4332-A63E-D40799ADBA54}"/>
              </a:ext>
            </a:extLst>
          </p:cNvPr>
          <p:cNvSpPr/>
          <p:nvPr/>
        </p:nvSpPr>
        <p:spPr>
          <a:xfrm>
            <a:off x="3619500" y="3162300"/>
            <a:ext cx="3295650" cy="2286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84826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938A8-D06F-4BCB-912D-624E5FFA5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MENU ARQUIVO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248581-0911-4B49-BF90-6E63DCFDD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450" y="1302406"/>
            <a:ext cx="8210550" cy="55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5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45E7E3-7D25-4347-88B1-656CE928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MENU EDITAR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4F647A4-D83F-4325-9D55-DD07A8E33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597" y="1233488"/>
            <a:ext cx="8312403" cy="562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84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EC604-1CC2-42E3-B601-1CC40591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MENU VISUALIZAR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296BA0-77AA-48CD-8F85-608E72625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237956"/>
            <a:ext cx="8305800" cy="562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980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3072-23AB-4637-A982-AE254ABB1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MENU INSERIR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850413-E0AD-4546-8EC6-927461996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211" y="1557338"/>
            <a:ext cx="7833789" cy="530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98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F1FF0-EEE2-4F05-9D1C-FF4DA15A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7650"/>
            <a:ext cx="9601200" cy="1485900"/>
          </a:xfrm>
        </p:spPr>
        <p:txBody>
          <a:bodyPr/>
          <a:lstStyle/>
          <a:p>
            <a:r>
              <a:rPr lang="pt-BR" dirty="0"/>
              <a:t>MENU FORMATAR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4917DAD-D536-47FD-8D3C-B0DFDF547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730" y="1195388"/>
            <a:ext cx="8368710" cy="566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75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AF9ECB-AAF7-4931-9685-54B589FBA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MENU SLIDE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8063D04-C6AA-40D9-AC9F-CCB3654D4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1225065"/>
            <a:ext cx="8324850" cy="56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311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B78DF6-3ABC-4BC1-884B-E749D35A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66750"/>
          </a:xfrm>
        </p:spPr>
        <p:txBody>
          <a:bodyPr>
            <a:normAutofit fontScale="90000"/>
          </a:bodyPr>
          <a:lstStyle/>
          <a:p>
            <a:r>
              <a:rPr lang="pt-BR" dirty="0"/>
              <a:t>MENU ARRANGE (ORGANIZAR)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2C8B738-9F74-48EA-9A0D-0B18B02E3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289" y="1443038"/>
            <a:ext cx="8002711" cy="541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559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523D1-826A-4747-921E-B7CCEB761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42900"/>
            <a:ext cx="9601200" cy="704850"/>
          </a:xfrm>
        </p:spPr>
        <p:txBody>
          <a:bodyPr/>
          <a:lstStyle/>
          <a:p>
            <a:r>
              <a:rPr lang="pt-BR" dirty="0"/>
              <a:t>MENU TOOLS (FERRAMENTAS)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2726564-9C48-47B9-9D51-0AFEAC141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850" y="889925"/>
            <a:ext cx="8820150" cy="596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686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4DD9A-3C3F-46DE-8878-0021AA5DC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28650"/>
          </a:xfrm>
        </p:spPr>
        <p:txBody>
          <a:bodyPr>
            <a:normAutofit/>
          </a:bodyPr>
          <a:lstStyle/>
          <a:p>
            <a:r>
              <a:rPr lang="pt-BR" sz="3600" dirty="0"/>
              <a:t>COMPARTILHAMENTO DA APRESENTAÇÃO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8CCE99-A5B4-4C71-ADE0-DCAEFB67B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250" y="1314450"/>
            <a:ext cx="8192750" cy="5543550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BEA7655-0F8D-486F-8E66-19E4A8845DE4}"/>
              </a:ext>
            </a:extLst>
          </p:cNvPr>
          <p:cNvCxnSpPr/>
          <p:nvPr/>
        </p:nvCxnSpPr>
        <p:spPr>
          <a:xfrm flipV="1">
            <a:off x="1733550" y="2609850"/>
            <a:ext cx="9239250" cy="4076700"/>
          </a:xfrm>
          <a:prstGeom prst="straightConnector1">
            <a:avLst/>
          </a:prstGeom>
          <a:ln w="444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647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64DD9A-3C3F-46DE-8878-0021AA5DC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28650"/>
          </a:xfrm>
        </p:spPr>
        <p:txBody>
          <a:bodyPr>
            <a:normAutofit/>
          </a:bodyPr>
          <a:lstStyle/>
          <a:p>
            <a:r>
              <a:rPr lang="pt-BR" sz="3600" dirty="0"/>
              <a:t>COMPARTILHAMENTO DA APRESENTAÇÃO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1F385E9-54FD-4242-AD78-CF08019EC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1206016"/>
            <a:ext cx="8324850" cy="563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555443"/>
      </p:ext>
    </p:extLst>
  </p:cSld>
  <p:clrMapOvr>
    <a:masterClrMapping/>
  </p:clrMapOvr>
</p:sld>
</file>

<file path=ppt/theme/theme1.xml><?xml version="1.0" encoding="utf-8"?>
<a:theme xmlns:a="http://schemas.openxmlformats.org/drawingml/2006/main" name="Cortar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TM10001105[[fn=Corte]]</Template>
  <TotalTime>173</TotalTime>
  <Words>237</Words>
  <Application>Microsoft Office PowerPoint</Application>
  <PresentationFormat>Widescreen</PresentationFormat>
  <Paragraphs>114</Paragraphs>
  <Slides>40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2" baseType="lpstr">
      <vt:lpstr>Franklin Gothic Book</vt:lpstr>
      <vt:lpstr>Cortar</vt:lpstr>
      <vt:lpstr>POWER POINT 2016</vt:lpstr>
      <vt:lpstr>Apresentação do PowerPoint</vt:lpstr>
      <vt:lpstr>INICIANDO O POWER POINT</vt:lpstr>
      <vt:lpstr>INICIANDO O POWER POINT</vt:lpstr>
      <vt:lpstr>DETALHANDO A TELA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GUIA ANIMAÇÃO</vt:lpstr>
      <vt:lpstr>APRESENTAÇÃO DO SLIDE</vt:lpstr>
      <vt:lpstr>REVISÃO – VERIFICAR ORTOGRAFIA</vt:lpstr>
      <vt:lpstr>REVISÃO – COMENTÁRIOS</vt:lpstr>
      <vt:lpstr>EXIBIR – SLIDE MESTRE</vt:lpstr>
      <vt:lpstr>EXIBIR – ESCALA DE CINZA E PRETO</vt:lpstr>
      <vt:lpstr>SALVAR COMO...</vt:lpstr>
      <vt:lpstr> Como criar apresentações no Google Docs </vt:lpstr>
      <vt:lpstr>Apresentação do PowerPoint</vt:lpstr>
      <vt:lpstr>ACESSE O GOOGLE DOCS</vt:lpstr>
      <vt:lpstr>NO MENU SEGUNTE ESCOLHA A OPÇÃO SLIDE</vt:lpstr>
      <vt:lpstr>ESCOLHA UM TEMA PARA A APRESENTAÇÃO</vt:lpstr>
      <vt:lpstr>AGORA INSIRA AS INFORMAÇÕES NECESSÁRIAS</vt:lpstr>
      <vt:lpstr>EXPORTANDO A APRESENTAÇÃO</vt:lpstr>
      <vt:lpstr>MENU ARQUIVO</vt:lpstr>
      <vt:lpstr>MENU EDITAR</vt:lpstr>
      <vt:lpstr>MENU VISUALIZAR</vt:lpstr>
      <vt:lpstr>MENU INSERIR</vt:lpstr>
      <vt:lpstr>MENU FORMATAR</vt:lpstr>
      <vt:lpstr>MENU SLIDE</vt:lpstr>
      <vt:lpstr>MENU ARRANGE (ORGANIZAR)</vt:lpstr>
      <vt:lpstr>MENU TOOLS (FERRAMENTAS)</vt:lpstr>
      <vt:lpstr>COMPARTILHAMENTO DA APRESENTAÇÃO</vt:lpstr>
      <vt:lpstr>COMPARTILHAMENTO DA APRESENTAÇÃO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2016</dc:title>
  <dc:creator>Andre Silva</dc:creator>
  <cp:lastModifiedBy>Andre Silva</cp:lastModifiedBy>
  <cp:revision>16</cp:revision>
  <dcterms:created xsi:type="dcterms:W3CDTF">2018-03-12T17:53:41Z</dcterms:created>
  <dcterms:modified xsi:type="dcterms:W3CDTF">2018-03-12T20:46:51Z</dcterms:modified>
</cp:coreProperties>
</file>