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1" r:id="rId11"/>
    <p:sldId id="266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1692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29712" y="4238625"/>
            <a:ext cx="2962275" cy="26193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C46AF-EA54-48E5-BA0D-B882F1ACC17A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877C-A9DA-42AB-A095-400099A11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9342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C46AF-EA54-48E5-BA0D-B882F1ACC17A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877C-A9DA-42AB-A095-400099A11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6430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C46AF-EA54-48E5-BA0D-B882F1ACC17A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877C-A9DA-42AB-A095-400099A11568}" type="slidenum">
              <a:rPr lang="pt-BR" smtClean="0"/>
              <a:t>‹nº›</a:t>
            </a:fld>
            <a:endParaRPr lang="pt-BR"/>
          </a:p>
        </p:txBody>
      </p:sp>
      <p:pic>
        <p:nvPicPr>
          <p:cNvPr id="6146" name="Picture 2" descr="Resultado de imagem para mr burn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5858" y="0"/>
            <a:ext cx="1296142" cy="205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964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C46AF-EA54-48E5-BA0D-B882F1ACC17A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877C-A9DA-42AB-A095-400099A11568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2" descr="Resultado de imagem para mr burn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5858" y="0"/>
            <a:ext cx="1296142" cy="205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392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C46AF-EA54-48E5-BA0D-B882F1ACC17A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877C-A9DA-42AB-A095-400099A11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382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C46AF-EA54-48E5-BA0D-B882F1ACC17A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877C-A9DA-42AB-A095-400099A11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4895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C46AF-EA54-48E5-BA0D-B882F1ACC17A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877C-A9DA-42AB-A095-400099A11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9500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C46AF-EA54-48E5-BA0D-B882F1ACC17A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877C-A9DA-42AB-A095-400099A11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9894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C46AF-EA54-48E5-BA0D-B882F1ACC17A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877C-A9DA-42AB-A095-400099A11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1523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C46AF-EA54-48E5-BA0D-B882F1ACC17A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877C-A9DA-42AB-A095-400099A11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1021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C46AF-EA54-48E5-BA0D-B882F1ACC17A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877C-A9DA-42AB-A095-400099A11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0944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C46AF-EA54-48E5-BA0D-B882F1ACC17A}" type="datetimeFigureOut">
              <a:rPr lang="pt-BR" smtClean="0"/>
              <a:t>02/03/2017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0877C-A9DA-42AB-A095-400099A11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6219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jp.pr.gov.br/wp-content/uploads/2014/09/RDJ_8956.jpg" TargetMode="External"/><Relationship Id="rId7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hyperlink" Target="http://www.acritica.net/upload/dn_noticia/2015/08/fotosdoaeroportoafonsopena4.jpg" TargetMode="Externa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André Aparecido da Silva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06378" y="4434060"/>
            <a:ext cx="9144000" cy="418027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Minha apresentação pessoal...</a:t>
            </a:r>
            <a:endParaRPr lang="pt-BR" dirty="0"/>
          </a:p>
        </p:txBody>
      </p:sp>
      <p:pic>
        <p:nvPicPr>
          <p:cNvPr id="4" name="Picture 2" descr="Resultado de imagem para mr bur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5858" y="0"/>
            <a:ext cx="1296142" cy="205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867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9175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4400" dirty="0" smtClean="0"/>
              <a:t>Sou professor de informática </a:t>
            </a:r>
            <a:endParaRPr lang="pt-BR" sz="4400" dirty="0"/>
          </a:p>
        </p:txBody>
      </p:sp>
      <p:pic>
        <p:nvPicPr>
          <p:cNvPr id="1026" name="Picture 2" descr="Resultado de imagem para professor de informat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032" y="2926214"/>
            <a:ext cx="333375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sultado de imagem para mr bur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5858" y="0"/>
            <a:ext cx="1296142" cy="205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815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29442" y="198705"/>
            <a:ext cx="10515600" cy="9175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4400" dirty="0" smtClean="0"/>
              <a:t>Também sou professor de matemática</a:t>
            </a:r>
            <a:endParaRPr lang="pt-BR" sz="4400" dirty="0"/>
          </a:p>
        </p:txBody>
      </p:sp>
      <p:pic>
        <p:nvPicPr>
          <p:cNvPr id="2050" name="Picture 2" descr="Resultado de imagem para professor de matemat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855" y="1116280"/>
            <a:ext cx="4517457" cy="447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m para professor de matemat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281" y="3675071"/>
            <a:ext cx="5549719" cy="3182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esultado de imagem para mr bur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5858" y="0"/>
            <a:ext cx="1296142" cy="205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0407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Moro em...</a:t>
            </a:r>
            <a:endParaRPr lang="pt-BR" dirty="0"/>
          </a:p>
        </p:txBody>
      </p:sp>
      <p:pic>
        <p:nvPicPr>
          <p:cNvPr id="3074" name="Picture 2" descr="Resultado de imagem para sao jose dos pinhai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30955"/>
            <a:ext cx="6548438" cy="434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esultado de imagem para sao jose dos pinhai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068" y="1830955"/>
            <a:ext cx="2826363" cy="188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reto 4"/>
          <p:cNvCxnSpPr/>
          <p:nvPr/>
        </p:nvCxnSpPr>
        <p:spPr>
          <a:xfrm>
            <a:off x="838200" y="1830955"/>
            <a:ext cx="11353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838200" y="6171633"/>
            <a:ext cx="11353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6" descr="Resultado de imagem para sao jose dos pinhais aeroporto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068" y="4146745"/>
            <a:ext cx="2826362" cy="202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Resultado de imagem para mr burn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5858" y="0"/>
            <a:ext cx="1296142" cy="205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733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Torço pelo São Paulo FC</a:t>
            </a:r>
            <a:endParaRPr lang="pt-BR" dirty="0"/>
          </a:p>
        </p:txBody>
      </p:sp>
      <p:pic>
        <p:nvPicPr>
          <p:cNvPr id="4098" name="Picture 2" descr="Resultado de imagem para sao paulo f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529" y="1690688"/>
            <a:ext cx="6341204" cy="475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sultado de imagem para sao paulo f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39031"/>
            <a:ext cx="2143415" cy="160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Resultado de imagem para torcedoras do sao paul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5021984" cy="262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3.bp.blogspot.com/-aRQHP3aOsLk/Vv6m85cykXI/AAAAAAAAI2Q/VLU2mLYUUFYNBFKOricRJfokSQv1nvl_Q/s320/soberano_crop_galeri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125" y="4836021"/>
            <a:ext cx="2501859" cy="1610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esultado de imagem para mr burn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5858" y="0"/>
            <a:ext cx="1296142" cy="205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439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Mas não pratico, só assisto </a:t>
            </a:r>
            <a:r>
              <a:rPr lang="pt-BR" dirty="0" smtClean="0"/>
              <a:t>futebol.</a:t>
            </a:r>
            <a:endParaRPr lang="pt-BR" dirty="0"/>
          </a:p>
        </p:txBody>
      </p:sp>
      <p:sp>
        <p:nvSpPr>
          <p:cNvPr id="4" name="AutoShape 2" descr="Resultado de imagem para assistindo futebo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28623">
            <a:off x="3142340" y="2440326"/>
            <a:ext cx="5642718" cy="3516764"/>
          </a:xfrm>
          <a:prstGeom prst="rect">
            <a:avLst/>
          </a:prstGeom>
        </p:spPr>
      </p:pic>
      <p:pic>
        <p:nvPicPr>
          <p:cNvPr id="6" name="Picture 2" descr="Resultado de imagem para mr bur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5858" y="0"/>
            <a:ext cx="1296142" cy="205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231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Também gosto de andar de moto</a:t>
            </a: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0242" name="Picture 2" descr="Resultado de imagem para andar de mot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7190699" cy="450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Resultado de imagem para andar de m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085" y="1690688"/>
            <a:ext cx="3290915" cy="1693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Imagem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085" y="4796482"/>
            <a:ext cx="3290915" cy="140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732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Sedentário a bicicleta eu aposentei</a:t>
            </a:r>
            <a:endParaRPr lang="pt-BR" dirty="0"/>
          </a:p>
        </p:txBody>
      </p:sp>
      <p:pic>
        <p:nvPicPr>
          <p:cNvPr id="11266" name="Picture 2" descr="Resultado de imagem para aposentando a bicicle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975" y="1690688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Resultado de imagem para aposentando a bicicle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40" y="1690689"/>
            <a:ext cx="2713575" cy="207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Resultado de imagem para aposentando a bicicle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865" y="4228496"/>
            <a:ext cx="2715750" cy="203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787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Também gosto de jogos eletrônicos</a:t>
            </a:r>
            <a:endParaRPr lang="pt-BR" dirty="0"/>
          </a:p>
        </p:txBody>
      </p:sp>
      <p:pic>
        <p:nvPicPr>
          <p:cNvPr id="12290" name="Picture 2" descr="Resultado de imagem para sou campeao do pac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571" y="1690687"/>
            <a:ext cx="4367538" cy="503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Resultado de imagem para need for spe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091" y="1690688"/>
            <a:ext cx="4100659" cy="214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Resultado de imagem para gta san andre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3219" y="4227781"/>
            <a:ext cx="4045102" cy="249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5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Adoro crianças</a:t>
            </a:r>
            <a:endParaRPr lang="pt-BR" dirty="0"/>
          </a:p>
        </p:txBody>
      </p:sp>
      <p:pic>
        <p:nvPicPr>
          <p:cNvPr id="5122" name="Picture 2" descr="Resultado de imagem para criança dormin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04496"/>
            <a:ext cx="4572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sultado de imagem para criança dormin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627" y="788163"/>
            <a:ext cx="4802043" cy="265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847380" y="4809506"/>
            <a:ext cx="58545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Principalmente quando elas estão dormindo...</a:t>
            </a:r>
            <a:endParaRPr lang="pt-BR" sz="3200" dirty="0"/>
          </a:p>
        </p:txBody>
      </p:sp>
      <p:pic>
        <p:nvPicPr>
          <p:cNvPr id="7" name="Picture 2" descr="Resultado de imagem para mr bur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5858" y="0"/>
            <a:ext cx="1296142" cy="205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856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25088" y="2977697"/>
            <a:ext cx="4588824" cy="1325563"/>
          </a:xfrm>
        </p:spPr>
        <p:txBody>
          <a:bodyPr/>
          <a:lstStyle/>
          <a:p>
            <a:r>
              <a:rPr lang="pt-BR" dirty="0" smtClean="0"/>
              <a:t>Mais...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52054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53</Words>
  <Application>Microsoft Office PowerPoint</Application>
  <PresentationFormat>Widescreen</PresentationFormat>
  <Paragraphs>13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do Office</vt:lpstr>
      <vt:lpstr>André Aparecido da Silva</vt:lpstr>
      <vt:lpstr>Apresentação do PowerPoint</vt:lpstr>
      <vt:lpstr>Apresentação do PowerPoint</vt:lpstr>
      <vt:lpstr>Moro em...</vt:lpstr>
      <vt:lpstr>Torço pelo São Paulo FC</vt:lpstr>
      <vt:lpstr>Mas não pratico, só assisto futebol.</vt:lpstr>
      <vt:lpstr>       Também gosto de andar de moto       </vt:lpstr>
      <vt:lpstr>Sedentário a bicicleta eu aposentei</vt:lpstr>
      <vt:lpstr>Também gosto de jogos eletrônicos</vt:lpstr>
      <vt:lpstr>Adoro crianças</vt:lpstr>
      <vt:lpstr>Mais...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André Aparecido da Silva</dc:title>
  <dc:creator>Usuário do Windows</dc:creator>
  <cp:lastModifiedBy>Usuário do Windows</cp:lastModifiedBy>
  <cp:revision>10</cp:revision>
  <dcterms:created xsi:type="dcterms:W3CDTF">2017-03-02T03:54:38Z</dcterms:created>
  <dcterms:modified xsi:type="dcterms:W3CDTF">2017-03-02T04:37:19Z</dcterms:modified>
</cp:coreProperties>
</file>