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_rels/slideLayout10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slideLayout4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theme/theme1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</p:sldMasterIdLst>
  <p:sldIdLst>
    <p:sldId id="256" r:id="rId3"/>
  </p:sldIdLst>
  <p:sldSz cx="32399287" cy="43200637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1620000" y="1721520"/>
            <a:ext cx="29158200" cy="721260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1620000" y="10108440"/>
            <a:ext cx="6788520" cy="250516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620000" y="1721520"/>
            <a:ext cx="29158200" cy="721260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1620000" y="10108440"/>
            <a:ext cx="6788520" cy="250513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1620000" y="1721520"/>
            <a:ext cx="29158200" cy="721260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1620000" y="10108440"/>
            <a:ext cx="3312360" cy="250513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9" name="PlaceHolder 3"/>
          <p:cNvSpPr>
            <a:spLocks noGrp="1"/>
          </p:cNvSpPr>
          <p:nvPr>
            <p:ph type="body"/>
          </p:nvPr>
        </p:nvSpPr>
        <p:spPr>
          <a:xfrm>
            <a:off x="5098320" y="10108440"/>
            <a:ext cx="3312360" cy="250513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1620000" y="1721520"/>
            <a:ext cx="29158200" cy="721260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nly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1620000" y="1721520"/>
            <a:ext cx="29158200" cy="3343824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AndObj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1620000" y="1721520"/>
            <a:ext cx="29158200" cy="721260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1620000" y="10108440"/>
            <a:ext cx="3312360" cy="119491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4" name="PlaceHolder 3"/>
          <p:cNvSpPr>
            <a:spLocks noGrp="1"/>
          </p:cNvSpPr>
          <p:nvPr>
            <p:ph type="body"/>
          </p:nvPr>
        </p:nvSpPr>
        <p:spPr>
          <a:xfrm>
            <a:off x="1620000" y="23193000"/>
            <a:ext cx="3312360" cy="119491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5" name="PlaceHolder 4"/>
          <p:cNvSpPr>
            <a:spLocks noGrp="1"/>
          </p:cNvSpPr>
          <p:nvPr>
            <p:ph type="body"/>
          </p:nvPr>
        </p:nvSpPr>
        <p:spPr>
          <a:xfrm>
            <a:off x="5098320" y="10108440"/>
            <a:ext cx="3312360" cy="250513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AndTwoObj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1620000" y="1721520"/>
            <a:ext cx="29158200" cy="721260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1620000" y="10108440"/>
            <a:ext cx="3312360" cy="250513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5098320" y="10108440"/>
            <a:ext cx="3312360" cy="119491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5098320" y="23193000"/>
            <a:ext cx="3312360" cy="119491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OverTx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1620000" y="1721520"/>
            <a:ext cx="29158200" cy="721260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1620000" y="10108440"/>
            <a:ext cx="3312360" cy="119491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5098320" y="10108440"/>
            <a:ext cx="3312360" cy="119491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1620000" y="23193000"/>
            <a:ext cx="6787800" cy="119491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verTx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1620000" y="1721520"/>
            <a:ext cx="29158200" cy="721260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1620000" y="10108440"/>
            <a:ext cx="6788520" cy="119491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1620000" y="23193000"/>
            <a:ext cx="6788520" cy="119491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fourObj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1620000" y="1721520"/>
            <a:ext cx="29158200" cy="721260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1620000" y="10108440"/>
            <a:ext cx="3312360" cy="119491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5098320" y="10108440"/>
            <a:ext cx="3312360" cy="119491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30" name="PlaceHolder 4"/>
          <p:cNvSpPr>
            <a:spLocks noGrp="1"/>
          </p:cNvSpPr>
          <p:nvPr>
            <p:ph type="body"/>
          </p:nvPr>
        </p:nvSpPr>
        <p:spPr>
          <a:xfrm>
            <a:off x="5098320" y="23193000"/>
            <a:ext cx="3312360" cy="119491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31" name="PlaceHolder 5"/>
          <p:cNvSpPr>
            <a:spLocks noGrp="1"/>
          </p:cNvSpPr>
          <p:nvPr>
            <p:ph type="body"/>
          </p:nvPr>
        </p:nvSpPr>
        <p:spPr>
          <a:xfrm>
            <a:off x="1620000" y="23193000"/>
            <a:ext cx="3312360" cy="119491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1620000" y="1721520"/>
            <a:ext cx="29158200" cy="721260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1620000" y="10108440"/>
            <a:ext cx="3312360" cy="119491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5098320" y="10108440"/>
            <a:ext cx="3312360" cy="119491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620000" y="1721520"/>
            <a:ext cx="29158200" cy="7212240"/>
          </a:xfrm>
          <a:prstGeom prst="rect">
            <a:avLst/>
          </a:prstGeom>
        </p:spPr>
        <p:txBody>
          <a:bodyPr anchor="ctr" bIns="0" lIns="0" rIns="0" tIns="0" wrap="none"/>
          <a:p>
            <a:pPr algn="ctr">
              <a:lnSpc>
                <a:spcPct val="100000"/>
              </a:lnSpc>
            </a:pPr>
            <a:r>
              <a:rPr lang="pt-BR"/>
              <a:t>Clique para editar o formato do texto do título</a:t>
            </a:r>
            <a:endParaRPr/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1620000" y="10108440"/>
            <a:ext cx="6788520" cy="25051320"/>
          </a:xfrm>
          <a:prstGeom prst="rect">
            <a:avLst/>
          </a:prstGeom>
        </p:spPr>
        <p:txBody>
          <a:bodyPr bIns="0" lIns="0" rIns="0" tIns="0" wrap="none"/>
          <a:p>
            <a:r>
              <a:rPr lang="pt-BR"/>
              <a:t>Clique para editar o formato do texto da estrutura de tópicos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pt-BR"/>
              <a:t>2.º Nível da estrutura de tópicos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pt-BR"/>
              <a:t>3.º Nível da estrutura de tópicos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pt-BR"/>
              <a:t>4.º Nível da estrutura de tópicos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pt-BR"/>
              <a:t>5.º Nível da estrutura de tópicos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pt-BR"/>
              <a:t>6.º Nível da estrutura de tópicos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pt-BR"/>
              <a:t>7.º Nível da estrutura de tópicos</a:t>
            </a:r>
            <a:endParaRPr/>
          </a:p>
        </p:txBody>
      </p:sp>
      <p:sp>
        <p:nvSpPr>
          <p:cNvPr id="2" name="PlaceHolder 3"/>
          <p:cNvSpPr>
            <a:spLocks noGrp="1"/>
          </p:cNvSpPr>
          <p:nvPr>
            <p:ph type="body"/>
          </p:nvPr>
        </p:nvSpPr>
        <p:spPr>
          <a:xfrm>
            <a:off x="8748360" y="10108440"/>
            <a:ext cx="6788520" cy="25051320"/>
          </a:xfrm>
          <a:prstGeom prst="rect">
            <a:avLst/>
          </a:prstGeom>
        </p:spPr>
        <p:txBody>
          <a:bodyPr bIns="0" lIns="0" rIns="0" tIns="0" wrap="none"/>
          <a:p>
            <a:r>
              <a:rPr lang="pt-BR"/>
              <a:t>Clique para editar o formato do texto da estrutura de tópicos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pt-BR"/>
              <a:t>2.º Nível da estrutura de tópicos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pt-BR"/>
              <a:t>3.º Nível da estrutura de tópicos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pt-BR"/>
              <a:t>4.º Nível da estrutura de tópicos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pt-BR"/>
              <a:t>5.º Nível da estrutura de tópicos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pt-BR"/>
              <a:t>6.º Nível da estrutura de tópicos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pt-BR"/>
              <a:t>7.º Nível da estrutura de tópicos</a:t>
            </a:r>
            <a:endParaRPr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CustomShape 1"/>
          <p:cNvSpPr/>
          <p:nvPr/>
        </p:nvSpPr>
        <p:spPr>
          <a:xfrm>
            <a:off x="1620000" y="1721520"/>
            <a:ext cx="29158200" cy="2021760"/>
          </a:xfrm>
          <a:prstGeom prst="rect">
            <a:avLst/>
          </a:prstGeom>
        </p:spPr>
        <p:txBody>
          <a:bodyPr anchor="ctr" bIns="0" lIns="0" rIns="0" tIns="0" wrap="none"/>
          <a:p>
            <a:pPr algn="ctr">
              <a:lnSpc>
                <a:spcPct val="100000"/>
              </a:lnSpc>
            </a:pPr>
            <a:r>
              <a:rPr b="1" lang="pt-BR" sz="7000"/>
              <a:t>COLEGIO ESTADUAL PAULO LEMINSKI</a:t>
            </a:r>
            <a:endParaRPr/>
          </a:p>
        </p:txBody>
      </p:sp>
      <p:sp>
        <p:nvSpPr>
          <p:cNvPr id="36" name="CustomShape 2"/>
          <p:cNvSpPr/>
          <p:nvPr/>
        </p:nvSpPr>
        <p:spPr>
          <a:xfrm>
            <a:off x="1620000" y="10108440"/>
            <a:ext cx="13912200" cy="1410840"/>
          </a:xfrm>
          <a:prstGeom prst="rect">
            <a:avLst/>
          </a:prstGeom>
        </p:spPr>
        <p:txBody>
          <a:bodyPr bIns="0" lIns="0" rIns="0" tIns="0" wrap="none"/>
          <a:p>
            <a:pPr algn="ctr">
              <a:lnSpc>
                <a:spcPct val="100000"/>
              </a:lnSpc>
              <a:buSzPct val="45000"/>
              <a:buFont typeface="StarSymbol"/>
              <a:buChar char="l"/>
            </a:pPr>
            <a:r>
              <a:rPr b="1" lang="pt-BR" sz="7000"/>
              <a:t>INTRODUÇÃO</a:t>
            </a:r>
            <a:endParaRPr/>
          </a:p>
        </p:txBody>
      </p:sp>
      <p:sp>
        <p:nvSpPr>
          <p:cNvPr id="37" name="CustomShape 3"/>
          <p:cNvSpPr/>
          <p:nvPr/>
        </p:nvSpPr>
        <p:spPr>
          <a:xfrm>
            <a:off x="1620360" y="10108800"/>
            <a:ext cx="13912200" cy="1410840"/>
          </a:xfrm>
          <a:prstGeom prst="rect">
            <a:avLst/>
          </a:prstGeom>
        </p:spPr>
        <p:txBody>
          <a:bodyPr bIns="0" lIns="0" rIns="0" tIns="0" wrap="none"/>
          <a:p>
            <a:pPr algn="ctr">
              <a:lnSpc>
                <a:spcPct val="100000"/>
              </a:lnSpc>
              <a:buSzPct val="45000"/>
              <a:buFont typeface="StarSymbol"/>
              <a:buChar char="l"/>
            </a:pPr>
            <a:r>
              <a:rPr b="1" lang="pt-BR" sz="7000"/>
              <a:t>INTRODUÇÃO</a:t>
            </a:r>
            <a:endParaRPr/>
          </a:p>
        </p:txBody>
      </p:sp>
      <p:sp>
        <p:nvSpPr>
          <p:cNvPr id="38" name="CustomShape 4"/>
          <p:cNvSpPr/>
          <p:nvPr/>
        </p:nvSpPr>
        <p:spPr>
          <a:xfrm>
            <a:off x="1620000" y="3954240"/>
            <a:ext cx="29158200" cy="2021760"/>
          </a:xfrm>
          <a:prstGeom prst="rect">
            <a:avLst/>
          </a:prstGeom>
        </p:spPr>
        <p:txBody>
          <a:bodyPr anchor="ctr" bIns="0" lIns="0" rIns="0" tIns="0" wrap="none"/>
          <a:p>
            <a:pPr algn="ctr">
              <a:lnSpc>
                <a:spcPct val="100000"/>
              </a:lnSpc>
            </a:pPr>
            <a:r>
              <a:rPr b="1" lang="pt-BR" sz="7000"/>
              <a:t>FOSSA SÉPTICA </a:t>
            </a:r>
            <a:endParaRPr/>
          </a:p>
        </p:txBody>
      </p:sp>
      <p:sp>
        <p:nvSpPr>
          <p:cNvPr id="39" name="CustomShape 5"/>
          <p:cNvSpPr/>
          <p:nvPr/>
        </p:nvSpPr>
        <p:spPr>
          <a:xfrm>
            <a:off x="1620360" y="10108440"/>
            <a:ext cx="13912200" cy="1410840"/>
          </a:xfrm>
          <a:prstGeom prst="rect">
            <a:avLst/>
          </a:prstGeom>
          <a:solidFill>
            <a:srgbClr val="94bd5e"/>
          </a:solidFill>
        </p:spPr>
        <p:txBody>
          <a:bodyPr bIns="0" lIns="0" rIns="0" tIns="0" wrap="none"/>
          <a:p>
            <a:pPr algn="ctr">
              <a:lnSpc>
                <a:spcPct val="100000"/>
              </a:lnSpc>
              <a:buSzPct val="45000"/>
              <a:buFont typeface="StarSymbol"/>
              <a:buChar char="l"/>
            </a:pPr>
            <a:r>
              <a:rPr b="1" lang="pt-BR" sz="7000"/>
              <a:t>INTRODUÇÃO</a:t>
            </a:r>
            <a:endParaRPr/>
          </a:p>
        </p:txBody>
      </p:sp>
      <p:sp>
        <p:nvSpPr>
          <p:cNvPr id="40" name="CustomShape 6"/>
          <p:cNvSpPr/>
          <p:nvPr/>
        </p:nvSpPr>
        <p:spPr>
          <a:xfrm>
            <a:off x="1368000" y="10108440"/>
            <a:ext cx="13912200" cy="1410840"/>
          </a:xfrm>
          <a:prstGeom prst="rect">
            <a:avLst/>
          </a:prstGeom>
          <a:solidFill>
            <a:srgbClr val="94bd5e"/>
          </a:solidFill>
        </p:spPr>
        <p:txBody>
          <a:bodyPr bIns="0" lIns="0" rIns="0" tIns="0" wrap="none"/>
          <a:p>
            <a:pPr algn="ctr">
              <a:lnSpc>
                <a:spcPct val="100000"/>
              </a:lnSpc>
              <a:buSzPct val="45000"/>
              <a:buFont typeface="StarSymbol"/>
              <a:buChar char="l"/>
            </a:pPr>
            <a:r>
              <a:rPr b="1" lang="pt-BR" sz="7000"/>
              <a:t>INTRODUÇÃO</a:t>
            </a:r>
            <a:endParaRPr/>
          </a:p>
        </p:txBody>
      </p:sp>
      <p:sp>
        <p:nvSpPr>
          <p:cNvPr id="41" name="CustomShape 7"/>
          <p:cNvSpPr/>
          <p:nvPr/>
        </p:nvSpPr>
        <p:spPr>
          <a:xfrm>
            <a:off x="1224000" y="22710600"/>
            <a:ext cx="14400000" cy="1410840"/>
          </a:xfrm>
          <a:prstGeom prst="rect">
            <a:avLst/>
          </a:prstGeom>
          <a:solidFill>
            <a:srgbClr val="94bd5e"/>
          </a:solidFill>
        </p:spPr>
        <p:txBody>
          <a:bodyPr bIns="0" lIns="0" rIns="0" tIns="0" wrap="none"/>
          <a:p>
            <a:pPr algn="ctr">
              <a:lnSpc>
                <a:spcPct val="100000"/>
              </a:lnSpc>
              <a:buSzPct val="45000"/>
              <a:buFont typeface="StarSymbol"/>
              <a:buChar char="l"/>
            </a:pPr>
            <a:r>
              <a:rPr b="1" lang="pt-BR" sz="7000"/>
              <a:t>OBJETIVO GERAL</a:t>
            </a:r>
            <a:endParaRPr/>
          </a:p>
        </p:txBody>
      </p:sp>
      <p:sp>
        <p:nvSpPr>
          <p:cNvPr id="42" name="CustomShape 8"/>
          <p:cNvSpPr/>
          <p:nvPr/>
        </p:nvSpPr>
        <p:spPr>
          <a:xfrm>
            <a:off x="1224000" y="27245160"/>
            <a:ext cx="14256000" cy="1410840"/>
          </a:xfrm>
          <a:prstGeom prst="rect">
            <a:avLst/>
          </a:prstGeom>
          <a:solidFill>
            <a:srgbClr val="94bd5e"/>
          </a:solidFill>
        </p:spPr>
        <p:txBody>
          <a:bodyPr bIns="0" lIns="0" rIns="0" tIns="0" wrap="none"/>
          <a:p>
            <a:pPr algn="ctr">
              <a:lnSpc>
                <a:spcPct val="100000"/>
              </a:lnSpc>
              <a:buSzPct val="45000"/>
              <a:buFont typeface="StarSymbol"/>
              <a:buChar char="l"/>
            </a:pPr>
            <a:r>
              <a:rPr b="1" lang="pt-BR" sz="7000"/>
              <a:t>OBJETIVOS ESPECÍFICOS</a:t>
            </a:r>
            <a:endParaRPr/>
          </a:p>
        </p:txBody>
      </p:sp>
      <p:sp>
        <p:nvSpPr>
          <p:cNvPr id="43" name="CustomShape 9"/>
          <p:cNvSpPr/>
          <p:nvPr/>
        </p:nvSpPr>
        <p:spPr>
          <a:xfrm>
            <a:off x="17532000" y="9936000"/>
            <a:ext cx="13912200" cy="1410840"/>
          </a:xfrm>
          <a:prstGeom prst="rect">
            <a:avLst/>
          </a:prstGeom>
        </p:spPr>
        <p:txBody>
          <a:bodyPr bIns="0" lIns="0" rIns="0" tIns="0" wrap="none"/>
          <a:p>
            <a:pPr algn="ctr">
              <a:lnSpc>
                <a:spcPct val="100000"/>
              </a:lnSpc>
              <a:buSzPct val="45000"/>
              <a:buFont typeface="StarSymbol"/>
              <a:buChar char="l"/>
            </a:pPr>
            <a:r>
              <a:rPr b="1" lang="pt-BR" sz="7000"/>
              <a:t>INTRODUÇÃO</a:t>
            </a:r>
            <a:endParaRPr/>
          </a:p>
        </p:txBody>
      </p:sp>
      <p:sp>
        <p:nvSpPr>
          <p:cNvPr id="44" name="CustomShape 10"/>
          <p:cNvSpPr/>
          <p:nvPr/>
        </p:nvSpPr>
        <p:spPr>
          <a:xfrm>
            <a:off x="17532360" y="9936360"/>
            <a:ext cx="13912200" cy="1410840"/>
          </a:xfrm>
          <a:prstGeom prst="rect">
            <a:avLst/>
          </a:prstGeom>
        </p:spPr>
        <p:txBody>
          <a:bodyPr bIns="0" lIns="0" rIns="0" tIns="0" wrap="none"/>
          <a:p>
            <a:pPr algn="ctr">
              <a:lnSpc>
                <a:spcPct val="100000"/>
              </a:lnSpc>
              <a:buSzPct val="45000"/>
              <a:buFont typeface="StarSymbol"/>
              <a:buChar char="l"/>
            </a:pPr>
            <a:r>
              <a:rPr b="1" lang="pt-BR" sz="7000"/>
              <a:t>INTRODUÇÃO</a:t>
            </a:r>
            <a:endParaRPr/>
          </a:p>
        </p:txBody>
      </p:sp>
      <p:sp>
        <p:nvSpPr>
          <p:cNvPr id="45" name="CustomShape 11"/>
          <p:cNvSpPr/>
          <p:nvPr/>
        </p:nvSpPr>
        <p:spPr>
          <a:xfrm>
            <a:off x="17136000" y="11347200"/>
            <a:ext cx="14399640" cy="7559640"/>
          </a:xfrm>
          <a:prstGeom prst="rect">
            <a:avLst/>
          </a:prstGeom>
          <a:solidFill>
            <a:srgbClr val="999999"/>
          </a:solidFill>
        </p:spPr>
        <p:txBody>
          <a:bodyPr bIns="0" lIns="0" rIns="0" tIns="0" wrap="none"/>
          <a:p>
            <a:pPr algn="ctr">
              <a:lnSpc>
                <a:spcPct val="100000"/>
              </a:lnSpc>
              <a:buSzPct val="45000"/>
              <a:buFont typeface="StarSymbol"/>
              <a:buChar char="l"/>
            </a:pPr>
            <a:r>
              <a:rPr b="1" lang="pt-BR" sz="7200"/>
              <a:t>…</a:t>
            </a:r>
            <a:r>
              <a:rPr b="1" lang="pt-BR" sz="7200"/>
              <a:t>............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46" name="CustomShape 12"/>
          <p:cNvSpPr/>
          <p:nvPr/>
        </p:nvSpPr>
        <p:spPr>
          <a:xfrm>
            <a:off x="17532360" y="9936000"/>
            <a:ext cx="13912200" cy="1410840"/>
          </a:xfrm>
          <a:prstGeom prst="rect">
            <a:avLst/>
          </a:prstGeom>
          <a:solidFill>
            <a:srgbClr val="94bd5e"/>
          </a:solidFill>
        </p:spPr>
        <p:txBody>
          <a:bodyPr bIns="0" lIns="0" rIns="0" tIns="0" wrap="none"/>
          <a:p>
            <a:pPr algn="ctr">
              <a:lnSpc>
                <a:spcPct val="100000"/>
              </a:lnSpc>
              <a:buSzPct val="45000"/>
              <a:buFont typeface="StarSymbol"/>
              <a:buChar char="l"/>
            </a:pPr>
            <a:r>
              <a:rPr b="1" lang="pt-BR" sz="7000"/>
              <a:t>INTRODUÇÃO</a:t>
            </a:r>
            <a:endParaRPr/>
          </a:p>
        </p:txBody>
      </p:sp>
      <p:sp>
        <p:nvSpPr>
          <p:cNvPr id="47" name="CustomShape 13"/>
          <p:cNvSpPr/>
          <p:nvPr/>
        </p:nvSpPr>
        <p:spPr>
          <a:xfrm>
            <a:off x="17280000" y="9936000"/>
            <a:ext cx="13912200" cy="1410840"/>
          </a:xfrm>
          <a:prstGeom prst="rect">
            <a:avLst/>
          </a:prstGeom>
          <a:solidFill>
            <a:srgbClr val="94bd5e"/>
          </a:solidFill>
        </p:spPr>
        <p:txBody>
          <a:bodyPr bIns="0" lIns="0" rIns="0" tIns="0" wrap="none"/>
          <a:p>
            <a:pPr algn="ctr">
              <a:lnSpc>
                <a:spcPct val="100000"/>
              </a:lnSpc>
              <a:buSzPct val="45000"/>
              <a:buFont typeface="StarSymbol"/>
              <a:buChar char="l"/>
            </a:pPr>
            <a:r>
              <a:rPr b="1" lang="pt-BR" sz="7000"/>
              <a:t>METODOLOGIA</a:t>
            </a:r>
            <a:endParaRPr/>
          </a:p>
        </p:txBody>
      </p:sp>
      <p:sp>
        <p:nvSpPr>
          <p:cNvPr id="48" name="CustomShape 14"/>
          <p:cNvSpPr/>
          <p:nvPr/>
        </p:nvSpPr>
        <p:spPr>
          <a:xfrm>
            <a:off x="17339760" y="19728360"/>
            <a:ext cx="13912200" cy="1410840"/>
          </a:xfrm>
          <a:prstGeom prst="rect">
            <a:avLst/>
          </a:prstGeom>
          <a:solidFill>
            <a:srgbClr val="94bd5e"/>
          </a:solidFill>
        </p:spPr>
        <p:txBody>
          <a:bodyPr bIns="0" lIns="0" rIns="0" tIns="0" wrap="none"/>
          <a:p>
            <a:pPr algn="ctr">
              <a:lnSpc>
                <a:spcPct val="100000"/>
              </a:lnSpc>
              <a:buSzPct val="45000"/>
              <a:buFont typeface="StarSymbol"/>
              <a:buChar char="l"/>
            </a:pPr>
            <a:r>
              <a:rPr b="1" lang="pt-BR" sz="7000"/>
              <a:t>RESULTADOS</a:t>
            </a:r>
            <a:endParaRPr/>
          </a:p>
        </p:txBody>
      </p:sp>
      <p:sp>
        <p:nvSpPr>
          <p:cNvPr id="49" name="CustomShape 15"/>
          <p:cNvSpPr/>
          <p:nvPr/>
        </p:nvSpPr>
        <p:spPr>
          <a:xfrm>
            <a:off x="17280000" y="21139560"/>
            <a:ext cx="14056200" cy="8135640"/>
          </a:xfrm>
          <a:prstGeom prst="rect">
            <a:avLst/>
          </a:prstGeom>
          <a:solidFill>
            <a:srgbClr val="999999"/>
          </a:solidFill>
        </p:spPr>
        <p:txBody>
          <a:bodyPr bIns="0" lIns="0" rIns="0" tIns="0" wrap="none"/>
          <a:p>
            <a:pPr algn="ctr">
              <a:lnSpc>
                <a:spcPct val="100000"/>
              </a:lnSpc>
              <a:buSzPct val="45000"/>
              <a:buFont typeface="StarSymbol"/>
              <a:buChar char="l"/>
            </a:pPr>
            <a:r>
              <a:rPr b="1" lang="pt-BR" sz="7200"/>
              <a:t>…</a:t>
            </a:r>
            <a:r>
              <a:rPr b="1" lang="pt-BR" sz="7200"/>
              <a:t>............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50" name="CustomShape 16"/>
          <p:cNvSpPr/>
          <p:nvPr/>
        </p:nvSpPr>
        <p:spPr>
          <a:xfrm>
            <a:off x="17047440" y="30600360"/>
            <a:ext cx="14488200" cy="1410840"/>
          </a:xfrm>
          <a:prstGeom prst="rect">
            <a:avLst/>
          </a:prstGeom>
          <a:solidFill>
            <a:srgbClr val="94bd5e"/>
          </a:solidFill>
        </p:spPr>
        <p:txBody>
          <a:bodyPr bIns="0" lIns="0" rIns="0" tIns="0" wrap="none"/>
          <a:p>
            <a:pPr algn="ctr">
              <a:lnSpc>
                <a:spcPct val="100000"/>
              </a:lnSpc>
              <a:buSzPct val="45000"/>
              <a:buFont typeface="StarSymbol"/>
              <a:buChar char="l"/>
            </a:pPr>
            <a:r>
              <a:rPr b="1" lang="pt-BR" sz="7000"/>
              <a:t>CONSIDERAÇÕES FINAIS</a:t>
            </a:r>
            <a:endParaRPr/>
          </a:p>
        </p:txBody>
      </p:sp>
      <p:sp>
        <p:nvSpPr>
          <p:cNvPr id="51" name="CustomShape 17"/>
          <p:cNvSpPr/>
          <p:nvPr/>
        </p:nvSpPr>
        <p:spPr>
          <a:xfrm>
            <a:off x="17119440" y="32011560"/>
            <a:ext cx="14416200" cy="10223640"/>
          </a:xfrm>
          <a:prstGeom prst="rect">
            <a:avLst/>
          </a:prstGeom>
          <a:solidFill>
            <a:srgbClr val="999999"/>
          </a:solidFill>
        </p:spPr>
        <p:txBody>
          <a:bodyPr bIns="0" lIns="0" rIns="0" tIns="0" wrap="none"/>
          <a:p>
            <a:pPr algn="ctr">
              <a:lnSpc>
                <a:spcPct val="100000"/>
              </a:lnSpc>
              <a:buSzPct val="45000"/>
              <a:buFont typeface="StarSymbol"/>
              <a:buChar char="l"/>
            </a:pPr>
            <a:r>
              <a:rPr b="1" lang="pt-BR" sz="7200"/>
              <a:t>…</a:t>
            </a:r>
            <a:r>
              <a:rPr b="1" lang="pt-BR" sz="7200"/>
              <a:t>............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52" name="TextShape 18"/>
          <p:cNvSpPr txBox="1"/>
          <p:nvPr/>
        </p:nvSpPr>
        <p:spPr>
          <a:xfrm>
            <a:off x="1420200" y="11637360"/>
            <a:ext cx="13860000" cy="10610640"/>
          </a:xfrm>
          <a:prstGeom prst="rect">
            <a:avLst/>
          </a:prstGeom>
        </p:spPr>
        <p:txBody>
          <a:bodyPr bIns="45000" lIns="90000" rIns="90000" tIns="45000" wrap="none"/>
          <a:p>
            <a:pPr algn="just"/>
            <a:r>
              <a:rPr lang="pt-BR" sz="4400">
                <a:solidFill>
                  <a:srgbClr val="000000"/>
                </a:solidFill>
                <a:latin typeface="Times New Roman"/>
                <a:ea typeface="Times New Roman"/>
              </a:rPr>
              <a:t>As fossas sépticas ou séticas ,são unidades de tratamento primário de esgoto doméstico nas quais são feitas a separação e a transformação físico-química da matéria sólida contida no esgoto. É uma maneira simples e barata de disposição dos esgotos indicada, sobretudo, para a zona rural ou residências isoladas. Todavia, o tratamento não é completo como numa estação de tratamento de esgotos.</a:t>
            </a:r>
            <a:endParaRPr/>
          </a:p>
          <a:p>
            <a:pPr algn="just"/>
            <a:endParaRPr/>
          </a:p>
          <a:p>
            <a:pPr algn="just"/>
            <a:r>
              <a:rPr lang="pt-BR" sz="4400">
                <a:solidFill>
                  <a:srgbClr val="000000"/>
                </a:solidFill>
                <a:latin typeface="Times New Roman"/>
                <a:ea typeface="Times New Roman"/>
              </a:rPr>
              <a:t>As fossas sépticas, uma benfeitoria complementar às moradias, são fundamentais no combate à doenças, verminoses, e endemias, pois evitam o lançamento dos dejetos humanos diretamente em rios, lagos ou mesmo na superfície do solo.</a:t>
            </a:r>
            <a:endParaRPr/>
          </a:p>
          <a:p>
            <a:pPr algn="just"/>
            <a:r>
              <a:rPr lang="pt-BR" sz="4400">
                <a:solidFill>
                  <a:srgbClr val="000000"/>
                </a:solidFill>
                <a:latin typeface="Times New Roman"/>
                <a:ea typeface="Times New Roman"/>
              </a:rPr>
              <a:t>Esse tipo de fossa nada mais é do que um tanque enterrado, que recebe os esgotos (dejetos e águas servidas), retém a parte sólida e inicia o processo biológico de purificação da parte líquida (efluente).</a:t>
            </a:r>
            <a:endParaRPr/>
          </a:p>
        </p:txBody>
      </p:sp>
      <p:sp>
        <p:nvSpPr>
          <p:cNvPr id="53" name="TextShape 19"/>
          <p:cNvSpPr txBox="1"/>
          <p:nvPr/>
        </p:nvSpPr>
        <p:spPr>
          <a:xfrm>
            <a:off x="1368000" y="24408000"/>
            <a:ext cx="14112000" cy="1965240"/>
          </a:xfrm>
          <a:prstGeom prst="rect">
            <a:avLst/>
          </a:prstGeom>
        </p:spPr>
        <p:txBody>
          <a:bodyPr bIns="45000" lIns="90000" rIns="90000" tIns="45000" wrap="none"/>
          <a:p>
            <a:pPr algn="just"/>
            <a:r>
              <a:rPr lang="pt-BR" sz="4400"/>
              <a:t>Qual a eficácia das fossas sépticas para  o tratamento dos resíduos primários nas residencias e pequenas propriedades rurais?</a:t>
            </a:r>
            <a:endParaRPr/>
          </a:p>
        </p:txBody>
      </p:sp>
      <p:sp>
        <p:nvSpPr>
          <p:cNvPr id="54" name="TextShape 20"/>
          <p:cNvSpPr txBox="1"/>
          <p:nvPr/>
        </p:nvSpPr>
        <p:spPr>
          <a:xfrm>
            <a:off x="1224000" y="29160000"/>
            <a:ext cx="14256000" cy="10089720"/>
          </a:xfrm>
          <a:prstGeom prst="rect">
            <a:avLst/>
          </a:prstGeom>
        </p:spPr>
        <p:txBody>
          <a:bodyPr bIns="45000" lIns="90000" rIns="90000" tIns="45000" wrap="none"/>
          <a:p>
            <a:r>
              <a:rPr lang="pt-BR" sz="4400"/>
              <a:t>* Verificar a eficiencia das fossas sépticas para o tratamento de residuos;</a:t>
            </a:r>
            <a:endParaRPr/>
          </a:p>
          <a:p>
            <a:endParaRPr/>
          </a:p>
          <a:p>
            <a:r>
              <a:rPr lang="pt-BR" sz="4400"/>
              <a:t>* Comparar o tratamento  de residuos utilizando fossas sépticas com demais formas de tratamento;</a:t>
            </a:r>
            <a:endParaRPr/>
          </a:p>
          <a:p>
            <a:endParaRPr/>
          </a:p>
          <a:p>
            <a:r>
              <a:rPr lang="pt-BR" sz="4400"/>
              <a:t>* Criar um padrão  para o uso de fossas sépticas;</a:t>
            </a:r>
            <a:endParaRPr/>
          </a:p>
          <a:p>
            <a:endParaRPr/>
          </a:p>
          <a:p>
            <a:r>
              <a:rPr lang="pt-BR" sz="4400"/>
              <a:t>* Obejetivo 02</a:t>
            </a:r>
            <a:endParaRPr/>
          </a:p>
          <a:p>
            <a:endParaRPr/>
          </a:p>
          <a:p>
            <a:r>
              <a:rPr lang="pt-BR" sz="4400"/>
              <a:t>* Obejetivo 03</a:t>
            </a:r>
            <a:endParaRPr/>
          </a:p>
          <a:p>
            <a:endParaRPr/>
          </a:p>
          <a:p>
            <a:r>
              <a:rPr lang="pt-BR" sz="4400"/>
              <a:t>* Obejetivo 04</a:t>
            </a:r>
            <a:endParaRPr/>
          </a:p>
          <a:p>
            <a:endParaRPr/>
          </a:p>
          <a:p>
            <a:r>
              <a:rPr lang="pt-BR" sz="4400"/>
              <a:t>* Obejetivo 05</a:t>
            </a:r>
            <a:endParaRPr/>
          </a:p>
          <a:p>
            <a:endParaRPr/>
          </a:p>
        </p:txBody>
      </p:sp>
      <p:sp>
        <p:nvSpPr>
          <p:cNvPr id="55" name="TextShape 21"/>
          <p:cNvSpPr txBox="1"/>
          <p:nvPr/>
        </p:nvSpPr>
        <p:spPr>
          <a:xfrm>
            <a:off x="1585080" y="6983280"/>
            <a:ext cx="29734920" cy="1965240"/>
          </a:xfrm>
          <a:prstGeom prst="rect">
            <a:avLst/>
          </a:prstGeom>
        </p:spPr>
        <p:txBody>
          <a:bodyPr bIns="45000" lIns="90000" rIns="90000" tIns="45000" wrap="none"/>
          <a:p>
            <a:r>
              <a:rPr b="1" lang="pt-BR" sz="4400"/>
              <a:t>Integrantes</a:t>
            </a:r>
            <a:r>
              <a:rPr lang="pt-BR" sz="4400"/>
              <a:t>: Walmir dos Santos; Nelson dos Santos; Silvana Apª Fernandes; Jessiel P. Lima; Rangel de Souza Silva.</a:t>
            </a:r>
            <a:r>
              <a:rPr b="1" lang="pt-BR" sz="4400"/>
              <a:t> </a:t>
            </a:r>
            <a:endParaRPr/>
          </a:p>
          <a:p>
            <a:endParaRPr/>
          </a:p>
          <a:p>
            <a:r>
              <a:rPr b="1" lang="pt-BR" sz="4400"/>
              <a:t>Orientadora:</a:t>
            </a:r>
            <a:r>
              <a:rPr lang="pt-BR" sz="4400"/>
              <a:t> Elisabete Silva  </a:t>
            </a:r>
            <a:endParaRPr/>
          </a:p>
        </p:txBody>
      </p:sp>
    </p:spTree>
  </p:cSld>
  <p:timing>
    <p:tnLst>
      <p:par>
        <p:cTn dur="indefinite" id="1" nodeType="tmRoot" restart="never">
          <p:childTnLst>
            <p:seq>
              <p:cTn id="2" nodeType="mainSeq">
                <p:childTnLst/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