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315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316" r:id="rId24"/>
    <p:sldId id="317" r:id="rId25"/>
    <p:sldId id="318" r:id="rId26"/>
    <p:sldId id="319" r:id="rId27"/>
    <p:sldId id="320" r:id="rId28"/>
    <p:sldId id="321" r:id="rId29"/>
    <p:sldId id="322" r:id="rId30"/>
    <p:sldId id="323" r:id="rId31"/>
    <p:sldId id="324" r:id="rId32"/>
    <p:sldId id="325" r:id="rId33"/>
    <p:sldId id="326" r:id="rId34"/>
    <p:sldId id="276" r:id="rId35"/>
    <p:sldId id="277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</p:sldIdLst>
  <p:sldSz cx="9144000" cy="6858000" type="screen4x3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3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Clique para editar o título mestre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9BA2D612-52ED-4254-83C9-15B28F91E6F8}" type="datetime1">
              <a:rPr lang="pt-BR" sz="1200" b="0" strike="noStrike" spc="-1">
                <a:solidFill>
                  <a:srgbClr val="8B8B8B"/>
                </a:solidFill>
                <a:latin typeface="Calibri"/>
              </a:rPr>
              <a:t>13/09/2018</a:t>
            </a:fld>
            <a:endParaRPr lang="pt-BR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FEF8D443-C67C-4632-81E0-8C2354B3630A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‹nº›</a:t>
            </a:fld>
            <a:endParaRPr lang="pt-BR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solidFill>
                  <a:srgbClr val="000000"/>
                </a:solidFill>
                <a:latin typeface="Calibri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/>
          <p:cNvPicPr/>
          <p:nvPr/>
        </p:nvPicPr>
        <p:blipFill>
          <a:blip r:embed="rId14"/>
          <a:stretch/>
        </p:blipFill>
        <p:spPr>
          <a:xfrm>
            <a:off x="0" y="7920"/>
            <a:ext cx="9143640" cy="6849720"/>
          </a:xfrm>
          <a:prstGeom prst="rect">
            <a:avLst/>
          </a:prstGeom>
          <a:ln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EA601AB4-CFAA-448F-8603-337F723A688F}" type="datetime1">
              <a:rPr lang="pt-BR" sz="1200" b="0" strike="noStrike" spc="-1">
                <a:solidFill>
                  <a:srgbClr val="8B8B8B"/>
                </a:solidFill>
                <a:latin typeface="Calibri"/>
              </a:rPr>
              <a:t>13/09/2018</a:t>
            </a:fld>
            <a:endParaRPr lang="pt-BR" sz="1200" b="0" strike="noStrike" spc="-1"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2BA2B662-BCFD-4CCB-961E-C78CE756EE69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‹nº›</a:t>
            </a:fld>
            <a:endParaRPr lang="pt-BR" sz="1200" b="0" strike="noStrike" spc="-1"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Clique para editar o formato do texto do título</a:t>
            </a:r>
          </a:p>
        </p:txBody>
      </p:sp>
      <p:sp>
        <p:nvSpPr>
          <p:cNvPr id="46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solidFill>
                  <a:srgbClr val="000000"/>
                </a:solidFill>
                <a:latin typeface="Calibri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Imagem 82"/>
          <p:cNvPicPr/>
          <p:nvPr/>
        </p:nvPicPr>
        <p:blipFill>
          <a:blip r:embed="rId14"/>
          <a:stretch/>
        </p:blipFill>
        <p:spPr>
          <a:xfrm>
            <a:off x="35640" y="0"/>
            <a:ext cx="9176400" cy="6858000"/>
          </a:xfrm>
          <a:prstGeom prst="rect">
            <a:avLst/>
          </a:prstGeom>
          <a:ln>
            <a:noFill/>
          </a:ln>
        </p:spPr>
      </p:pic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Clique para editar o título mestre</a:t>
            </a:r>
          </a:p>
        </p:txBody>
      </p:sp>
      <p:sp>
        <p:nvSpPr>
          <p:cNvPr id="85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9E0FFE6A-08D9-49B3-83CE-EB0B22CA8D2B}" type="datetime1">
              <a:rPr lang="pt-BR" sz="1200" b="0" strike="noStrike" spc="-1">
                <a:solidFill>
                  <a:srgbClr val="8B8B8B"/>
                </a:solidFill>
                <a:latin typeface="Calibri"/>
              </a:rPr>
              <a:t>13/09/2018</a:t>
            </a:fld>
            <a:endParaRPr lang="pt-BR" sz="1200" b="0" strike="noStrike" spc="-1">
              <a:latin typeface="Times New Roman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 algn="r">
              <a:lnSpc>
                <a:spcPct val="100000"/>
              </a:lnSpc>
            </a:pPr>
            <a:fld id="{798CD0E1-9FEE-433E-B726-795D4F4406FA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‹nº›</a:t>
            </a:fld>
            <a:endParaRPr lang="pt-BR" sz="1200" b="0" strike="noStrike" spc="-1">
              <a:latin typeface="Times New Roman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solidFill>
                  <a:srgbClr val="000000"/>
                </a:solidFill>
                <a:latin typeface="Calibri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solidFill>
                  <a:srgbClr val="000000"/>
                </a:solidFill>
                <a:latin typeface="Calibri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ogle.com/intl/pt-BR/docs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icture 2"/>
          <p:cNvPicPr/>
          <p:nvPr/>
        </p:nvPicPr>
        <p:blipFill>
          <a:blip r:embed="rId2"/>
          <a:stretch/>
        </p:blipFill>
        <p:spPr>
          <a:xfrm>
            <a:off x="0" y="7920"/>
            <a:ext cx="9143640" cy="6849720"/>
          </a:xfrm>
          <a:prstGeom prst="rect">
            <a:avLst/>
          </a:prstGeom>
          <a:ln>
            <a:noFill/>
          </a:ln>
        </p:spPr>
      </p:pic>
      <p:sp>
        <p:nvSpPr>
          <p:cNvPr id="126" name="TextShape 1"/>
          <p:cNvSpPr txBox="1"/>
          <p:nvPr/>
        </p:nvSpPr>
        <p:spPr>
          <a:xfrm>
            <a:off x="467640" y="2133720"/>
            <a:ext cx="8347320" cy="26632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NORMAS PARA ELABORAÇÃO DE TRABALHOS E COMO FORMATÁ-LO NO GOOGLE DOCS</a:t>
            </a:r>
          </a:p>
        </p:txBody>
      </p:sp>
      <p:sp>
        <p:nvSpPr>
          <p:cNvPr id="127" name="TextShape 2"/>
          <p:cNvSpPr txBox="1"/>
          <p:nvPr/>
        </p:nvSpPr>
        <p:spPr>
          <a:xfrm>
            <a:off x="1371600" y="5013360"/>
            <a:ext cx="6400440" cy="624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lang="pt-BR" sz="1600" b="0" strike="noStrike" spc="-1">
                <a:solidFill>
                  <a:srgbClr val="000000"/>
                </a:solidFill>
                <a:latin typeface="Calibri"/>
              </a:rPr>
              <a:t>Prof. André Aparecido da Silva</a:t>
            </a:r>
            <a:endParaRPr lang="pt-BR" sz="1600" b="0" strike="noStrike" spc="-1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lang="pt-BR" sz="1600" b="0" strike="noStrike" spc="-1">
                <a:solidFill>
                  <a:srgbClr val="000000"/>
                </a:solidFill>
                <a:latin typeface="Calibri"/>
              </a:rPr>
              <a:t>Disponível em: </a:t>
            </a:r>
            <a:r>
              <a:rPr lang="pt-BR" sz="1600" b="0" u="sng" strike="noStrike" spc="-1">
                <a:solidFill>
                  <a:srgbClr val="0000FF"/>
                </a:solidFill>
                <a:uFillTx/>
                <a:latin typeface="Calibri"/>
                <a:hlinkClick r:id="rId3"/>
              </a:rPr>
              <a:t>http://www.oxnar.com.br/aulas</a:t>
            </a:r>
            <a:r>
              <a:rPr lang="pt-BR" sz="1600" b="0" strike="noStrike" spc="-1">
                <a:solidFill>
                  <a:srgbClr val="000000"/>
                </a:solidFill>
                <a:latin typeface="Calibri"/>
              </a:rPr>
              <a:t>   </a:t>
            </a:r>
            <a:endParaRPr lang="pt-BR" sz="1600" b="0" strike="noStrike" spc="-1">
              <a:latin typeface="Arial"/>
            </a:endParaRPr>
          </a:p>
        </p:txBody>
      </p:sp>
      <p:sp>
        <p:nvSpPr>
          <p:cNvPr id="128" name="TextShape 3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129" name="TextShape 4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C5A1E43C-8F3F-421D-8AE7-FFA51125570A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1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/>
          <p:cNvPicPr/>
          <p:nvPr/>
        </p:nvPicPr>
        <p:blipFill>
          <a:blip r:embed="rId2"/>
          <a:stretch/>
        </p:blipFill>
        <p:spPr>
          <a:xfrm>
            <a:off x="0" y="7920"/>
            <a:ext cx="9143640" cy="6849720"/>
          </a:xfrm>
          <a:prstGeom prst="rect">
            <a:avLst/>
          </a:prstGeom>
          <a:ln>
            <a:noFill/>
          </a:ln>
        </p:spPr>
      </p:pic>
      <p:sp>
        <p:nvSpPr>
          <p:cNvPr id="131" name="TextShape 1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132" name="TextShape 2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3DCA2326-C046-43AD-8A60-9A3B0AF70986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2</a:t>
            </a:fld>
            <a:endParaRPr lang="pt-BR" sz="1200" b="0" strike="noStrike" spc="-1">
              <a:latin typeface="Times New Roman"/>
            </a:endParaRPr>
          </a:p>
        </p:txBody>
      </p:sp>
      <p:pic>
        <p:nvPicPr>
          <p:cNvPr id="133" name="Imagem 132"/>
          <p:cNvPicPr/>
          <p:nvPr/>
        </p:nvPicPr>
        <p:blipFill>
          <a:blip r:embed="rId3"/>
          <a:stretch/>
        </p:blipFill>
        <p:spPr>
          <a:xfrm>
            <a:off x="720000" y="993960"/>
            <a:ext cx="6696000" cy="4017240"/>
          </a:xfrm>
          <a:prstGeom prst="rect">
            <a:avLst/>
          </a:prstGeom>
          <a:ln>
            <a:noFill/>
          </a:ln>
        </p:spPr>
      </p:pic>
      <p:sp>
        <p:nvSpPr>
          <p:cNvPr id="134" name="TextShape 3"/>
          <p:cNvSpPr txBox="1"/>
          <p:nvPr/>
        </p:nvSpPr>
        <p:spPr>
          <a:xfrm>
            <a:off x="432000" y="216000"/>
            <a:ext cx="8208000" cy="346320"/>
          </a:xfrm>
          <a:prstGeom prst="rect">
            <a:avLst/>
          </a:prstGeom>
          <a:noFill/>
          <a:ln>
            <a:noFill/>
          </a:ln>
        </p:spPr>
      </p:sp>
      <p:sp>
        <p:nvSpPr>
          <p:cNvPr id="135" name="TextShape 4"/>
          <p:cNvSpPr txBox="1"/>
          <p:nvPr/>
        </p:nvSpPr>
        <p:spPr>
          <a:xfrm>
            <a:off x="648000" y="216000"/>
            <a:ext cx="8136000" cy="4867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/>
            <a:r>
              <a:rPr lang="pt-BR" sz="2800" b="1" strike="noStrike" spc="-1">
                <a:latin typeface="Arial"/>
              </a:rPr>
              <a:t>ACESSE A PLATAFORMA DO GOOGLE DOCS </a:t>
            </a:r>
          </a:p>
        </p:txBody>
      </p:sp>
      <p:sp>
        <p:nvSpPr>
          <p:cNvPr id="136" name="TextShape 5"/>
          <p:cNvSpPr txBox="1"/>
          <p:nvPr/>
        </p:nvSpPr>
        <p:spPr>
          <a:xfrm>
            <a:off x="1224000" y="5544000"/>
            <a:ext cx="6192000" cy="715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pt-BR" sz="2200" b="0" strike="noStrike" spc="-1">
                <a:latin typeface="Arial"/>
                <a:hlinkClick r:id="rId4"/>
              </a:rPr>
              <a:t>https://www.google.com/intl/pt-BR/docs</a:t>
            </a:r>
            <a:r>
              <a:rPr lang="pt-BR" sz="2200" b="0" strike="noStrike" spc="-1">
                <a:latin typeface="Arial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8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Na plataforma escolha documento  em branco</a:t>
            </a:r>
          </a:p>
        </p:txBody>
      </p:sp>
      <p:sp>
        <p:nvSpPr>
          <p:cNvPr id="138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139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BB1CB515-559B-40E5-868A-1FA65EAB8C2E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3</a:t>
            </a:fld>
            <a:endParaRPr lang="pt-BR" sz="1200" b="0" strike="noStrike" spc="-1">
              <a:latin typeface="Times New Roman"/>
            </a:endParaRPr>
          </a:p>
        </p:txBody>
      </p:sp>
      <p:pic>
        <p:nvPicPr>
          <p:cNvPr id="140" name="Imagem 139"/>
          <p:cNvPicPr/>
          <p:nvPr/>
        </p:nvPicPr>
        <p:blipFill>
          <a:blip r:embed="rId2"/>
          <a:stretch/>
        </p:blipFill>
        <p:spPr>
          <a:xfrm>
            <a:off x="455400" y="1656000"/>
            <a:ext cx="8644680" cy="5186520"/>
          </a:xfrm>
          <a:prstGeom prst="rect">
            <a:avLst/>
          </a:prstGeom>
          <a:ln>
            <a:noFill/>
          </a:ln>
        </p:spPr>
      </p:pic>
      <p:sp>
        <p:nvSpPr>
          <p:cNvPr id="141" name="Line 4"/>
          <p:cNvSpPr/>
          <p:nvPr/>
        </p:nvSpPr>
        <p:spPr>
          <a:xfrm flipV="1">
            <a:off x="2016000" y="1152000"/>
            <a:ext cx="5976000" cy="331200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Se o google docs não estiver em português faça a alteração</a:t>
            </a:r>
          </a:p>
        </p:txBody>
      </p:sp>
      <p:pic>
        <p:nvPicPr>
          <p:cNvPr id="143" name="Imagem 142"/>
          <p:cNvPicPr/>
          <p:nvPr/>
        </p:nvPicPr>
        <p:blipFill>
          <a:blip r:embed="rId2"/>
          <a:stretch/>
        </p:blipFill>
        <p:spPr>
          <a:xfrm>
            <a:off x="1008000" y="1735920"/>
            <a:ext cx="7667280" cy="4600080"/>
          </a:xfrm>
          <a:prstGeom prst="rect">
            <a:avLst/>
          </a:prstGeom>
          <a:ln>
            <a:noFill/>
          </a:ln>
        </p:spPr>
      </p:pic>
      <p:sp>
        <p:nvSpPr>
          <p:cNvPr id="144" name="Line 2"/>
          <p:cNvSpPr/>
          <p:nvPr/>
        </p:nvSpPr>
        <p:spPr>
          <a:xfrm flipV="1">
            <a:off x="2520000" y="1152000"/>
            <a:ext cx="5472360" cy="381600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5" name="CustomShape 3"/>
          <p:cNvSpPr/>
          <p:nvPr/>
        </p:nvSpPr>
        <p:spPr>
          <a:xfrm>
            <a:off x="1008000" y="4968000"/>
            <a:ext cx="2592000" cy="576000"/>
          </a:xfrm>
          <a:prstGeom prst="rect">
            <a:avLst/>
          </a:prstGeom>
          <a:noFill/>
          <a:ln>
            <a:solidFill>
              <a:srgbClr val="EF413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FD92C80D-0D80-454D-8F03-39AFEFE54DF2}"/>
              </a:ext>
            </a:extLst>
          </p:cNvPr>
          <p:cNvSpPr/>
          <p:nvPr/>
        </p:nvSpPr>
        <p:spPr>
          <a:xfrm>
            <a:off x="689316" y="1937842"/>
            <a:ext cx="78919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/>
              <a:t>Atenção: Não há necessidade de “Salvar” seu documento, pois, como se trata de um documento online, o seu carregamento e processamento são feitos em tempo real.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Imagem 145"/>
          <p:cNvPicPr/>
          <p:nvPr/>
        </p:nvPicPr>
        <p:blipFill>
          <a:blip r:embed="rId2"/>
          <a:stretch/>
        </p:blipFill>
        <p:spPr>
          <a:xfrm>
            <a:off x="684720" y="1872000"/>
            <a:ext cx="7667280" cy="4600080"/>
          </a:xfrm>
          <a:prstGeom prst="rect">
            <a:avLst/>
          </a:prstGeom>
          <a:ln>
            <a:noFill/>
          </a:ln>
        </p:spPr>
      </p:pic>
      <p:sp>
        <p:nvSpPr>
          <p:cNvPr id="14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Se o google docs não estiver em português faça a alteração</a:t>
            </a:r>
          </a:p>
        </p:txBody>
      </p:sp>
      <p:sp>
        <p:nvSpPr>
          <p:cNvPr id="148" name="Line 2"/>
          <p:cNvSpPr/>
          <p:nvPr/>
        </p:nvSpPr>
        <p:spPr>
          <a:xfrm flipV="1">
            <a:off x="3960000" y="1152000"/>
            <a:ext cx="4032360" cy="223200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9" name="CustomShape 3"/>
          <p:cNvSpPr/>
          <p:nvPr/>
        </p:nvSpPr>
        <p:spPr>
          <a:xfrm>
            <a:off x="1944000" y="3384000"/>
            <a:ext cx="2592000" cy="576000"/>
          </a:xfrm>
          <a:prstGeom prst="rect">
            <a:avLst/>
          </a:prstGeom>
          <a:noFill/>
          <a:ln>
            <a:solidFill>
              <a:srgbClr val="EF413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4150741302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CONFIGURAÇÃO DAS PÁGINAS</a:t>
            </a:r>
          </a:p>
        </p:txBody>
      </p:sp>
      <p:pic>
        <p:nvPicPr>
          <p:cNvPr id="151" name="Imagem 150"/>
          <p:cNvPicPr/>
          <p:nvPr/>
        </p:nvPicPr>
        <p:blipFill>
          <a:blip r:embed="rId2"/>
          <a:stretch/>
        </p:blipFill>
        <p:spPr>
          <a:xfrm>
            <a:off x="1008000" y="1269000"/>
            <a:ext cx="6894720" cy="5139000"/>
          </a:xfrm>
          <a:prstGeom prst="rect">
            <a:avLst/>
          </a:prstGeom>
          <a:ln>
            <a:noFill/>
          </a:ln>
        </p:spPr>
      </p:pic>
      <p:sp>
        <p:nvSpPr>
          <p:cNvPr id="152" name="CustomShape 2"/>
          <p:cNvSpPr/>
          <p:nvPr/>
        </p:nvSpPr>
        <p:spPr>
          <a:xfrm>
            <a:off x="1512000" y="6048000"/>
            <a:ext cx="2088000" cy="387000"/>
          </a:xfrm>
          <a:prstGeom prst="rect">
            <a:avLst/>
          </a:prstGeom>
          <a:noFill/>
          <a:ln>
            <a:solidFill>
              <a:srgbClr val="EF413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3" name="Line 3"/>
          <p:cNvSpPr/>
          <p:nvPr/>
        </p:nvSpPr>
        <p:spPr>
          <a:xfrm flipV="1">
            <a:off x="2016000" y="1152000"/>
            <a:ext cx="5976720" cy="115200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4" name="Line 4"/>
          <p:cNvSpPr/>
          <p:nvPr/>
        </p:nvSpPr>
        <p:spPr>
          <a:xfrm flipV="1">
            <a:off x="2448000" y="1152000"/>
            <a:ext cx="5544720" cy="479700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8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m 154"/>
          <p:cNvPicPr/>
          <p:nvPr/>
        </p:nvPicPr>
        <p:blipFill>
          <a:blip r:embed="rId2"/>
          <a:stretch/>
        </p:blipFill>
        <p:spPr>
          <a:xfrm>
            <a:off x="2088000" y="1557360"/>
            <a:ext cx="6991200" cy="5210640"/>
          </a:xfrm>
          <a:prstGeom prst="rect">
            <a:avLst/>
          </a:prstGeom>
          <a:ln>
            <a:noFill/>
          </a:ln>
        </p:spPr>
      </p:pic>
      <p:sp>
        <p:nvSpPr>
          <p:cNvPr id="156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INSIRA AS MARGENS DESEJADAS</a:t>
            </a:r>
          </a:p>
        </p:txBody>
      </p:sp>
      <p:sp>
        <p:nvSpPr>
          <p:cNvPr id="157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158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819B2908-9B6D-4ED3-B296-3916E2A02633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8</a:t>
            </a:fld>
            <a:endParaRPr lang="pt-BR" sz="1200" b="0" strike="noStrike" spc="-1">
              <a:latin typeface="Times New Roman"/>
            </a:endParaRPr>
          </a:p>
        </p:txBody>
      </p:sp>
      <p:sp>
        <p:nvSpPr>
          <p:cNvPr id="159" name="Line 4"/>
          <p:cNvSpPr/>
          <p:nvPr/>
        </p:nvSpPr>
        <p:spPr>
          <a:xfrm flipV="1">
            <a:off x="7200000" y="3456000"/>
            <a:ext cx="1884240" cy="43200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0" name="Line 5"/>
          <p:cNvSpPr/>
          <p:nvPr/>
        </p:nvSpPr>
        <p:spPr>
          <a:xfrm flipV="1">
            <a:off x="7200360" y="3464280"/>
            <a:ext cx="1884240" cy="43200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1" name="Line 6"/>
          <p:cNvSpPr/>
          <p:nvPr/>
        </p:nvSpPr>
        <p:spPr>
          <a:xfrm flipV="1">
            <a:off x="7259760" y="3464280"/>
            <a:ext cx="1884240" cy="150372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2" name="Line 7"/>
          <p:cNvSpPr/>
          <p:nvPr/>
        </p:nvSpPr>
        <p:spPr>
          <a:xfrm flipV="1">
            <a:off x="7259760" y="3464280"/>
            <a:ext cx="1884240" cy="114372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3" name="Line 8"/>
          <p:cNvSpPr/>
          <p:nvPr/>
        </p:nvSpPr>
        <p:spPr>
          <a:xfrm flipV="1">
            <a:off x="7128000" y="3464280"/>
            <a:ext cx="1956600" cy="78372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4" name="Line 9"/>
          <p:cNvSpPr/>
          <p:nvPr/>
        </p:nvSpPr>
        <p:spPr>
          <a:xfrm flipH="1" flipV="1">
            <a:off x="2088000" y="3528000"/>
            <a:ext cx="2016000" cy="86400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8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INSERÇÃO DA NUMERAÇÃO NAS PÁGINAS</a:t>
            </a:r>
          </a:p>
        </p:txBody>
      </p:sp>
      <p:sp>
        <p:nvSpPr>
          <p:cNvPr id="166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167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ECE43CD3-F965-43E8-BCA3-C953E9F04EEB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9</a:t>
            </a:fld>
            <a:endParaRPr lang="pt-BR" sz="1200" b="0" strike="noStrike" spc="-1">
              <a:latin typeface="Times New Roman"/>
            </a:endParaRPr>
          </a:p>
        </p:txBody>
      </p:sp>
      <p:pic>
        <p:nvPicPr>
          <p:cNvPr id="168" name="Imagem 167"/>
          <p:cNvPicPr/>
          <p:nvPr/>
        </p:nvPicPr>
        <p:blipFill>
          <a:blip r:embed="rId2"/>
          <a:stretch/>
        </p:blipFill>
        <p:spPr>
          <a:xfrm>
            <a:off x="72000" y="1641600"/>
            <a:ext cx="6840000" cy="5098320"/>
          </a:xfrm>
          <a:prstGeom prst="rect">
            <a:avLst/>
          </a:prstGeom>
          <a:ln>
            <a:noFill/>
          </a:ln>
        </p:spPr>
      </p:pic>
      <p:sp>
        <p:nvSpPr>
          <p:cNvPr id="169" name="CustomShape 4"/>
          <p:cNvSpPr/>
          <p:nvPr/>
        </p:nvSpPr>
        <p:spPr>
          <a:xfrm>
            <a:off x="4176000" y="5445000"/>
            <a:ext cx="2232000" cy="387000"/>
          </a:xfrm>
          <a:prstGeom prst="rect">
            <a:avLst/>
          </a:prstGeom>
          <a:noFill/>
          <a:ln>
            <a:solidFill>
              <a:srgbClr val="EF413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0" name="Line 5"/>
          <p:cNvSpPr/>
          <p:nvPr/>
        </p:nvSpPr>
        <p:spPr>
          <a:xfrm flipH="1" flipV="1">
            <a:off x="216000" y="1224000"/>
            <a:ext cx="1944000" cy="144000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1" name="Line 6"/>
          <p:cNvSpPr/>
          <p:nvPr/>
        </p:nvSpPr>
        <p:spPr>
          <a:xfrm flipH="1" flipV="1">
            <a:off x="288000" y="3600000"/>
            <a:ext cx="1944000" cy="144000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Imagem 171"/>
          <p:cNvPicPr/>
          <p:nvPr/>
        </p:nvPicPr>
        <p:blipFill>
          <a:blip r:embed="rId2"/>
          <a:stretch/>
        </p:blipFill>
        <p:spPr>
          <a:xfrm>
            <a:off x="2376000" y="1759320"/>
            <a:ext cx="6659280" cy="4963320"/>
          </a:xfrm>
          <a:prstGeom prst="rect">
            <a:avLst/>
          </a:prstGeom>
          <a:ln>
            <a:noFill/>
          </a:ln>
        </p:spPr>
      </p:pic>
      <p:sp>
        <p:nvSpPr>
          <p:cNvPr id="173" name="TextShape 1"/>
          <p:cNvSpPr txBox="1"/>
          <p:nvPr/>
        </p:nvSpPr>
        <p:spPr>
          <a:xfrm>
            <a:off x="45756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INSERÇÃO DA NUMERAÇÃO NAS PÁGINAS</a:t>
            </a:r>
          </a:p>
        </p:txBody>
      </p:sp>
      <p:sp>
        <p:nvSpPr>
          <p:cNvPr id="174" name="Line 2"/>
          <p:cNvSpPr/>
          <p:nvPr/>
        </p:nvSpPr>
        <p:spPr>
          <a:xfrm flipV="1">
            <a:off x="6336000" y="144000"/>
            <a:ext cx="2808000" cy="403200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5">
            <a:extLst>
              <a:ext uri="{FF2B5EF4-FFF2-40B4-BE49-F238E27FC236}">
                <a16:creationId xmlns:a16="http://schemas.microsoft.com/office/drawing/2014/main" id="{03A7676D-A806-474C-BCB4-DFFF1D228BC6}"/>
              </a:ext>
            </a:extLst>
          </p:cNvPr>
          <p:cNvSpPr/>
          <p:nvPr/>
        </p:nvSpPr>
        <p:spPr>
          <a:xfrm>
            <a:off x="4946511" y="4176000"/>
            <a:ext cx="1524627" cy="775828"/>
          </a:xfrm>
          <a:prstGeom prst="rect">
            <a:avLst/>
          </a:prstGeom>
          <a:noFill/>
          <a:ln>
            <a:solidFill>
              <a:srgbClr val="EF413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E A NUMERAÇÃO FICARÁ ASSIM </a:t>
            </a:r>
          </a:p>
        </p:txBody>
      </p:sp>
      <p:pic>
        <p:nvPicPr>
          <p:cNvPr id="176" name="Imagem 175"/>
          <p:cNvPicPr/>
          <p:nvPr/>
        </p:nvPicPr>
        <p:blipFill>
          <a:blip r:embed="rId2"/>
          <a:stretch/>
        </p:blipFill>
        <p:spPr>
          <a:xfrm>
            <a:off x="2016000" y="1448640"/>
            <a:ext cx="7050960" cy="5342400"/>
          </a:xfrm>
          <a:prstGeom prst="rect">
            <a:avLst/>
          </a:prstGeom>
          <a:ln>
            <a:noFill/>
          </a:ln>
        </p:spPr>
      </p:pic>
      <p:sp>
        <p:nvSpPr>
          <p:cNvPr id="177" name="Line 2"/>
          <p:cNvSpPr/>
          <p:nvPr/>
        </p:nvSpPr>
        <p:spPr>
          <a:xfrm flipV="1">
            <a:off x="7056000" y="0"/>
            <a:ext cx="2088000" cy="504000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8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ALTERAR A FONTE - TIPO</a:t>
            </a:r>
          </a:p>
        </p:txBody>
      </p:sp>
      <p:sp>
        <p:nvSpPr>
          <p:cNvPr id="179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180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B2D3BCB8-48E1-49DB-B181-73F89D1876D3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12</a:t>
            </a:fld>
            <a:endParaRPr lang="pt-BR" sz="1200" b="0" strike="noStrike" spc="-1">
              <a:latin typeface="Times New Roman"/>
            </a:endParaRPr>
          </a:p>
        </p:txBody>
      </p:sp>
      <p:pic>
        <p:nvPicPr>
          <p:cNvPr id="181" name="Imagem 180"/>
          <p:cNvPicPr/>
          <p:nvPr/>
        </p:nvPicPr>
        <p:blipFill>
          <a:blip r:embed="rId2"/>
          <a:stretch/>
        </p:blipFill>
        <p:spPr>
          <a:xfrm>
            <a:off x="2160000" y="1656000"/>
            <a:ext cx="6800400" cy="5152680"/>
          </a:xfrm>
          <a:prstGeom prst="rect">
            <a:avLst/>
          </a:prstGeom>
          <a:ln>
            <a:noFill/>
          </a:ln>
        </p:spPr>
      </p:pic>
      <p:sp>
        <p:nvSpPr>
          <p:cNvPr id="182" name="CustomShape 4"/>
          <p:cNvSpPr/>
          <p:nvPr/>
        </p:nvSpPr>
        <p:spPr>
          <a:xfrm>
            <a:off x="5256000" y="5328000"/>
            <a:ext cx="2448000" cy="387000"/>
          </a:xfrm>
          <a:prstGeom prst="rect">
            <a:avLst/>
          </a:prstGeom>
          <a:noFill/>
          <a:ln>
            <a:solidFill>
              <a:srgbClr val="EF413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3" name="CustomShape 5"/>
          <p:cNvSpPr/>
          <p:nvPr/>
        </p:nvSpPr>
        <p:spPr>
          <a:xfrm>
            <a:off x="5256000" y="3789000"/>
            <a:ext cx="2448000" cy="387000"/>
          </a:xfrm>
          <a:prstGeom prst="rect">
            <a:avLst/>
          </a:prstGeom>
          <a:noFill/>
          <a:ln>
            <a:solidFill>
              <a:srgbClr val="EF413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8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Imagem 183"/>
          <p:cNvPicPr/>
          <p:nvPr/>
        </p:nvPicPr>
        <p:blipFill>
          <a:blip r:embed="rId2"/>
          <a:stretch/>
        </p:blipFill>
        <p:spPr>
          <a:xfrm>
            <a:off x="2343600" y="1656000"/>
            <a:ext cx="6800400" cy="5152680"/>
          </a:xfrm>
          <a:prstGeom prst="rect">
            <a:avLst/>
          </a:prstGeom>
          <a:ln>
            <a:noFill/>
          </a:ln>
        </p:spPr>
      </p:pic>
      <p:sp>
        <p:nvSpPr>
          <p:cNvPr id="18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ALTERAR A FONTE - TAMANHO</a:t>
            </a:r>
          </a:p>
        </p:txBody>
      </p:sp>
      <p:sp>
        <p:nvSpPr>
          <p:cNvPr id="186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187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857ADDC0-F054-4577-BFD9-1B26A31F4F32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13</a:t>
            </a:fld>
            <a:endParaRPr lang="pt-BR" sz="1200" b="0" strike="noStrike" spc="-1">
              <a:latin typeface="Times New Roman"/>
            </a:endParaRPr>
          </a:p>
        </p:txBody>
      </p:sp>
      <p:sp>
        <p:nvSpPr>
          <p:cNvPr id="188" name="CustomShape 4"/>
          <p:cNvSpPr/>
          <p:nvPr/>
        </p:nvSpPr>
        <p:spPr>
          <a:xfrm>
            <a:off x="6552000" y="4464000"/>
            <a:ext cx="792000" cy="288000"/>
          </a:xfrm>
          <a:prstGeom prst="rect">
            <a:avLst/>
          </a:prstGeom>
          <a:noFill/>
          <a:ln>
            <a:solidFill>
              <a:srgbClr val="EF413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9" name="Line 5"/>
          <p:cNvSpPr/>
          <p:nvPr/>
        </p:nvSpPr>
        <p:spPr>
          <a:xfrm flipV="1">
            <a:off x="7056360" y="0"/>
            <a:ext cx="2088000" cy="446400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8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ALTERAR ALINHAMENTO DO TEXTO</a:t>
            </a:r>
          </a:p>
        </p:txBody>
      </p:sp>
      <p:sp>
        <p:nvSpPr>
          <p:cNvPr id="191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192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DAB0FF00-B97F-4D8F-93C5-AE875B342284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14</a:t>
            </a:fld>
            <a:endParaRPr lang="pt-BR" sz="1200" b="0" strike="noStrike" spc="-1">
              <a:latin typeface="Times New Roman"/>
            </a:endParaRPr>
          </a:p>
        </p:txBody>
      </p:sp>
      <p:pic>
        <p:nvPicPr>
          <p:cNvPr id="193" name="Imagem 192"/>
          <p:cNvPicPr/>
          <p:nvPr/>
        </p:nvPicPr>
        <p:blipFill>
          <a:blip r:embed="rId2"/>
          <a:stretch/>
        </p:blipFill>
        <p:spPr>
          <a:xfrm>
            <a:off x="2232000" y="1615320"/>
            <a:ext cx="6800400" cy="5152680"/>
          </a:xfrm>
          <a:prstGeom prst="rect">
            <a:avLst/>
          </a:prstGeom>
          <a:ln>
            <a:noFill/>
          </a:ln>
        </p:spPr>
      </p:pic>
      <p:sp>
        <p:nvSpPr>
          <p:cNvPr id="194" name="Line 4"/>
          <p:cNvSpPr/>
          <p:nvPr/>
        </p:nvSpPr>
        <p:spPr>
          <a:xfrm flipV="1">
            <a:off x="7272000" y="0"/>
            <a:ext cx="1872720" cy="309600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5" name="Line 5"/>
          <p:cNvSpPr/>
          <p:nvPr/>
        </p:nvSpPr>
        <p:spPr>
          <a:xfrm flipV="1">
            <a:off x="5904000" y="0"/>
            <a:ext cx="3241080" cy="331200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8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ALTERAR ESPAÇAMENTO ENTRE LINHAS</a:t>
            </a:r>
          </a:p>
        </p:txBody>
      </p:sp>
      <p:sp>
        <p:nvSpPr>
          <p:cNvPr id="197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198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FA52C201-31EB-4B15-B7D3-19077063336A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15</a:t>
            </a:fld>
            <a:endParaRPr lang="pt-BR" sz="1200" b="0" strike="noStrike" spc="-1">
              <a:latin typeface="Times New Roman"/>
            </a:endParaRPr>
          </a:p>
        </p:txBody>
      </p:sp>
      <p:pic>
        <p:nvPicPr>
          <p:cNvPr id="199" name="Imagem 198"/>
          <p:cNvPicPr/>
          <p:nvPr/>
        </p:nvPicPr>
        <p:blipFill>
          <a:blip r:embed="rId2"/>
          <a:stretch/>
        </p:blipFill>
        <p:spPr>
          <a:xfrm>
            <a:off x="2343600" y="1656000"/>
            <a:ext cx="6800400" cy="5152680"/>
          </a:xfrm>
          <a:prstGeom prst="rect">
            <a:avLst/>
          </a:prstGeom>
          <a:ln>
            <a:noFill/>
          </a:ln>
        </p:spPr>
      </p:pic>
      <p:sp>
        <p:nvSpPr>
          <p:cNvPr id="200" name="Line 4"/>
          <p:cNvSpPr/>
          <p:nvPr/>
        </p:nvSpPr>
        <p:spPr>
          <a:xfrm flipV="1">
            <a:off x="7344000" y="0"/>
            <a:ext cx="1801440" cy="439200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8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DEFININDO OS TÍTULOS DO TEXTO</a:t>
            </a:r>
          </a:p>
        </p:txBody>
      </p:sp>
      <p:sp>
        <p:nvSpPr>
          <p:cNvPr id="202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203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2D70D9E7-4971-47CD-B5F7-367ACA13CD53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16</a:t>
            </a:fld>
            <a:endParaRPr lang="pt-BR" sz="1200" b="0" strike="noStrike" spc="-1">
              <a:latin typeface="Times New Roman"/>
            </a:endParaRPr>
          </a:p>
        </p:txBody>
      </p:sp>
      <p:pic>
        <p:nvPicPr>
          <p:cNvPr id="204" name="Imagem 203"/>
          <p:cNvPicPr/>
          <p:nvPr/>
        </p:nvPicPr>
        <p:blipFill>
          <a:blip r:embed="rId2"/>
          <a:stretch/>
        </p:blipFill>
        <p:spPr>
          <a:xfrm>
            <a:off x="3672000" y="1307520"/>
            <a:ext cx="5452560" cy="5559480"/>
          </a:xfrm>
          <a:prstGeom prst="rect">
            <a:avLst/>
          </a:prstGeom>
          <a:ln>
            <a:noFill/>
          </a:ln>
        </p:spPr>
      </p:pic>
      <p:sp>
        <p:nvSpPr>
          <p:cNvPr id="205" name="Line 4"/>
          <p:cNvSpPr/>
          <p:nvPr/>
        </p:nvSpPr>
        <p:spPr>
          <a:xfrm flipV="1">
            <a:off x="6624000" y="0"/>
            <a:ext cx="2521800" cy="381600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6" name="CustomShape 5"/>
          <p:cNvSpPr/>
          <p:nvPr/>
        </p:nvSpPr>
        <p:spPr>
          <a:xfrm>
            <a:off x="5328000" y="3960000"/>
            <a:ext cx="1440000" cy="648000"/>
          </a:xfrm>
          <a:prstGeom prst="rect">
            <a:avLst/>
          </a:prstGeom>
          <a:noFill/>
          <a:ln>
            <a:solidFill>
              <a:srgbClr val="EF413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8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extShape 1"/>
          <p:cNvSpPr txBox="1"/>
          <p:nvPr/>
        </p:nvSpPr>
        <p:spPr>
          <a:xfrm>
            <a:off x="648000" y="281736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APÓS TODOS OS TÍTULOS DEFINIDOS INSIRA O SUMÁRIO</a:t>
            </a:r>
          </a:p>
        </p:txBody>
      </p:sp>
      <p:sp>
        <p:nvSpPr>
          <p:cNvPr id="208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209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937089E0-A6A4-4E59-9C4D-2331B874F2DD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17</a:t>
            </a:fld>
            <a:endParaRPr lang="pt-BR" sz="1200" b="0" strike="noStrike" spc="-1">
              <a:latin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Imagem 209"/>
          <p:cNvPicPr/>
          <p:nvPr/>
        </p:nvPicPr>
        <p:blipFill>
          <a:blip r:embed="rId2"/>
          <a:stretch/>
        </p:blipFill>
        <p:spPr>
          <a:xfrm>
            <a:off x="471240" y="85320"/>
            <a:ext cx="7664760" cy="6720120"/>
          </a:xfrm>
          <a:prstGeom prst="rect">
            <a:avLst/>
          </a:prstGeom>
          <a:ln>
            <a:noFill/>
          </a:ln>
        </p:spPr>
      </p:pic>
      <p:sp>
        <p:nvSpPr>
          <p:cNvPr id="211" name="Line 1"/>
          <p:cNvSpPr/>
          <p:nvPr/>
        </p:nvSpPr>
        <p:spPr>
          <a:xfrm flipV="1">
            <a:off x="3240000" y="0"/>
            <a:ext cx="5906160" cy="144000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2" name="Line 2"/>
          <p:cNvSpPr/>
          <p:nvPr/>
        </p:nvSpPr>
        <p:spPr>
          <a:xfrm flipV="1">
            <a:off x="3816000" y="0"/>
            <a:ext cx="5330160" cy="597600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3" name="CustomShape 3"/>
          <p:cNvSpPr/>
          <p:nvPr/>
        </p:nvSpPr>
        <p:spPr>
          <a:xfrm>
            <a:off x="5688000" y="5184000"/>
            <a:ext cx="792000" cy="1080000"/>
          </a:xfrm>
          <a:prstGeom prst="rect">
            <a:avLst/>
          </a:prstGeom>
          <a:noFill/>
          <a:ln>
            <a:solidFill>
              <a:srgbClr val="EF413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8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O MEU SUMÁRIO FICOU ASSIM</a:t>
            </a:r>
          </a:p>
        </p:txBody>
      </p:sp>
      <p:sp>
        <p:nvSpPr>
          <p:cNvPr id="215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216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8790E54C-D0A6-4DEA-A9D3-46D90C3BB08C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19</a:t>
            </a:fld>
            <a:endParaRPr lang="pt-BR" sz="1200" b="0" strike="noStrike" spc="-1">
              <a:latin typeface="Times New Roman"/>
            </a:endParaRPr>
          </a:p>
        </p:txBody>
      </p:sp>
      <p:pic>
        <p:nvPicPr>
          <p:cNvPr id="217" name="Imagem 216"/>
          <p:cNvPicPr/>
          <p:nvPr/>
        </p:nvPicPr>
        <p:blipFill>
          <a:blip r:embed="rId2"/>
          <a:stretch/>
        </p:blipFill>
        <p:spPr>
          <a:xfrm>
            <a:off x="1944000" y="1478880"/>
            <a:ext cx="7142400" cy="5328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185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pt-BR" sz="4400" spc="-1" dirty="0">
                <a:solidFill>
                  <a:srgbClr val="000000"/>
                </a:solidFill>
                <a:latin typeface="Calibri"/>
              </a:rPr>
              <a:t>ATUALIZAR O SUMÁRIO</a:t>
            </a:r>
            <a:endParaRPr lang="pt-BR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9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220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5030C47E-2756-4E56-9F22-4ED651A43BB2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20</a:t>
            </a:fld>
            <a:endParaRPr lang="pt-BR" sz="1200" b="0" strike="noStrike" spc="-1">
              <a:latin typeface="Times New Roman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FF7AAF1-2A56-4ABC-92E1-FC664D0458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456" y="1672867"/>
            <a:ext cx="4649958" cy="5291592"/>
          </a:xfrm>
          <a:prstGeom prst="rect">
            <a:avLst/>
          </a:prstGeom>
        </p:spPr>
      </p:pic>
      <p:sp>
        <p:nvSpPr>
          <p:cNvPr id="7" name="Line 2">
            <a:extLst>
              <a:ext uri="{FF2B5EF4-FFF2-40B4-BE49-F238E27FC236}">
                <a16:creationId xmlns:a16="http://schemas.microsoft.com/office/drawing/2014/main" id="{7E1B53ED-5876-4F94-B92E-5393A4450990}"/>
              </a:ext>
            </a:extLst>
          </p:cNvPr>
          <p:cNvSpPr/>
          <p:nvPr/>
        </p:nvSpPr>
        <p:spPr>
          <a:xfrm flipH="1" flipV="1">
            <a:off x="126608" y="2461846"/>
            <a:ext cx="5036234" cy="1519311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921F03-9F09-4630-A93D-5A764466C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INSERIR IMAGENS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36D2159-9B1D-4AC7-8713-3CD9ED6B7D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81" y="1215903"/>
            <a:ext cx="7581819" cy="5642097"/>
          </a:xfrm>
          <a:prstGeom prst="rect">
            <a:avLst/>
          </a:prstGeom>
        </p:spPr>
      </p:pic>
      <p:sp>
        <p:nvSpPr>
          <p:cNvPr id="4" name="Line 2">
            <a:extLst>
              <a:ext uri="{FF2B5EF4-FFF2-40B4-BE49-F238E27FC236}">
                <a16:creationId xmlns:a16="http://schemas.microsoft.com/office/drawing/2014/main" id="{6C4A3C88-3435-4D63-8069-CBAF04B587A0}"/>
              </a:ext>
            </a:extLst>
          </p:cNvPr>
          <p:cNvSpPr/>
          <p:nvPr/>
        </p:nvSpPr>
        <p:spPr>
          <a:xfrm flipH="1" flipV="1">
            <a:off x="126607" y="2461846"/>
            <a:ext cx="5219115" cy="647114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3">
            <a:extLst>
              <a:ext uri="{FF2B5EF4-FFF2-40B4-BE49-F238E27FC236}">
                <a16:creationId xmlns:a16="http://schemas.microsoft.com/office/drawing/2014/main" id="{940CD5C8-9585-4880-A18E-9109EFF99543}"/>
              </a:ext>
            </a:extLst>
          </p:cNvPr>
          <p:cNvSpPr/>
          <p:nvPr/>
        </p:nvSpPr>
        <p:spPr>
          <a:xfrm>
            <a:off x="5533256" y="2461845"/>
            <a:ext cx="1767876" cy="1505243"/>
          </a:xfrm>
          <a:prstGeom prst="rect">
            <a:avLst/>
          </a:prstGeom>
          <a:noFill/>
          <a:ln>
            <a:solidFill>
              <a:srgbClr val="EF413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41207776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D5F32587-3CCC-4151-A071-CCA76A2DD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869" y="1398087"/>
            <a:ext cx="7215406" cy="536942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E921F03-9F09-4630-A93D-5A764466C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INSERIR TABELAS</a:t>
            </a:r>
          </a:p>
        </p:txBody>
      </p:sp>
      <p:sp>
        <p:nvSpPr>
          <p:cNvPr id="4" name="Line 2">
            <a:extLst>
              <a:ext uri="{FF2B5EF4-FFF2-40B4-BE49-F238E27FC236}">
                <a16:creationId xmlns:a16="http://schemas.microsoft.com/office/drawing/2014/main" id="{6C4A3C88-3435-4D63-8069-CBAF04B587A0}"/>
              </a:ext>
            </a:extLst>
          </p:cNvPr>
          <p:cNvSpPr/>
          <p:nvPr/>
        </p:nvSpPr>
        <p:spPr>
          <a:xfrm flipH="1" flipV="1">
            <a:off x="126607" y="2461846"/>
            <a:ext cx="5219115" cy="647114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3">
            <a:extLst>
              <a:ext uri="{FF2B5EF4-FFF2-40B4-BE49-F238E27FC236}">
                <a16:creationId xmlns:a16="http://schemas.microsoft.com/office/drawing/2014/main" id="{940CD5C8-9585-4880-A18E-9109EFF99543}"/>
              </a:ext>
            </a:extLst>
          </p:cNvPr>
          <p:cNvSpPr/>
          <p:nvPr/>
        </p:nvSpPr>
        <p:spPr>
          <a:xfrm>
            <a:off x="5533256" y="2461846"/>
            <a:ext cx="895679" cy="1350500"/>
          </a:xfrm>
          <a:prstGeom prst="rect">
            <a:avLst/>
          </a:prstGeom>
          <a:noFill/>
          <a:ln>
            <a:solidFill>
              <a:srgbClr val="EF413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3510736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06154D-AE73-4EB9-A3C9-971A18CCE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INSERIR GRÁFICO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FD3B0D3-BCFC-4B63-AF4B-FBCC9CE4D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867" y="1398085"/>
            <a:ext cx="7215407" cy="5369427"/>
          </a:xfrm>
          <a:prstGeom prst="rect">
            <a:avLst/>
          </a:prstGeom>
        </p:spPr>
      </p:pic>
      <p:sp>
        <p:nvSpPr>
          <p:cNvPr id="6" name="Line 2">
            <a:extLst>
              <a:ext uri="{FF2B5EF4-FFF2-40B4-BE49-F238E27FC236}">
                <a16:creationId xmlns:a16="http://schemas.microsoft.com/office/drawing/2014/main" id="{7608D92D-EA3D-45CD-AA2C-859553281DF4}"/>
              </a:ext>
            </a:extLst>
          </p:cNvPr>
          <p:cNvSpPr/>
          <p:nvPr/>
        </p:nvSpPr>
        <p:spPr>
          <a:xfrm flipH="1" flipV="1">
            <a:off x="126607" y="2461846"/>
            <a:ext cx="3671670" cy="745588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" name="Line 2">
            <a:extLst>
              <a:ext uri="{FF2B5EF4-FFF2-40B4-BE49-F238E27FC236}">
                <a16:creationId xmlns:a16="http://schemas.microsoft.com/office/drawing/2014/main" id="{900D4DBA-DF3D-4BFB-AEA4-0C08E9E2F8BE}"/>
              </a:ext>
            </a:extLst>
          </p:cNvPr>
          <p:cNvSpPr/>
          <p:nvPr/>
        </p:nvSpPr>
        <p:spPr>
          <a:xfrm flipH="1" flipV="1">
            <a:off x="126607" y="2461846"/>
            <a:ext cx="5584876" cy="1491176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Line 2">
            <a:extLst>
              <a:ext uri="{FF2B5EF4-FFF2-40B4-BE49-F238E27FC236}">
                <a16:creationId xmlns:a16="http://schemas.microsoft.com/office/drawing/2014/main" id="{43D103FC-CCC0-4CE0-8126-DD914C88DEE7}"/>
              </a:ext>
            </a:extLst>
          </p:cNvPr>
          <p:cNvSpPr/>
          <p:nvPr/>
        </p:nvSpPr>
        <p:spPr>
          <a:xfrm flipH="1" flipV="1">
            <a:off x="126607" y="2461846"/>
            <a:ext cx="3418451" cy="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066914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6DA238-D3C8-412B-971D-6DA5ED0DC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gráfico inicial ficará assim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2C3F722-FCCE-431C-8020-D81BFB9AF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390" y="1417320"/>
            <a:ext cx="7257610" cy="5400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7663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265DBB-5449-47EC-B7DF-C9077CD90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PARA EDITAR O GRÁFICO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02EC7C9-5998-4C05-90A3-052481069B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661" y="1828800"/>
            <a:ext cx="6636614" cy="4938712"/>
          </a:xfrm>
          <a:prstGeom prst="rect">
            <a:avLst/>
          </a:prstGeom>
        </p:spPr>
      </p:pic>
      <p:sp>
        <p:nvSpPr>
          <p:cNvPr id="4" name="Line 2">
            <a:extLst>
              <a:ext uri="{FF2B5EF4-FFF2-40B4-BE49-F238E27FC236}">
                <a16:creationId xmlns:a16="http://schemas.microsoft.com/office/drawing/2014/main" id="{5DE366EE-3666-4754-81C3-8A178FA0515B}"/>
              </a:ext>
            </a:extLst>
          </p:cNvPr>
          <p:cNvSpPr/>
          <p:nvPr/>
        </p:nvSpPr>
        <p:spPr>
          <a:xfrm flipH="1" flipV="1">
            <a:off x="126606" y="2461846"/>
            <a:ext cx="5978771" cy="182880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38080680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265DBB-5449-47EC-B7DF-C9077CD90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80"/>
            <a:ext cx="8686800" cy="1142640"/>
          </a:xfrm>
        </p:spPr>
        <p:txBody>
          <a:bodyPr/>
          <a:lstStyle/>
          <a:p>
            <a:r>
              <a:rPr lang="pt-BR" sz="3200" dirty="0"/>
              <a:t>EDITANDO A TABELA QUE GERA O GRÁFICO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693359D-1C2A-4FCA-A581-8D361493CF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203" y="1800664"/>
            <a:ext cx="6796019" cy="5057335"/>
          </a:xfrm>
          <a:prstGeom prst="rect">
            <a:avLst/>
          </a:prstGeom>
        </p:spPr>
      </p:pic>
      <p:sp>
        <p:nvSpPr>
          <p:cNvPr id="6" name="Line 2">
            <a:extLst>
              <a:ext uri="{FF2B5EF4-FFF2-40B4-BE49-F238E27FC236}">
                <a16:creationId xmlns:a16="http://schemas.microsoft.com/office/drawing/2014/main" id="{3B4100E5-13F5-4A16-86B3-A3C8F63076A0}"/>
              </a:ext>
            </a:extLst>
          </p:cNvPr>
          <p:cNvSpPr/>
          <p:nvPr/>
        </p:nvSpPr>
        <p:spPr>
          <a:xfrm flipH="1" flipV="1">
            <a:off x="126605" y="2461846"/>
            <a:ext cx="3038625" cy="1142640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9702407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ABB2EB-29B7-4588-9555-5D3114109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ATUALIZANDO O GRÁFICO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F698220-3555-4748-A126-DB8AA39D4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305" y="1294228"/>
            <a:ext cx="7354969" cy="5473284"/>
          </a:xfrm>
          <a:prstGeom prst="rect">
            <a:avLst/>
          </a:prstGeom>
        </p:spPr>
      </p:pic>
      <p:sp>
        <p:nvSpPr>
          <p:cNvPr id="4" name="Line 2">
            <a:extLst>
              <a:ext uri="{FF2B5EF4-FFF2-40B4-BE49-F238E27FC236}">
                <a16:creationId xmlns:a16="http://schemas.microsoft.com/office/drawing/2014/main" id="{95F2E252-2DC5-4B68-8C47-10890338BC1E}"/>
              </a:ext>
            </a:extLst>
          </p:cNvPr>
          <p:cNvSpPr/>
          <p:nvPr/>
        </p:nvSpPr>
        <p:spPr>
          <a:xfrm flipH="1" flipV="1">
            <a:off x="126604" y="2461846"/>
            <a:ext cx="6161653" cy="967154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3232013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9338CD-F91E-4697-A074-976CADA50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/>
              <a:t>O NOVO GRÁFICO ESTA ASSIM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E03F458-400E-4850-A863-529127C6B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289" y="1561853"/>
            <a:ext cx="7116933" cy="5296147"/>
          </a:xfrm>
          <a:prstGeom prst="rect">
            <a:avLst/>
          </a:prstGeom>
        </p:spPr>
      </p:pic>
      <p:sp>
        <p:nvSpPr>
          <p:cNvPr id="4" name="Line 2">
            <a:extLst>
              <a:ext uri="{FF2B5EF4-FFF2-40B4-BE49-F238E27FC236}">
                <a16:creationId xmlns:a16="http://schemas.microsoft.com/office/drawing/2014/main" id="{4137086D-4786-4918-8EFE-5200E84248D1}"/>
              </a:ext>
            </a:extLst>
          </p:cNvPr>
          <p:cNvSpPr/>
          <p:nvPr/>
        </p:nvSpPr>
        <p:spPr>
          <a:xfrm flipH="1" flipV="1">
            <a:off x="126604" y="2461846"/>
            <a:ext cx="3151168" cy="1659988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36040528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A9EA22-DBA5-4ADB-B8D0-536999FB6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INSERIR LINHA HORIZONTAL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454FBF2-F645-4DD4-BE07-AD41B17CB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799" y="1387616"/>
            <a:ext cx="7229475" cy="5379896"/>
          </a:xfrm>
          <a:prstGeom prst="rect">
            <a:avLst/>
          </a:prstGeom>
        </p:spPr>
      </p:pic>
      <p:sp>
        <p:nvSpPr>
          <p:cNvPr id="4" name="Line 2">
            <a:extLst>
              <a:ext uri="{FF2B5EF4-FFF2-40B4-BE49-F238E27FC236}">
                <a16:creationId xmlns:a16="http://schemas.microsoft.com/office/drawing/2014/main" id="{10EBF94E-18D3-49BD-BA4D-0AAC56F9CA69}"/>
              </a:ext>
            </a:extLst>
          </p:cNvPr>
          <p:cNvSpPr/>
          <p:nvPr/>
        </p:nvSpPr>
        <p:spPr>
          <a:xfrm flipH="1" flipV="1">
            <a:off x="126604" y="2461846"/>
            <a:ext cx="3446590" cy="967154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916193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D61703-C860-4AC8-8A0F-6E641C129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ESTA É A LINHA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8D347BA-A364-4652-A69D-A44440233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111" y="2518229"/>
            <a:ext cx="5710164" cy="4249283"/>
          </a:xfrm>
          <a:prstGeom prst="rect">
            <a:avLst/>
          </a:prstGeom>
        </p:spPr>
      </p:pic>
      <p:sp>
        <p:nvSpPr>
          <p:cNvPr id="4" name="Line 2">
            <a:extLst>
              <a:ext uri="{FF2B5EF4-FFF2-40B4-BE49-F238E27FC236}">
                <a16:creationId xmlns:a16="http://schemas.microsoft.com/office/drawing/2014/main" id="{0CCA0CAC-CDC3-4B0C-B8DB-2605B59B1667}"/>
              </a:ext>
            </a:extLst>
          </p:cNvPr>
          <p:cNvSpPr/>
          <p:nvPr/>
        </p:nvSpPr>
        <p:spPr>
          <a:xfrm flipH="1" flipV="1">
            <a:off x="126604" y="2461845"/>
            <a:ext cx="4614208" cy="3446585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274162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7CD669-B7AD-4E08-A66C-8BFD269DF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NOTA DE RODAPÉ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96EE6D0-7AE1-454C-B343-924AF822E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1639" y="1684981"/>
            <a:ext cx="6582361" cy="4898339"/>
          </a:xfrm>
          <a:prstGeom prst="rect">
            <a:avLst/>
          </a:prstGeom>
        </p:spPr>
      </p:pic>
      <p:sp>
        <p:nvSpPr>
          <p:cNvPr id="4" name="Line 2">
            <a:extLst>
              <a:ext uri="{FF2B5EF4-FFF2-40B4-BE49-F238E27FC236}">
                <a16:creationId xmlns:a16="http://schemas.microsoft.com/office/drawing/2014/main" id="{ED04BD91-32B9-45BE-9A6C-A5906CA8AA00}"/>
              </a:ext>
            </a:extLst>
          </p:cNvPr>
          <p:cNvSpPr/>
          <p:nvPr/>
        </p:nvSpPr>
        <p:spPr>
          <a:xfrm flipH="1" flipV="1">
            <a:off x="281348" y="2546250"/>
            <a:ext cx="3854553" cy="1142639"/>
          </a:xfrm>
          <a:prstGeom prst="line">
            <a:avLst/>
          </a:prstGeom>
          <a:ln>
            <a:solidFill>
              <a:srgbClr val="EF413D"/>
            </a:solidFill>
            <a:head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3">
            <a:extLst>
              <a:ext uri="{FF2B5EF4-FFF2-40B4-BE49-F238E27FC236}">
                <a16:creationId xmlns:a16="http://schemas.microsoft.com/office/drawing/2014/main" id="{772DAB32-D3BE-48DA-9729-F9CD602390CE}"/>
              </a:ext>
            </a:extLst>
          </p:cNvPr>
          <p:cNvSpPr/>
          <p:nvPr/>
        </p:nvSpPr>
        <p:spPr>
          <a:xfrm>
            <a:off x="4042739" y="3631418"/>
            <a:ext cx="1767876" cy="325132"/>
          </a:xfrm>
          <a:prstGeom prst="rect">
            <a:avLst/>
          </a:prstGeom>
          <a:noFill/>
          <a:ln>
            <a:solidFill>
              <a:srgbClr val="EF413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38991028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extShape 1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227" name="TextShape 2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8F40A7A0-7851-4587-9BA1-B31BC0A0ECFA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32</a:t>
            </a:fld>
            <a:endParaRPr lang="pt-BR" sz="1200" b="0" strike="noStrike" spc="-1">
              <a:latin typeface="Times New Roman"/>
            </a:endParaRPr>
          </a:p>
        </p:txBody>
      </p:sp>
      <p:sp>
        <p:nvSpPr>
          <p:cNvPr id="228" name="CustomShape 3"/>
          <p:cNvSpPr/>
          <p:nvPr/>
        </p:nvSpPr>
        <p:spPr>
          <a:xfrm>
            <a:off x="1259640" y="765000"/>
            <a:ext cx="7704720" cy="6609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3600" b="0" strike="noStrike" spc="-1">
                <a:solidFill>
                  <a:srgbClr val="000000"/>
                </a:solidFill>
                <a:latin typeface="Calibri"/>
              </a:rPr>
              <a:t>ITENS NECESSÁRIOS:</a:t>
            </a:r>
            <a:endParaRPr lang="pt-BR" sz="3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36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36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3200" b="1" strike="noStrike" spc="-1">
                <a:solidFill>
                  <a:srgbClr val="000000"/>
                </a:solidFill>
                <a:latin typeface="Calibri"/>
              </a:rPr>
              <a:t>Capa </a:t>
            </a:r>
            <a:endParaRPr lang="pt-BR" sz="32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3200" b="1" strike="noStrike" spc="-1">
                <a:solidFill>
                  <a:srgbClr val="000000"/>
                </a:solidFill>
                <a:latin typeface="Calibri"/>
              </a:rPr>
              <a:t>Contracapa</a:t>
            </a:r>
            <a:endParaRPr lang="pt-BR" sz="32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3200" b="1" strike="noStrike" spc="-1">
                <a:solidFill>
                  <a:srgbClr val="000000"/>
                </a:solidFill>
                <a:latin typeface="Calibri"/>
              </a:rPr>
              <a:t>Sumário</a:t>
            </a:r>
            <a:endParaRPr lang="pt-BR" sz="32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3200" b="1" strike="noStrike" spc="-1">
                <a:solidFill>
                  <a:srgbClr val="000000"/>
                </a:solidFill>
                <a:latin typeface="Calibri"/>
              </a:rPr>
              <a:t>Introdução</a:t>
            </a:r>
            <a:endParaRPr lang="pt-BR" sz="32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3200" b="1" strike="noStrike" spc="-1">
                <a:solidFill>
                  <a:srgbClr val="000000"/>
                </a:solidFill>
                <a:latin typeface="Calibri"/>
              </a:rPr>
              <a:t>Desenvolvimento</a:t>
            </a:r>
            <a:endParaRPr lang="pt-BR" sz="32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3200" b="1" strike="noStrike" spc="-1">
                <a:solidFill>
                  <a:srgbClr val="000000"/>
                </a:solidFill>
                <a:latin typeface="Calibri"/>
              </a:rPr>
              <a:t>Conclusão </a:t>
            </a:r>
            <a:endParaRPr lang="pt-BR" sz="32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3200" b="1" strike="noStrike" spc="-1">
                <a:solidFill>
                  <a:srgbClr val="000000"/>
                </a:solidFill>
                <a:latin typeface="Calibri"/>
              </a:rPr>
              <a:t>Referencias</a:t>
            </a:r>
            <a:endParaRPr lang="pt-BR" sz="32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3200" b="1" strike="noStrike" spc="-1">
                <a:solidFill>
                  <a:srgbClr val="000000"/>
                </a:solidFill>
                <a:latin typeface="Calibri"/>
              </a:rPr>
              <a:t>Apêndices (se houver)</a:t>
            </a:r>
            <a:endParaRPr lang="pt-BR" sz="3200" b="0" strike="noStrike" spc="-1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lang="pt-BR" sz="3200" b="1" strike="noStrike" spc="-1">
                <a:solidFill>
                  <a:srgbClr val="000000"/>
                </a:solidFill>
                <a:latin typeface="Calibri"/>
              </a:rPr>
              <a:t>Anexos (se houver) </a:t>
            </a:r>
            <a:endParaRPr lang="pt-BR" sz="32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extShape 1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230" name="TextShape 2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E4997217-654F-4535-BB5F-C8EAD3872B01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33</a:t>
            </a:fld>
            <a:endParaRPr lang="pt-BR" sz="1200" b="0" strike="noStrike" spc="-1">
              <a:latin typeface="Times New Roman"/>
            </a:endParaRPr>
          </a:p>
        </p:txBody>
      </p:sp>
      <p:sp>
        <p:nvSpPr>
          <p:cNvPr id="231" name="CustomShape 3"/>
          <p:cNvSpPr/>
          <p:nvPr/>
        </p:nvSpPr>
        <p:spPr>
          <a:xfrm>
            <a:off x="2001600" y="692640"/>
            <a:ext cx="3939120" cy="821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4800" b="0" strike="noStrike" spc="-1">
                <a:solidFill>
                  <a:srgbClr val="000000"/>
                </a:solidFill>
                <a:latin typeface="Calibri"/>
              </a:rPr>
              <a:t>NORMA GERAL</a:t>
            </a:r>
            <a:endParaRPr lang="pt-BR" sz="4800" b="0" strike="noStrike" spc="-1">
              <a:latin typeface="Arial"/>
            </a:endParaRPr>
          </a:p>
        </p:txBody>
      </p:sp>
      <p:pic>
        <p:nvPicPr>
          <p:cNvPr id="232" name="Picture 2"/>
          <p:cNvPicPr/>
          <p:nvPr/>
        </p:nvPicPr>
        <p:blipFill>
          <a:blip r:embed="rId2"/>
          <a:stretch/>
        </p:blipFill>
        <p:spPr>
          <a:xfrm>
            <a:off x="920880" y="0"/>
            <a:ext cx="9000" cy="9000"/>
          </a:xfrm>
          <a:prstGeom prst="rect">
            <a:avLst/>
          </a:prstGeom>
          <a:ln>
            <a:noFill/>
          </a:ln>
        </p:spPr>
      </p:pic>
      <p:sp>
        <p:nvSpPr>
          <p:cNvPr id="233" name="CustomShape 4"/>
          <p:cNvSpPr/>
          <p:nvPr/>
        </p:nvSpPr>
        <p:spPr>
          <a:xfrm>
            <a:off x="827640" y="1989000"/>
            <a:ext cx="7488360" cy="222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◊ FOLHA PAPEL A4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 ◊ MARGENS: ESQU. E SUP: 3,00 CM / INF. E DIR.: 2,00 CM 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◊ NUMERAÇÃO NO CANTO SUPERIOR DIREITO. </a:t>
            </a:r>
            <a:endParaRPr lang="pt-BR" sz="2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t-BR" sz="2800" b="0" strike="noStrike" spc="-1">
                <a:solidFill>
                  <a:srgbClr val="000000"/>
                </a:solidFill>
                <a:latin typeface="Calibri"/>
              </a:rPr>
              <a:t>◊ ALINHAMENTO JUSTIFICADO PARA O TEXTO.</a:t>
            </a:r>
            <a:endParaRPr lang="pt-BR" sz="2800" b="0" strike="noStrike" spc="-1">
              <a:latin typeface="Arial"/>
            </a:endParaRPr>
          </a:p>
        </p:txBody>
      </p:sp>
      <p:pic>
        <p:nvPicPr>
          <p:cNvPr id="234" name="Picture 4"/>
          <p:cNvPicPr/>
          <p:nvPr/>
        </p:nvPicPr>
        <p:blipFill>
          <a:blip r:embed="rId2"/>
          <a:stretch/>
        </p:blipFill>
        <p:spPr>
          <a:xfrm>
            <a:off x="1073160" y="152280"/>
            <a:ext cx="9000" cy="9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extShape 1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277" name="TextShape 2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1677E547-0565-41A4-A155-4BD15606504D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34</a:t>
            </a:fld>
            <a:endParaRPr lang="pt-BR" sz="1200" b="0" strike="noStrike" spc="-1">
              <a:latin typeface="Times New Roman"/>
            </a:endParaRPr>
          </a:p>
        </p:txBody>
      </p:sp>
      <p:pic>
        <p:nvPicPr>
          <p:cNvPr id="278" name="Picture 2"/>
          <p:cNvPicPr/>
          <p:nvPr/>
        </p:nvPicPr>
        <p:blipFill>
          <a:blip r:embed="rId2"/>
          <a:stretch/>
        </p:blipFill>
        <p:spPr>
          <a:xfrm>
            <a:off x="4247280" y="27360"/>
            <a:ext cx="4896360" cy="6803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TextShape 1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280" name="TextShape 2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29B4277D-D3CC-470F-9D73-40B243BE4640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35</a:t>
            </a:fld>
            <a:endParaRPr lang="pt-BR" sz="1200" b="0" strike="noStrike" spc="-1">
              <a:latin typeface="Times New Roman"/>
            </a:endParaRPr>
          </a:p>
        </p:txBody>
      </p:sp>
      <p:sp>
        <p:nvSpPr>
          <p:cNvPr id="281" name="CustomShape 3"/>
          <p:cNvSpPr/>
          <p:nvPr/>
        </p:nvSpPr>
        <p:spPr>
          <a:xfrm>
            <a:off x="1189800" y="3013560"/>
            <a:ext cx="6763320" cy="821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4800" b="0" strike="noStrike" spc="-1">
                <a:solidFill>
                  <a:srgbClr val="000000"/>
                </a:solidFill>
                <a:latin typeface="Calibri"/>
              </a:rPr>
              <a:t>MODELO DE CONTRACAPA</a:t>
            </a:r>
            <a:endParaRPr lang="pt-BR" sz="48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TextShape 1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283" name="TextShape 2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7EA6E6C3-058D-46F0-B663-18833E6B5E1C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36</a:t>
            </a:fld>
            <a:endParaRPr lang="pt-BR" sz="1200" b="0" strike="noStrike" spc="-1">
              <a:latin typeface="Times New Roman"/>
            </a:endParaRPr>
          </a:p>
        </p:txBody>
      </p:sp>
      <p:pic>
        <p:nvPicPr>
          <p:cNvPr id="284" name="Picture 2"/>
          <p:cNvPicPr/>
          <p:nvPr/>
        </p:nvPicPr>
        <p:blipFill>
          <a:blip r:embed="rId2"/>
          <a:stretch/>
        </p:blipFill>
        <p:spPr>
          <a:xfrm>
            <a:off x="4200120" y="44640"/>
            <a:ext cx="4938840" cy="68623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extShape 1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286" name="TextShape 2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A9F64FE0-C77A-464F-8DFF-A0C86C168C57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37</a:t>
            </a:fld>
            <a:endParaRPr lang="pt-BR" sz="1200" b="0" strike="noStrike" spc="-1">
              <a:latin typeface="Times New Roman"/>
            </a:endParaRPr>
          </a:p>
        </p:txBody>
      </p:sp>
      <p:sp>
        <p:nvSpPr>
          <p:cNvPr id="287" name="CustomShape 3"/>
          <p:cNvSpPr/>
          <p:nvPr/>
        </p:nvSpPr>
        <p:spPr>
          <a:xfrm>
            <a:off x="457200" y="274680"/>
            <a:ext cx="8229240" cy="14979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O QUE ESTA ESCRITO NO QUADRADO DA CONTRACAPA?</a:t>
            </a:r>
            <a:endParaRPr lang="pt-BR" sz="4400" b="0" strike="noStrike" spc="-1">
              <a:latin typeface="Arial"/>
            </a:endParaRPr>
          </a:p>
        </p:txBody>
      </p:sp>
      <p:pic>
        <p:nvPicPr>
          <p:cNvPr id="288" name="Picture 2"/>
          <p:cNvPicPr/>
          <p:nvPr/>
        </p:nvPicPr>
        <p:blipFill>
          <a:blip r:embed="rId2"/>
          <a:stretch/>
        </p:blipFill>
        <p:spPr>
          <a:xfrm>
            <a:off x="1403640" y="2709000"/>
            <a:ext cx="6068160" cy="1712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8BA68C7-906C-4F1D-A2E5-B8DE273B2F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138" y="1439960"/>
            <a:ext cx="7159136" cy="5327552"/>
          </a:xfrm>
          <a:prstGeom prst="rect">
            <a:avLst/>
          </a:prstGeom>
        </p:spPr>
      </p:pic>
      <p:sp>
        <p:nvSpPr>
          <p:cNvPr id="290" name="TextShape 1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291" name="TextShape 2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7A51E744-7645-4853-BE39-5568B8BA8148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38</a:t>
            </a:fld>
            <a:endParaRPr lang="pt-BR" sz="1200" b="0" strike="noStrike" spc="-1">
              <a:latin typeface="Times New Roman"/>
            </a:endParaRPr>
          </a:p>
        </p:txBody>
      </p:sp>
      <p:sp>
        <p:nvSpPr>
          <p:cNvPr id="292" name="CustomShape 3"/>
          <p:cNvSpPr/>
          <p:nvPr/>
        </p:nvSpPr>
        <p:spPr>
          <a:xfrm>
            <a:off x="215640" y="707040"/>
            <a:ext cx="8712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3600" spc="-1" dirty="0">
                <a:solidFill>
                  <a:srgbClr val="000000"/>
                </a:solidFill>
                <a:latin typeface="Calibri"/>
              </a:rPr>
              <a:t>ALTERAR O RECUO </a:t>
            </a:r>
            <a:endParaRPr lang="pt-BR" sz="3600" b="0" strike="noStrike" spc="-1" dirty="0">
              <a:latin typeface="Arial"/>
            </a:endParaRPr>
          </a:p>
        </p:txBody>
      </p:sp>
      <p:sp>
        <p:nvSpPr>
          <p:cNvPr id="293" name="CustomShape 4"/>
          <p:cNvSpPr/>
          <p:nvPr/>
        </p:nvSpPr>
        <p:spPr>
          <a:xfrm>
            <a:off x="215640" y="2053883"/>
            <a:ext cx="5803560" cy="182879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C000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" name="CustomShape 5">
            <a:extLst>
              <a:ext uri="{FF2B5EF4-FFF2-40B4-BE49-F238E27FC236}">
                <a16:creationId xmlns:a16="http://schemas.microsoft.com/office/drawing/2014/main" id="{51257D3E-8CE0-4CE2-A2D4-0F2316922F9E}"/>
              </a:ext>
            </a:extLst>
          </p:cNvPr>
          <p:cNvSpPr/>
          <p:nvPr/>
        </p:nvSpPr>
        <p:spPr>
          <a:xfrm>
            <a:off x="5781823" y="3960000"/>
            <a:ext cx="1679536" cy="199482"/>
          </a:xfrm>
          <a:prstGeom prst="rect">
            <a:avLst/>
          </a:prstGeom>
          <a:noFill/>
          <a:ln>
            <a:solidFill>
              <a:srgbClr val="EF413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A994668-7316-4779-89B5-10D798AD2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410" y="1617784"/>
            <a:ext cx="6952390" cy="5125915"/>
          </a:xfrm>
          <a:prstGeom prst="rect">
            <a:avLst/>
          </a:prstGeom>
        </p:spPr>
      </p:pic>
      <p:sp>
        <p:nvSpPr>
          <p:cNvPr id="295" name="TextShape 1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296" name="TextShape 2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DA78E287-154A-4F99-9C8B-195A90756EC1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39</a:t>
            </a:fld>
            <a:endParaRPr lang="pt-BR" sz="1200" b="0" strike="noStrike" spc="-1">
              <a:latin typeface="Times New Roman"/>
            </a:endParaRPr>
          </a:p>
        </p:txBody>
      </p:sp>
      <p:sp>
        <p:nvSpPr>
          <p:cNvPr id="297" name="CustomShape 3"/>
          <p:cNvSpPr/>
          <p:nvPr/>
        </p:nvSpPr>
        <p:spPr>
          <a:xfrm>
            <a:off x="215640" y="707040"/>
            <a:ext cx="871272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2400" b="0" strike="noStrike" spc="-1" dirty="0">
                <a:solidFill>
                  <a:srgbClr val="000000"/>
                </a:solidFill>
                <a:latin typeface="Calibri"/>
              </a:rPr>
              <a:t>ASSIM FICOU COM O RECUO</a:t>
            </a:r>
            <a:endParaRPr lang="pt-BR" sz="2400" b="0" strike="noStrike" spc="-1" dirty="0">
              <a:latin typeface="Arial"/>
            </a:endParaRPr>
          </a:p>
        </p:txBody>
      </p:sp>
      <p:sp>
        <p:nvSpPr>
          <p:cNvPr id="299" name="CustomShape 5"/>
          <p:cNvSpPr/>
          <p:nvPr/>
        </p:nvSpPr>
        <p:spPr>
          <a:xfrm>
            <a:off x="1782693" y="752193"/>
            <a:ext cx="3543840" cy="42166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C000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TextShape 1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301" name="TextShape 2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BFF0E463-B253-41CF-99AB-B8F5BC898731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40</a:t>
            </a:fld>
            <a:endParaRPr lang="pt-BR" sz="1200" b="0" strike="noStrike" spc="-1">
              <a:latin typeface="Times New Roman"/>
            </a:endParaRPr>
          </a:p>
        </p:txBody>
      </p:sp>
      <p:pic>
        <p:nvPicPr>
          <p:cNvPr id="302" name="Picture 2"/>
          <p:cNvPicPr/>
          <p:nvPr/>
        </p:nvPicPr>
        <p:blipFill>
          <a:blip r:embed="rId2"/>
          <a:stretch/>
        </p:blipFill>
        <p:spPr>
          <a:xfrm>
            <a:off x="755640" y="903240"/>
            <a:ext cx="8388000" cy="5954400"/>
          </a:xfrm>
          <a:prstGeom prst="rect">
            <a:avLst/>
          </a:prstGeom>
          <a:ln>
            <a:noFill/>
          </a:ln>
        </p:spPr>
      </p:pic>
      <p:sp>
        <p:nvSpPr>
          <p:cNvPr id="303" name="CustomShape 3"/>
          <p:cNvSpPr/>
          <p:nvPr/>
        </p:nvSpPr>
        <p:spPr>
          <a:xfrm>
            <a:off x="457200" y="136440"/>
            <a:ext cx="8229240" cy="627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VISÃO: CAPA E CONTRACAPA</a:t>
            </a: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12CE7EA-EB34-485D-AA44-82F423C289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065" y="2047140"/>
            <a:ext cx="6343210" cy="4720372"/>
          </a:xfrm>
          <a:prstGeom prst="rect">
            <a:avLst/>
          </a:prstGeom>
        </p:spPr>
      </p:pic>
      <p:sp>
        <p:nvSpPr>
          <p:cNvPr id="35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TEXTO JUSTIFICADO</a:t>
            </a:r>
          </a:p>
        </p:txBody>
      </p:sp>
      <p:sp>
        <p:nvSpPr>
          <p:cNvPr id="356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357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B666C45A-8E66-4881-B70D-D37962A775E8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41</a:t>
            </a:fld>
            <a:endParaRPr lang="pt-BR" sz="1200" b="0" strike="noStrike" spc="-1">
              <a:latin typeface="Times New Roman"/>
            </a:endParaRPr>
          </a:p>
        </p:txBody>
      </p:sp>
      <p:sp>
        <p:nvSpPr>
          <p:cNvPr id="358" name="CustomShape 4"/>
          <p:cNvSpPr/>
          <p:nvPr/>
        </p:nvSpPr>
        <p:spPr>
          <a:xfrm>
            <a:off x="323640" y="1417680"/>
            <a:ext cx="85687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Calibri"/>
              </a:rPr>
              <a:t>Selecione o texto e depois na guia página inicial clique em alinhamento justificado.</a:t>
            </a:r>
            <a:endParaRPr lang="pt-BR" sz="1800" b="0" strike="noStrike" spc="-1">
              <a:latin typeface="Arial"/>
            </a:endParaRPr>
          </a:p>
        </p:txBody>
      </p:sp>
      <p:sp>
        <p:nvSpPr>
          <p:cNvPr id="359" name="CustomShape 5"/>
          <p:cNvSpPr/>
          <p:nvPr/>
        </p:nvSpPr>
        <p:spPr>
          <a:xfrm>
            <a:off x="457200" y="2047140"/>
            <a:ext cx="4978440" cy="13815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C000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REFERÊNCIAS</a:t>
            </a:r>
          </a:p>
        </p:txBody>
      </p:sp>
      <p:sp>
        <p:nvSpPr>
          <p:cNvPr id="362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363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CF1E258B-7D1B-4891-9E8D-AE643651CF1E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42</a:t>
            </a:fld>
            <a:endParaRPr lang="pt-BR" sz="1200" b="0" strike="noStrike" spc="-1">
              <a:latin typeface="Times New Roman"/>
            </a:endParaRPr>
          </a:p>
        </p:txBody>
      </p:sp>
      <p:pic>
        <p:nvPicPr>
          <p:cNvPr id="364" name="Imagem 4"/>
          <p:cNvPicPr/>
          <p:nvPr/>
        </p:nvPicPr>
        <p:blipFill>
          <a:blip r:embed="rId2"/>
          <a:stretch/>
        </p:blipFill>
        <p:spPr>
          <a:xfrm>
            <a:off x="994680" y="1417680"/>
            <a:ext cx="8166240" cy="5439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>
                <a:solidFill>
                  <a:srgbClr val="000000"/>
                </a:solidFill>
                <a:latin typeface="Calibri"/>
              </a:rPr>
              <a:t>MODELOS DE REFERÊNCIAS</a:t>
            </a:r>
          </a:p>
        </p:txBody>
      </p:sp>
      <p:sp>
        <p:nvSpPr>
          <p:cNvPr id="366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367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49D4BC2E-963E-4A6A-AACB-7C8DBF59EE6B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43</a:t>
            </a:fld>
            <a:endParaRPr lang="pt-BR" sz="1200" b="0" strike="noStrike" spc="-1">
              <a:latin typeface="Times New Roman"/>
            </a:endParaRPr>
          </a:p>
        </p:txBody>
      </p:sp>
      <p:pic>
        <p:nvPicPr>
          <p:cNvPr id="368" name="Imagem 4"/>
          <p:cNvPicPr/>
          <p:nvPr/>
        </p:nvPicPr>
        <p:blipFill>
          <a:blip r:embed="rId2"/>
          <a:stretch/>
        </p:blipFill>
        <p:spPr>
          <a:xfrm>
            <a:off x="346320" y="1556640"/>
            <a:ext cx="8450640" cy="3528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pt-BR" sz="4400" b="0" strike="noStrike" spc="-1" dirty="0">
                <a:solidFill>
                  <a:srgbClr val="000000"/>
                </a:solidFill>
                <a:latin typeface="Calibri"/>
              </a:rPr>
              <a:t>OUTROS EXEMPLOS DE REFERÊCIAS</a:t>
            </a:r>
          </a:p>
        </p:txBody>
      </p:sp>
      <p:sp>
        <p:nvSpPr>
          <p:cNvPr id="370" name="TextShape 2"/>
          <p:cNvSpPr txBox="1"/>
          <p:nvPr/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371" name="TextShape 3"/>
          <p:cNvSpPr txBox="1"/>
          <p:nvPr/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r">
              <a:lnSpc>
                <a:spcPct val="100000"/>
              </a:lnSpc>
            </a:pPr>
            <a:fld id="{3FFE94D9-B925-4793-93CF-78DF3FCBC7AB}" type="slidenum">
              <a:rPr lang="pt-BR" sz="1200" b="0" strike="noStrike" spc="-1">
                <a:solidFill>
                  <a:srgbClr val="898989"/>
                </a:solidFill>
                <a:latin typeface="Calibri"/>
              </a:rPr>
              <a:t>44</a:t>
            </a:fld>
            <a:endParaRPr lang="pt-BR" sz="1200" b="0" strike="noStrike" spc="-1">
              <a:latin typeface="Times New Roman"/>
            </a:endParaRPr>
          </a:p>
        </p:txBody>
      </p:sp>
      <p:pic>
        <p:nvPicPr>
          <p:cNvPr id="372" name="Imagem 4"/>
          <p:cNvPicPr/>
          <p:nvPr/>
        </p:nvPicPr>
        <p:blipFill>
          <a:blip r:embed="rId2"/>
          <a:stretch/>
        </p:blipFill>
        <p:spPr>
          <a:xfrm>
            <a:off x="2543040" y="1495440"/>
            <a:ext cx="6600600" cy="5362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pt-B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TextShape 1">
            <a:extLst>
              <a:ext uri="{FF2B5EF4-FFF2-40B4-BE49-F238E27FC236}">
                <a16:creationId xmlns:a16="http://schemas.microsoft.com/office/drawing/2014/main" id="{B3A4E6CD-CA10-4E35-A34F-A4998146395D}"/>
              </a:ext>
            </a:extLst>
          </p:cNvPr>
          <p:cNvSpPr txBox="1"/>
          <p:nvPr/>
        </p:nvSpPr>
        <p:spPr>
          <a:xfrm>
            <a:off x="609600" y="4270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pt-BR" sz="4400" spc="-1" dirty="0">
                <a:solidFill>
                  <a:srgbClr val="000000"/>
                </a:solidFill>
                <a:latin typeface="Calibri"/>
              </a:rPr>
              <a:t>BAIXAR </a:t>
            </a:r>
            <a:r>
              <a:rPr lang="pt-BR" sz="4400" b="0" strike="noStrike" spc="-1" dirty="0">
                <a:solidFill>
                  <a:srgbClr val="000000"/>
                </a:solidFill>
                <a:latin typeface="Calibri"/>
              </a:rPr>
              <a:t> E COMPARTILHAR O ARQUIVO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14234B9-F667-474F-B7BC-4A2F826E8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8634" y="1052621"/>
            <a:ext cx="7679641" cy="5714892"/>
          </a:xfrm>
          <a:prstGeom prst="rect">
            <a:avLst/>
          </a:prstGeom>
        </p:spPr>
      </p:pic>
      <p:sp>
        <p:nvSpPr>
          <p:cNvPr id="5" name="CustomShape 5">
            <a:extLst>
              <a:ext uri="{FF2B5EF4-FFF2-40B4-BE49-F238E27FC236}">
                <a16:creationId xmlns:a16="http://schemas.microsoft.com/office/drawing/2014/main" id="{A645186A-D4AE-41F9-BB88-553EA8747038}"/>
              </a:ext>
            </a:extLst>
          </p:cNvPr>
          <p:cNvSpPr/>
          <p:nvPr/>
        </p:nvSpPr>
        <p:spPr>
          <a:xfrm>
            <a:off x="3884451" y="3305908"/>
            <a:ext cx="2009911" cy="365760"/>
          </a:xfrm>
          <a:prstGeom prst="rect">
            <a:avLst/>
          </a:prstGeom>
          <a:noFill/>
          <a:ln>
            <a:solidFill>
              <a:srgbClr val="EF413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CustomShape 5">
            <a:extLst>
              <a:ext uri="{FF2B5EF4-FFF2-40B4-BE49-F238E27FC236}">
                <a16:creationId xmlns:a16="http://schemas.microsoft.com/office/drawing/2014/main" id="{C21626BD-33FB-4C23-930A-CCE615032FA2}"/>
              </a:ext>
            </a:extLst>
          </p:cNvPr>
          <p:cNvSpPr/>
          <p:nvPr/>
        </p:nvSpPr>
        <p:spPr>
          <a:xfrm>
            <a:off x="457201" y="2047139"/>
            <a:ext cx="2243796" cy="1381861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C000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" name="CustomShape 5">
            <a:extLst>
              <a:ext uri="{FF2B5EF4-FFF2-40B4-BE49-F238E27FC236}">
                <a16:creationId xmlns:a16="http://schemas.microsoft.com/office/drawing/2014/main" id="{DC42F1A6-D0FB-4251-B83C-ADB17CDFB6BE}"/>
              </a:ext>
            </a:extLst>
          </p:cNvPr>
          <p:cNvSpPr/>
          <p:nvPr/>
        </p:nvSpPr>
        <p:spPr>
          <a:xfrm>
            <a:off x="457200" y="2047140"/>
            <a:ext cx="4749614" cy="125876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C000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r>
              <a:rPr lang="pt-BR" dirty="0"/>
              <a:t>,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4F624D-FFEF-4074-99B8-8E36DE854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VERIFICAR ORTOGRAFIA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B6911B2-BF26-4BB6-904D-A3790DD3D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123" y="1282930"/>
            <a:ext cx="7370151" cy="5484582"/>
          </a:xfrm>
          <a:prstGeom prst="rect">
            <a:avLst/>
          </a:prstGeom>
        </p:spPr>
      </p:pic>
      <p:sp>
        <p:nvSpPr>
          <p:cNvPr id="4" name="CustomShape 5">
            <a:extLst>
              <a:ext uri="{FF2B5EF4-FFF2-40B4-BE49-F238E27FC236}">
                <a16:creationId xmlns:a16="http://schemas.microsoft.com/office/drawing/2014/main" id="{91AB1079-D685-41FA-A169-66F811DD8BB0}"/>
              </a:ext>
            </a:extLst>
          </p:cNvPr>
          <p:cNvSpPr/>
          <p:nvPr/>
        </p:nvSpPr>
        <p:spPr>
          <a:xfrm>
            <a:off x="4262511" y="2425570"/>
            <a:ext cx="4234375" cy="261359"/>
          </a:xfrm>
          <a:prstGeom prst="rect">
            <a:avLst/>
          </a:prstGeom>
          <a:noFill/>
          <a:ln>
            <a:solidFill>
              <a:srgbClr val="EF413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97039777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1054B3-EC7F-41C5-95CD-817F8E658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DIGITAR POR VOZ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4B6C158-A654-4C0E-A7DC-1B0AB2F27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378" y="1282273"/>
            <a:ext cx="7709096" cy="5663530"/>
          </a:xfrm>
          <a:prstGeom prst="rect">
            <a:avLst/>
          </a:prstGeom>
        </p:spPr>
      </p:pic>
      <p:sp>
        <p:nvSpPr>
          <p:cNvPr id="4" name="CustomShape 5">
            <a:extLst>
              <a:ext uri="{FF2B5EF4-FFF2-40B4-BE49-F238E27FC236}">
                <a16:creationId xmlns:a16="http://schemas.microsoft.com/office/drawing/2014/main" id="{A894A3B7-7222-4B70-8DB3-8A10CF303351}"/>
              </a:ext>
            </a:extLst>
          </p:cNvPr>
          <p:cNvSpPr/>
          <p:nvPr/>
        </p:nvSpPr>
        <p:spPr>
          <a:xfrm>
            <a:off x="4290645" y="3852679"/>
            <a:ext cx="2841675" cy="297290"/>
          </a:xfrm>
          <a:prstGeom prst="rect">
            <a:avLst/>
          </a:prstGeom>
          <a:noFill/>
          <a:ln>
            <a:solidFill>
              <a:srgbClr val="EF413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6985371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E5297A-1DC4-42AA-8818-A84E8ED3F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FAZER CÓPIA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5C8F44D-4699-4D48-BBB1-7C3482FAB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8627" y="1670269"/>
            <a:ext cx="6849647" cy="5097243"/>
          </a:xfrm>
          <a:prstGeom prst="rect">
            <a:avLst/>
          </a:prstGeom>
        </p:spPr>
      </p:pic>
      <p:sp>
        <p:nvSpPr>
          <p:cNvPr id="4" name="CustomShape 5">
            <a:extLst>
              <a:ext uri="{FF2B5EF4-FFF2-40B4-BE49-F238E27FC236}">
                <a16:creationId xmlns:a16="http://schemas.microsoft.com/office/drawing/2014/main" id="{E1EF027A-6356-4310-B5A3-87CCE486E643}"/>
              </a:ext>
            </a:extLst>
          </p:cNvPr>
          <p:cNvSpPr/>
          <p:nvPr/>
        </p:nvSpPr>
        <p:spPr>
          <a:xfrm>
            <a:off x="2208627" y="3390314"/>
            <a:ext cx="2180493" cy="376311"/>
          </a:xfrm>
          <a:prstGeom prst="rect">
            <a:avLst/>
          </a:prstGeom>
          <a:noFill/>
          <a:ln>
            <a:solidFill>
              <a:srgbClr val="EF413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5">
            <a:extLst>
              <a:ext uri="{FF2B5EF4-FFF2-40B4-BE49-F238E27FC236}">
                <a16:creationId xmlns:a16="http://schemas.microsoft.com/office/drawing/2014/main" id="{83133D98-AB35-4AEC-8B42-AC72D963E873}"/>
              </a:ext>
            </a:extLst>
          </p:cNvPr>
          <p:cNvSpPr/>
          <p:nvPr/>
        </p:nvSpPr>
        <p:spPr>
          <a:xfrm>
            <a:off x="457200" y="2047139"/>
            <a:ext cx="2356337" cy="134317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C000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27216170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416B809F-E670-480A-B17F-DA997DAF9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055" y="1272461"/>
            <a:ext cx="7384220" cy="549505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7E5297A-1DC4-42AA-8818-A84E8ED3F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FAZER CÓPIA</a:t>
            </a:r>
          </a:p>
        </p:txBody>
      </p:sp>
      <p:sp>
        <p:nvSpPr>
          <p:cNvPr id="4" name="CustomShape 5">
            <a:extLst>
              <a:ext uri="{FF2B5EF4-FFF2-40B4-BE49-F238E27FC236}">
                <a16:creationId xmlns:a16="http://schemas.microsoft.com/office/drawing/2014/main" id="{E1EF027A-6356-4310-B5A3-87CCE486E643}"/>
              </a:ext>
            </a:extLst>
          </p:cNvPr>
          <p:cNvSpPr/>
          <p:nvPr/>
        </p:nvSpPr>
        <p:spPr>
          <a:xfrm>
            <a:off x="3981157" y="3527949"/>
            <a:ext cx="2532185" cy="376311"/>
          </a:xfrm>
          <a:prstGeom prst="rect">
            <a:avLst/>
          </a:prstGeom>
          <a:noFill/>
          <a:ln>
            <a:solidFill>
              <a:srgbClr val="EF413D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5">
            <a:extLst>
              <a:ext uri="{FF2B5EF4-FFF2-40B4-BE49-F238E27FC236}">
                <a16:creationId xmlns:a16="http://schemas.microsoft.com/office/drawing/2014/main" id="{83133D98-AB35-4AEC-8B42-AC72D963E873}"/>
              </a:ext>
            </a:extLst>
          </p:cNvPr>
          <p:cNvSpPr/>
          <p:nvPr/>
        </p:nvSpPr>
        <p:spPr>
          <a:xfrm>
            <a:off x="457200" y="2047139"/>
            <a:ext cx="4269545" cy="148081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C000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0225776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AB196-8FCA-4B1D-88E8-38CEE542A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/>
              <a:t>COMPARTILHAR O DOCUMENTO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ACCD8E5-3291-419B-97BE-5F0D48D4B2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311" y="1202015"/>
            <a:ext cx="7624689" cy="5655986"/>
          </a:xfrm>
          <a:prstGeom prst="rect">
            <a:avLst/>
          </a:prstGeom>
        </p:spPr>
      </p:pic>
      <p:sp>
        <p:nvSpPr>
          <p:cNvPr id="5" name="CustomShape 5">
            <a:extLst>
              <a:ext uri="{FF2B5EF4-FFF2-40B4-BE49-F238E27FC236}">
                <a16:creationId xmlns:a16="http://schemas.microsoft.com/office/drawing/2014/main" id="{023B9E63-E316-47FF-A510-13A8921F6906}"/>
              </a:ext>
            </a:extLst>
          </p:cNvPr>
          <p:cNvSpPr/>
          <p:nvPr/>
        </p:nvSpPr>
        <p:spPr>
          <a:xfrm flipV="1">
            <a:off x="0" y="2180492"/>
            <a:ext cx="7343335" cy="467750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C000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399939265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AB196-8FCA-4B1D-88E8-38CEE542A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/>
              <a:t>COMPARTILHAR O DOCUMENTO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21CC0F0-0479-4D0F-83CC-FE73B6C82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4441" y="1574630"/>
            <a:ext cx="7189559" cy="5350192"/>
          </a:xfrm>
          <a:prstGeom prst="rect">
            <a:avLst/>
          </a:prstGeom>
        </p:spPr>
      </p:pic>
      <p:sp>
        <p:nvSpPr>
          <p:cNvPr id="4" name="CustomShape 5">
            <a:extLst>
              <a:ext uri="{FF2B5EF4-FFF2-40B4-BE49-F238E27FC236}">
                <a16:creationId xmlns:a16="http://schemas.microsoft.com/office/drawing/2014/main" id="{94AE1A44-535F-46B9-BD66-719400F12172}"/>
              </a:ext>
            </a:extLst>
          </p:cNvPr>
          <p:cNvSpPr/>
          <p:nvPr/>
        </p:nvSpPr>
        <p:spPr>
          <a:xfrm flipV="1">
            <a:off x="1" y="4628270"/>
            <a:ext cx="3742006" cy="2229729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C00000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  <p:extLst>
      <p:ext uri="{BB962C8B-B14F-4D97-AF65-F5344CB8AC3E}">
        <p14:creationId xmlns:p14="http://schemas.microsoft.com/office/powerpoint/2010/main" val="13478609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1051</TotalTime>
  <Words>367</Words>
  <Application>Microsoft Office PowerPoint</Application>
  <PresentationFormat>Apresentação na tela (4:3)</PresentationFormat>
  <Paragraphs>94</Paragraphs>
  <Slides>51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51</vt:i4>
      </vt:variant>
    </vt:vector>
  </HeadingPairs>
  <TitlesOfParts>
    <vt:vector size="60" baseType="lpstr">
      <vt:lpstr>Arial</vt:lpstr>
      <vt:lpstr>Calibri</vt:lpstr>
      <vt:lpstr>DejaVu Sans</vt:lpstr>
      <vt:lpstr>Symbol</vt:lpstr>
      <vt:lpstr>Times New Roman</vt:lpstr>
      <vt:lpstr>Wingdings</vt:lpstr>
      <vt:lpstr>Office Theme</vt:lpstr>
      <vt:lpstr>Office Theme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INSERIR IMAGENS</vt:lpstr>
      <vt:lpstr>INSERIR TABELAS</vt:lpstr>
      <vt:lpstr>INSERIR GRÁFICO</vt:lpstr>
      <vt:lpstr>O gráfico inicial ficará assim</vt:lpstr>
      <vt:lpstr>PARA EDITAR O GRÁFICO</vt:lpstr>
      <vt:lpstr>EDITANDO A TABELA QUE GERA O GRÁFICO</vt:lpstr>
      <vt:lpstr>ATUALIZANDO O GRÁFICO</vt:lpstr>
      <vt:lpstr>O NOVO GRÁFICO ESTA ASSIM</vt:lpstr>
      <vt:lpstr>INSERIR LINHA HORIZONTAL</vt:lpstr>
      <vt:lpstr>ESTA É A LINHA</vt:lpstr>
      <vt:lpstr>NOTA DE RODAPÉ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VERIFICAR ORTOGRAFIA</vt:lpstr>
      <vt:lpstr>DIGITAR POR VOZ</vt:lpstr>
      <vt:lpstr>FAZER CÓPIA</vt:lpstr>
      <vt:lpstr>FAZER CÓPIA</vt:lpstr>
      <vt:lpstr>COMPARTILHAR O DOCUMENTO</vt:lpstr>
      <vt:lpstr>COMPARTILHAR O DOCUMENTO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Oxnar-4</dc:creator>
  <dc:description/>
  <cp:lastModifiedBy>Andre Silva</cp:lastModifiedBy>
  <cp:revision>75</cp:revision>
  <dcterms:created xsi:type="dcterms:W3CDTF">2015-09-21T11:15:04Z</dcterms:created>
  <dcterms:modified xsi:type="dcterms:W3CDTF">2018-09-13T20:05:29Z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Apresentação na tela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34</vt:i4>
  </property>
</Properties>
</file>