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8" r:id="rId2"/>
    <p:sldId id="261" r:id="rId3"/>
    <p:sldId id="263" r:id="rId4"/>
    <p:sldId id="264" r:id="rId5"/>
    <p:sldId id="262" r:id="rId6"/>
    <p:sldId id="259" r:id="rId7"/>
    <p:sldId id="260" r:id="rId8"/>
    <p:sldId id="257" r:id="rId9"/>
    <p:sldId id="273" r:id="rId10"/>
    <p:sldId id="274" r:id="rId11"/>
    <p:sldId id="275" r:id="rId12"/>
    <p:sldId id="276" r:id="rId13"/>
    <p:sldId id="266" r:id="rId14"/>
    <p:sldId id="267" r:id="rId15"/>
    <p:sldId id="300" r:id="rId16"/>
    <p:sldId id="296" r:id="rId17"/>
    <p:sldId id="301" r:id="rId18"/>
    <p:sldId id="302" r:id="rId19"/>
    <p:sldId id="303" r:id="rId20"/>
    <p:sldId id="304" r:id="rId21"/>
    <p:sldId id="268" r:id="rId22"/>
    <p:sldId id="269" r:id="rId23"/>
    <p:sldId id="271" r:id="rId24"/>
    <p:sldId id="270" r:id="rId25"/>
    <p:sldId id="272" r:id="rId26"/>
    <p:sldId id="256" r:id="rId27"/>
    <p:sldId id="279" r:id="rId28"/>
    <p:sldId id="278" r:id="rId29"/>
    <p:sldId id="280" r:id="rId30"/>
    <p:sldId id="281" r:id="rId31"/>
    <p:sldId id="282" r:id="rId32"/>
    <p:sldId id="297" r:id="rId33"/>
    <p:sldId id="283" r:id="rId34"/>
    <p:sldId id="284" r:id="rId35"/>
    <p:sldId id="285" r:id="rId36"/>
    <p:sldId id="305" r:id="rId37"/>
    <p:sldId id="287" r:id="rId38"/>
    <p:sldId id="288" r:id="rId39"/>
    <p:sldId id="289" r:id="rId40"/>
    <p:sldId id="290" r:id="rId41"/>
    <p:sldId id="291" r:id="rId42"/>
    <p:sldId id="293" r:id="rId43"/>
    <p:sldId id="294" r:id="rId44"/>
    <p:sldId id="295" r:id="rId45"/>
    <p:sldId id="298" r:id="rId46"/>
    <p:sldId id="292" r:id="rId47"/>
    <p:sldId id="299" r:id="rId48"/>
  </p:sldIdLst>
  <p:sldSz cx="9144000" cy="6858000" type="screen4x3"/>
  <p:notesSz cx="6858000" cy="9144000"/>
  <p:defaultTextStyle>
    <a:defPPr>
      <a:defRPr lang="pt-BR"/>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89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25FDBD51-CA07-4BF4-AB2D-16B2722C2AA9}" type="datetimeFigureOut">
              <a:rPr lang="pt-BR"/>
              <a:pPr>
                <a:defRPr/>
              </a:pPr>
              <a:t>31/03/2017</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t-BR" noProof="0"/>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noProof="0" smtClean="0"/>
              <a:t>Clique para editar 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endParaRPr lang="pt-BR" noProof="0"/>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D97460B-78AB-4BBD-9ADB-E0474D7CC1F6}" type="slidenum">
              <a:rPr lang="pt-BR"/>
              <a:pPr/>
              <a:t>‹nº›</a:t>
            </a:fld>
            <a:endParaRPr lang="pt-BR"/>
          </a:p>
        </p:txBody>
      </p:sp>
    </p:spTree>
    <p:extLst>
      <p:ext uri="{BB962C8B-B14F-4D97-AF65-F5344CB8AC3E}">
        <p14:creationId xmlns:p14="http://schemas.microsoft.com/office/powerpoint/2010/main" val="427710721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ço Reservado para Imagem de Sli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Espaço Reservado para Anotaçõ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pt-BR" smtClean="0"/>
          </a:p>
        </p:txBody>
      </p:sp>
      <p:sp>
        <p:nvSpPr>
          <p:cNvPr id="46084" name="Espaço Reservado para Número de Slid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6C6ACE8-EC5E-4E79-B938-320F6A28E58E}" type="slidenum">
              <a:rPr lang="pt-BR"/>
              <a:pPr/>
              <a:t>26</a:t>
            </a:fld>
            <a:endParaRPr lang="pt-BR"/>
          </a:p>
        </p:txBody>
      </p:sp>
    </p:spTree>
    <p:extLst>
      <p:ext uri="{BB962C8B-B14F-4D97-AF65-F5344CB8AC3E}">
        <p14:creationId xmlns:p14="http://schemas.microsoft.com/office/powerpoint/2010/main" val="2547676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lvl1pPr>
              <a:defRPr/>
            </a:lvl1pPr>
          </a:lstStyle>
          <a:p>
            <a:pPr>
              <a:defRPr/>
            </a:pPr>
            <a:fld id="{99A5DE6C-D128-4AA4-9AED-BE7ED3686A16}" type="datetime1">
              <a:rPr lang="pt-BR"/>
              <a:pPr>
                <a:defRPr/>
              </a:pPr>
              <a:t>31/03/2017</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E0ABE175-7594-4FDB-8481-C399171A6EE6}" type="slidenum">
              <a:rPr lang="pt-BR"/>
              <a:pPr/>
              <a:t>‹nº›</a:t>
            </a:fld>
            <a:endParaRPr lang="pt-BR"/>
          </a:p>
        </p:txBody>
      </p:sp>
    </p:spTree>
    <p:extLst>
      <p:ext uri="{BB962C8B-B14F-4D97-AF65-F5344CB8AC3E}">
        <p14:creationId xmlns:p14="http://schemas.microsoft.com/office/powerpoint/2010/main" val="2718905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pPr>
              <a:defRPr/>
            </a:pPr>
            <a:fld id="{790C4BBE-D383-45FD-BA68-AE733C8C40E1}" type="datetime1">
              <a:rPr lang="pt-BR"/>
              <a:pPr>
                <a:defRPr/>
              </a:pPr>
              <a:t>31/03/2017</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8453EFBB-3233-47B8-804F-0DE18CB2FA6E}" type="slidenum">
              <a:rPr lang="pt-BR"/>
              <a:pPr/>
              <a:t>‹nº›</a:t>
            </a:fld>
            <a:endParaRPr lang="pt-BR"/>
          </a:p>
        </p:txBody>
      </p:sp>
    </p:spTree>
    <p:extLst>
      <p:ext uri="{BB962C8B-B14F-4D97-AF65-F5344CB8AC3E}">
        <p14:creationId xmlns:p14="http://schemas.microsoft.com/office/powerpoint/2010/main" val="403571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lvl1pPr>
              <a:defRPr/>
            </a:lvl1pPr>
          </a:lstStyle>
          <a:p>
            <a:pPr>
              <a:defRPr/>
            </a:pPr>
            <a:fld id="{69F85D4A-820F-4C4B-AC52-0F19AB42D1F3}" type="datetime1">
              <a:rPr lang="pt-BR"/>
              <a:pPr>
                <a:defRPr/>
              </a:pPr>
              <a:t>31/03/2017</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2F9ED4F1-678D-42D1-B717-10EE7EBC622E}" type="slidenum">
              <a:rPr lang="pt-BR"/>
              <a:pPr/>
              <a:t>‹nº›</a:t>
            </a:fld>
            <a:endParaRPr lang="pt-BR"/>
          </a:p>
        </p:txBody>
      </p:sp>
    </p:spTree>
    <p:extLst>
      <p:ext uri="{BB962C8B-B14F-4D97-AF65-F5344CB8AC3E}">
        <p14:creationId xmlns:p14="http://schemas.microsoft.com/office/powerpoint/2010/main" val="1281913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3"/>
          <p:cNvSpPr>
            <a:spLocks noGrp="1"/>
          </p:cNvSpPr>
          <p:nvPr>
            <p:ph type="dt" sz="half" idx="10"/>
          </p:nvPr>
        </p:nvSpPr>
        <p:spPr/>
        <p:txBody>
          <a:bodyPr/>
          <a:lstStyle>
            <a:lvl1pPr>
              <a:defRPr/>
            </a:lvl1pPr>
          </a:lstStyle>
          <a:p>
            <a:pPr>
              <a:defRPr/>
            </a:pPr>
            <a:fld id="{C68FB104-5FEE-4D2E-8F5B-2FB6C5963F0E}" type="datetime1">
              <a:rPr lang="pt-BR"/>
              <a:pPr>
                <a:defRPr/>
              </a:pPr>
              <a:t>31/03/2017</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fld id="{57A2422E-88DB-4863-BE16-DDAF8DCD9730}" type="slidenum">
              <a:rPr lang="pt-BR"/>
              <a:pPr/>
              <a:t>‹nº›</a:t>
            </a:fld>
            <a:endParaRPr lang="pt-BR"/>
          </a:p>
        </p:txBody>
      </p:sp>
    </p:spTree>
    <p:extLst>
      <p:ext uri="{BB962C8B-B14F-4D97-AF65-F5344CB8AC3E}">
        <p14:creationId xmlns:p14="http://schemas.microsoft.com/office/powerpoint/2010/main" val="3509513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3"/>
          <p:cNvSpPr>
            <a:spLocks noGrp="1"/>
          </p:cNvSpPr>
          <p:nvPr>
            <p:ph type="dt" sz="half" idx="10"/>
          </p:nvPr>
        </p:nvSpPr>
        <p:spPr/>
        <p:txBody>
          <a:bodyPr/>
          <a:lstStyle>
            <a:lvl1pPr>
              <a:defRPr/>
            </a:lvl1pPr>
          </a:lstStyle>
          <a:p>
            <a:pPr>
              <a:defRPr/>
            </a:pPr>
            <a:fld id="{0AB0B910-6CE9-4116-B65C-60A52E623AB2}" type="datetime1">
              <a:rPr lang="pt-BR"/>
              <a:pPr>
                <a:defRPr/>
              </a:pPr>
              <a:t>31/03/2017</a:t>
            </a:fld>
            <a:endParaRPr lang="pt-BR"/>
          </a:p>
        </p:txBody>
      </p:sp>
      <p:sp>
        <p:nvSpPr>
          <p:cNvPr id="8" name="Espaço Reservado para Rodapé 4"/>
          <p:cNvSpPr>
            <a:spLocks noGrp="1"/>
          </p:cNvSpPr>
          <p:nvPr>
            <p:ph type="ftr" sz="quarter" idx="11"/>
          </p:nvPr>
        </p:nvSpPr>
        <p:spPr/>
        <p:txBody>
          <a:bodyPr/>
          <a:lstStyle>
            <a:lvl1pPr>
              <a:defRPr/>
            </a:lvl1pPr>
          </a:lstStyle>
          <a:p>
            <a:pPr>
              <a:defRPr/>
            </a:pPr>
            <a:endParaRPr lang="pt-BR"/>
          </a:p>
        </p:txBody>
      </p:sp>
      <p:sp>
        <p:nvSpPr>
          <p:cNvPr id="9" name="Espaço Reservado para Número de Slide 5"/>
          <p:cNvSpPr>
            <a:spLocks noGrp="1"/>
          </p:cNvSpPr>
          <p:nvPr>
            <p:ph type="sldNum" sz="quarter" idx="12"/>
          </p:nvPr>
        </p:nvSpPr>
        <p:spPr/>
        <p:txBody>
          <a:bodyPr/>
          <a:lstStyle>
            <a:lvl1pPr>
              <a:defRPr/>
            </a:lvl1pPr>
          </a:lstStyle>
          <a:p>
            <a:fld id="{049C4270-6337-4845-973E-9A84674BE619}" type="slidenum">
              <a:rPr lang="pt-BR"/>
              <a:pPr/>
              <a:t>‹nº›</a:t>
            </a:fld>
            <a:endParaRPr lang="pt-BR"/>
          </a:p>
        </p:txBody>
      </p:sp>
    </p:spTree>
    <p:extLst>
      <p:ext uri="{BB962C8B-B14F-4D97-AF65-F5344CB8AC3E}">
        <p14:creationId xmlns:p14="http://schemas.microsoft.com/office/powerpoint/2010/main" val="2460533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3"/>
          <p:cNvSpPr>
            <a:spLocks noGrp="1"/>
          </p:cNvSpPr>
          <p:nvPr>
            <p:ph type="dt" sz="half" idx="10"/>
          </p:nvPr>
        </p:nvSpPr>
        <p:spPr/>
        <p:txBody>
          <a:bodyPr/>
          <a:lstStyle>
            <a:lvl1pPr>
              <a:defRPr/>
            </a:lvl1pPr>
          </a:lstStyle>
          <a:p>
            <a:pPr>
              <a:defRPr/>
            </a:pPr>
            <a:fld id="{AC69CC87-8467-448A-8360-D34093B019B8}" type="datetime1">
              <a:rPr lang="pt-BR"/>
              <a:pPr>
                <a:defRPr/>
              </a:pPr>
              <a:t>31/03/2017</a:t>
            </a:fld>
            <a:endParaRPr lang="pt-BR"/>
          </a:p>
        </p:txBody>
      </p:sp>
      <p:sp>
        <p:nvSpPr>
          <p:cNvPr id="4" name="Espaço Reservado para Rodapé 4"/>
          <p:cNvSpPr>
            <a:spLocks noGrp="1"/>
          </p:cNvSpPr>
          <p:nvPr>
            <p:ph type="ftr" sz="quarter" idx="11"/>
          </p:nvPr>
        </p:nvSpPr>
        <p:spPr/>
        <p:txBody>
          <a:bodyPr/>
          <a:lstStyle>
            <a:lvl1pPr>
              <a:defRPr/>
            </a:lvl1pPr>
          </a:lstStyle>
          <a:p>
            <a:pPr>
              <a:defRPr/>
            </a:pPr>
            <a:endParaRPr lang="pt-BR"/>
          </a:p>
        </p:txBody>
      </p:sp>
      <p:sp>
        <p:nvSpPr>
          <p:cNvPr id="5" name="Espaço Reservado para Número de Slide 5"/>
          <p:cNvSpPr>
            <a:spLocks noGrp="1"/>
          </p:cNvSpPr>
          <p:nvPr>
            <p:ph type="sldNum" sz="quarter" idx="12"/>
          </p:nvPr>
        </p:nvSpPr>
        <p:spPr/>
        <p:txBody>
          <a:bodyPr/>
          <a:lstStyle>
            <a:lvl1pPr>
              <a:defRPr/>
            </a:lvl1pPr>
          </a:lstStyle>
          <a:p>
            <a:fld id="{B868DE0F-EF8D-4453-ABCD-C97FAFBF78C8}" type="slidenum">
              <a:rPr lang="pt-BR"/>
              <a:pPr/>
              <a:t>‹nº›</a:t>
            </a:fld>
            <a:endParaRPr lang="pt-BR"/>
          </a:p>
        </p:txBody>
      </p:sp>
    </p:spTree>
    <p:extLst>
      <p:ext uri="{BB962C8B-B14F-4D97-AF65-F5344CB8AC3E}">
        <p14:creationId xmlns:p14="http://schemas.microsoft.com/office/powerpoint/2010/main" val="296711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0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ixaDeTexto 7"/>
          <p:cNvSpPr txBox="1">
            <a:spLocks noChangeArrowheads="1"/>
          </p:cNvSpPr>
          <p:nvPr userDrawn="1"/>
        </p:nvSpPr>
        <p:spPr bwMode="auto">
          <a:xfrm flipH="1">
            <a:off x="0" y="336550"/>
            <a:ext cx="9145588" cy="36988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              ABNT NBR 14724 [2011] </a:t>
            </a:r>
          </a:p>
        </p:txBody>
      </p:sp>
      <p:cxnSp>
        <p:nvCxnSpPr>
          <p:cNvPr id="4" name="Conector reto 3"/>
          <p:cNvCxnSpPr/>
          <p:nvPr userDrawn="1"/>
        </p:nvCxnSpPr>
        <p:spPr>
          <a:xfrm>
            <a:off x="0" y="6381750"/>
            <a:ext cx="9167813"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Espaço Reservado para Data 1"/>
          <p:cNvSpPr>
            <a:spLocks noGrp="1"/>
          </p:cNvSpPr>
          <p:nvPr>
            <p:ph type="dt" sz="half" idx="10"/>
          </p:nvPr>
        </p:nvSpPr>
        <p:spPr/>
        <p:txBody>
          <a:bodyPr/>
          <a:lstStyle>
            <a:lvl1pPr>
              <a:defRPr/>
            </a:lvl1pPr>
          </a:lstStyle>
          <a:p>
            <a:pPr>
              <a:defRPr/>
            </a:pPr>
            <a:fld id="{8A5EE49D-2631-4CE8-8F2B-E421E2769DF2}" type="datetime1">
              <a:rPr lang="pt-BR"/>
              <a:pPr>
                <a:defRPr/>
              </a:pPr>
              <a:t>31/03/2017</a:t>
            </a:fld>
            <a:endParaRPr lang="pt-BR"/>
          </a:p>
        </p:txBody>
      </p:sp>
      <p:sp>
        <p:nvSpPr>
          <p:cNvPr id="6" name="Espaço Reservado para Rodapé 2"/>
          <p:cNvSpPr>
            <a:spLocks noGrp="1"/>
          </p:cNvSpPr>
          <p:nvPr>
            <p:ph type="ftr" sz="quarter" idx="11"/>
          </p:nvPr>
        </p:nvSpPr>
        <p:spPr/>
        <p:txBody>
          <a:bodyPr/>
          <a:lstStyle>
            <a:lvl1pPr>
              <a:defRPr/>
            </a:lvl1pPr>
          </a:lstStyle>
          <a:p>
            <a:pPr>
              <a:defRPr/>
            </a:pPr>
            <a:endParaRPr lang="pt-BR"/>
          </a:p>
        </p:txBody>
      </p:sp>
      <p:sp>
        <p:nvSpPr>
          <p:cNvPr id="7" name="Espaço Reservado para Número de Slide 3"/>
          <p:cNvSpPr>
            <a:spLocks noGrp="1"/>
          </p:cNvSpPr>
          <p:nvPr>
            <p:ph type="sldNum" sz="quarter" idx="12"/>
          </p:nvPr>
        </p:nvSpPr>
        <p:spPr/>
        <p:txBody>
          <a:bodyPr/>
          <a:lstStyle>
            <a:lvl1pPr>
              <a:defRPr/>
            </a:lvl1pPr>
          </a:lstStyle>
          <a:p>
            <a:fld id="{4CCD7C15-107B-4242-994C-1AF2D546378E}" type="slidenum">
              <a:rPr lang="pt-BR"/>
              <a:pPr/>
              <a:t>‹nº›</a:t>
            </a:fld>
            <a:endParaRPr lang="pt-BR"/>
          </a:p>
        </p:txBody>
      </p:sp>
    </p:spTree>
    <p:extLst>
      <p:ext uri="{BB962C8B-B14F-4D97-AF65-F5344CB8AC3E}">
        <p14:creationId xmlns:p14="http://schemas.microsoft.com/office/powerpoint/2010/main" val="1335544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3"/>
          <p:cNvSpPr>
            <a:spLocks noGrp="1"/>
          </p:cNvSpPr>
          <p:nvPr>
            <p:ph type="dt" sz="half" idx="10"/>
          </p:nvPr>
        </p:nvSpPr>
        <p:spPr/>
        <p:txBody>
          <a:bodyPr/>
          <a:lstStyle>
            <a:lvl1pPr>
              <a:defRPr/>
            </a:lvl1pPr>
          </a:lstStyle>
          <a:p>
            <a:pPr>
              <a:defRPr/>
            </a:pPr>
            <a:fld id="{21B2B7B7-5F16-44A4-A722-2A0D9C9F7FB8}" type="datetime1">
              <a:rPr lang="pt-BR"/>
              <a:pPr>
                <a:defRPr/>
              </a:pPr>
              <a:t>31/03/2017</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fld id="{3F0E6855-2E92-4F14-A670-9B5E2B169A3F}" type="slidenum">
              <a:rPr lang="pt-BR"/>
              <a:pPr/>
              <a:t>‹nº›</a:t>
            </a:fld>
            <a:endParaRPr lang="pt-BR"/>
          </a:p>
        </p:txBody>
      </p:sp>
    </p:spTree>
    <p:extLst>
      <p:ext uri="{BB962C8B-B14F-4D97-AF65-F5344CB8AC3E}">
        <p14:creationId xmlns:p14="http://schemas.microsoft.com/office/powerpoint/2010/main" val="45855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3"/>
          <p:cNvSpPr>
            <a:spLocks noGrp="1"/>
          </p:cNvSpPr>
          <p:nvPr>
            <p:ph type="dt" sz="half" idx="10"/>
          </p:nvPr>
        </p:nvSpPr>
        <p:spPr/>
        <p:txBody>
          <a:bodyPr/>
          <a:lstStyle>
            <a:lvl1pPr>
              <a:defRPr/>
            </a:lvl1pPr>
          </a:lstStyle>
          <a:p>
            <a:pPr>
              <a:defRPr/>
            </a:pPr>
            <a:fld id="{2CEF9647-8967-40AC-95C1-35B3A3332371}" type="datetime1">
              <a:rPr lang="pt-BR"/>
              <a:pPr>
                <a:defRPr/>
              </a:pPr>
              <a:t>31/03/2017</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fld id="{AA1D5275-C145-47C8-BBAE-6F27891483E7}" type="slidenum">
              <a:rPr lang="pt-BR"/>
              <a:pPr/>
              <a:t>‹nº›</a:t>
            </a:fld>
            <a:endParaRPr lang="pt-BR"/>
          </a:p>
        </p:txBody>
      </p:sp>
    </p:spTree>
    <p:extLst>
      <p:ext uri="{BB962C8B-B14F-4D97-AF65-F5344CB8AC3E}">
        <p14:creationId xmlns:p14="http://schemas.microsoft.com/office/powerpoint/2010/main" val="1729312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pPr>
              <a:defRPr/>
            </a:pPr>
            <a:fld id="{7EEDD299-C805-4218-B9DA-490F34DA179B}" type="datetime1">
              <a:rPr lang="pt-BR"/>
              <a:pPr>
                <a:defRPr/>
              </a:pPr>
              <a:t>31/03/2017</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0F7A7E86-1759-4AA7-AC71-17747FA5EC8E}" type="slidenum">
              <a:rPr lang="pt-BR"/>
              <a:pPr/>
              <a:t>‹nº›</a:t>
            </a:fld>
            <a:endParaRPr lang="pt-BR"/>
          </a:p>
        </p:txBody>
      </p:sp>
    </p:spTree>
    <p:extLst>
      <p:ext uri="{BB962C8B-B14F-4D97-AF65-F5344CB8AC3E}">
        <p14:creationId xmlns:p14="http://schemas.microsoft.com/office/powerpoint/2010/main" val="1704761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pPr>
              <a:defRPr/>
            </a:pPr>
            <a:fld id="{160724AC-A46D-4AD4-8B65-1E5FCE40F7EF}" type="datetime1">
              <a:rPr lang="pt-BR"/>
              <a:pPr>
                <a:defRPr/>
              </a:pPr>
              <a:t>31/03/2017</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FFD37140-88C1-4FC8-B5F7-CB8EA0900C00}" type="slidenum">
              <a:rPr lang="pt-BR"/>
              <a:pPr/>
              <a:t>‹nº›</a:t>
            </a:fld>
            <a:endParaRPr lang="pt-BR"/>
          </a:p>
        </p:txBody>
      </p:sp>
    </p:spTree>
    <p:extLst>
      <p:ext uri="{BB962C8B-B14F-4D97-AF65-F5344CB8AC3E}">
        <p14:creationId xmlns:p14="http://schemas.microsoft.com/office/powerpoint/2010/main" val="1219659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ço Reservado para Título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smtClean="0"/>
              <a:t>Clique para editar o título mestre</a:t>
            </a:r>
          </a:p>
        </p:txBody>
      </p:sp>
      <p:sp>
        <p:nvSpPr>
          <p:cNvPr id="1027" name="Espaço Reservado para Texto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32473D01-CC43-40AB-9C47-EFDE64078B65}" type="datetime1">
              <a:rPr lang="pt-BR"/>
              <a:pPr>
                <a:defRPr/>
              </a:pPr>
              <a:t>31/03/2017</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063C70E0-08AE-447C-A980-E809275E05F2}" type="slidenum">
              <a:rPr lang="pt-BR"/>
              <a:pPr/>
              <a:t>‹nº›</a:t>
            </a:fld>
            <a:endParaRPr lang="pt-B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1" r:id="rId7"/>
    <p:sldLayoutId id="2147483667" r:id="rId8"/>
    <p:sldLayoutId id="2147483668" r:id="rId9"/>
    <p:sldLayoutId id="2147483669" r:id="rId10"/>
    <p:sldLayoutId id="2147483670" r:id="rId11"/>
  </p:sldLayoutIdLst>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xnar.com.br/aulas"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hyperlink" Target="http://www.usp.br/prolam/ABNT_2011.pdf"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hyperlink" Target="http://www.usp.br/prolam/ABNT_2011.pdf"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hyperlink" Target="http://www.usp.br/prolam/ABNT_2011.pdf"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www.usp.br/prolam/ABNT_2011.pdf"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hyperlink" Target="http://www.usp.br/prolam/ABNT_2011.pdf"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www.usp.br/prolam/ABNT_2011.pdf"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projetos.unioeste.br/cursos/toledo/filosofia/attachments/article/119/NBR%2012225%20-%202004.pdf"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ifcs.ufrj.br/~aproximacao/anbtnbr10520.pdf"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ifcs.ufrj.br/~aproximacao/anbtnbr10520.pdf"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9144000" cy="6850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5" name="Título 1"/>
          <p:cNvSpPr>
            <a:spLocks noGrp="1"/>
          </p:cNvSpPr>
          <p:nvPr>
            <p:ph type="ctrTitle"/>
          </p:nvPr>
        </p:nvSpPr>
        <p:spPr>
          <a:xfrm>
            <a:off x="1042988" y="2133600"/>
            <a:ext cx="7772400" cy="2663552"/>
          </a:xfrm>
        </p:spPr>
        <p:txBody>
          <a:bodyPr/>
          <a:lstStyle/>
          <a:p>
            <a:r>
              <a:rPr lang="pt-BR" dirty="0" smtClean="0"/>
              <a:t>NORMAS PARA ELABORAÇÃO DE </a:t>
            </a:r>
            <a:r>
              <a:rPr lang="pt-BR" dirty="0" smtClean="0"/>
              <a:t>TRABALHOS</a:t>
            </a:r>
            <a:r>
              <a:rPr lang="pt-BR" dirty="0"/>
              <a:t/>
            </a:r>
            <a:br>
              <a:rPr lang="pt-BR" dirty="0"/>
            </a:br>
            <a:r>
              <a:rPr lang="pt-BR" dirty="0" smtClean="0"/>
              <a:t>ABNT 14.724</a:t>
            </a:r>
            <a:endParaRPr lang="pt-BR" dirty="0" smtClean="0"/>
          </a:p>
        </p:txBody>
      </p:sp>
      <p:sp>
        <p:nvSpPr>
          <p:cNvPr id="3" name="Subtítulo 2"/>
          <p:cNvSpPr>
            <a:spLocks noGrp="1"/>
          </p:cNvSpPr>
          <p:nvPr>
            <p:ph type="subTitle" idx="1"/>
          </p:nvPr>
        </p:nvSpPr>
        <p:spPr>
          <a:xfrm>
            <a:off x="1371600" y="5013325"/>
            <a:ext cx="6400800" cy="625475"/>
          </a:xfrm>
        </p:spPr>
        <p:txBody>
          <a:bodyPr rtlCol="0">
            <a:normAutofit lnSpcReduction="10000"/>
          </a:bodyPr>
          <a:lstStyle/>
          <a:p>
            <a:pPr fontAlgn="auto">
              <a:spcAft>
                <a:spcPts val="0"/>
              </a:spcAft>
              <a:defRPr/>
            </a:pPr>
            <a:r>
              <a:rPr lang="pt-BR" sz="1600" dirty="0" smtClean="0">
                <a:solidFill>
                  <a:schemeClr val="tx1"/>
                </a:solidFill>
              </a:rPr>
              <a:t>Prof. André Aparecido da Silva</a:t>
            </a:r>
          </a:p>
          <a:p>
            <a:pPr fontAlgn="auto">
              <a:spcAft>
                <a:spcPts val="0"/>
              </a:spcAft>
              <a:defRPr/>
            </a:pPr>
            <a:r>
              <a:rPr lang="pt-BR" sz="1600" dirty="0" smtClean="0">
                <a:solidFill>
                  <a:schemeClr val="tx1"/>
                </a:solidFill>
              </a:rPr>
              <a:t>Disponível em: </a:t>
            </a:r>
            <a:r>
              <a:rPr lang="pt-BR" sz="1600" dirty="0" smtClean="0">
                <a:solidFill>
                  <a:schemeClr val="tx1"/>
                </a:solidFill>
                <a:hlinkClick r:id="rId3"/>
              </a:rPr>
              <a:t>http://</a:t>
            </a:r>
            <a:r>
              <a:rPr lang="pt-BR" sz="1600" dirty="0" smtClean="0">
                <a:solidFill>
                  <a:schemeClr val="tx1"/>
                </a:solidFill>
                <a:hlinkClick r:id="rId3"/>
              </a:rPr>
              <a:t>www.oxnar.com.br/aulas</a:t>
            </a:r>
            <a:r>
              <a:rPr lang="pt-BR" sz="1600" dirty="0" smtClean="0">
                <a:solidFill>
                  <a:schemeClr val="tx1"/>
                </a:solidFill>
              </a:rPr>
              <a:t>   </a:t>
            </a:r>
            <a:endParaRPr lang="pt-BR" sz="1600" dirty="0">
              <a:solidFill>
                <a:schemeClr val="tx1"/>
              </a:solidFill>
            </a:endParaRPr>
          </a:p>
        </p:txBody>
      </p:sp>
      <p:sp>
        <p:nvSpPr>
          <p:cNvPr id="4" name="Espaço Reservado para Rodapé 3"/>
          <p:cNvSpPr>
            <a:spLocks noGrp="1"/>
          </p:cNvSpPr>
          <p:nvPr>
            <p:ph type="ftr" sz="quarter" idx="11"/>
          </p:nvPr>
        </p:nvSpPr>
        <p:spPr/>
        <p:txBody>
          <a:bodyPr/>
          <a:lstStyle/>
          <a:p>
            <a:pPr>
              <a:defRPr/>
            </a:pPr>
            <a:endParaRPr lang="pt-BR"/>
          </a:p>
        </p:txBody>
      </p:sp>
      <p:sp>
        <p:nvSpPr>
          <p:cNvPr id="6" name="Espaço Reservado para Número de Slide 5"/>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ABC60ACB-E4AB-4195-AB02-D9BF94858592}" type="slidenum">
              <a:rPr lang="pt-BR">
                <a:solidFill>
                  <a:srgbClr val="898989"/>
                </a:solidFill>
              </a:rPr>
              <a:pPr/>
              <a:t>1</a:t>
            </a:fld>
            <a:endParaRPr lang="pt-BR">
              <a:solidFill>
                <a:srgbClr val="898989"/>
              </a:solidFill>
            </a:endParaRPr>
          </a:p>
        </p:txBody>
      </p:sp>
      <p:pic>
        <p:nvPicPr>
          <p:cNvPr id="3082" name="Picture 10" descr="Resultado de imagem para colegio paulo leminsk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69129" y="30249"/>
            <a:ext cx="635342" cy="9219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aixaDeTexto 2"/>
          <p:cNvSpPr txBox="1">
            <a:spLocks noChangeArrowheads="1"/>
          </p:cNvSpPr>
          <p:nvPr/>
        </p:nvSpPr>
        <p:spPr bwMode="auto">
          <a:xfrm>
            <a:off x="827088" y="1196975"/>
            <a:ext cx="7705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sz="3200"/>
              <a:t>O que é a ABNT/NBR?</a:t>
            </a:r>
          </a:p>
        </p:txBody>
      </p:sp>
      <p:sp>
        <p:nvSpPr>
          <p:cNvPr id="4099" name="Retângulo 3"/>
          <p:cNvSpPr>
            <a:spLocks noChangeArrowheads="1"/>
          </p:cNvSpPr>
          <p:nvPr/>
        </p:nvSpPr>
        <p:spPr bwMode="auto">
          <a:xfrm>
            <a:off x="611188" y="2413000"/>
            <a:ext cx="80645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pt-BR" sz="2800"/>
              <a:t>A Associação Brasileira de Normas Técnicas (</a:t>
            </a:r>
            <a:r>
              <a:rPr lang="pt-BR" sz="2800" b="1"/>
              <a:t>ABNT</a:t>
            </a:r>
            <a:r>
              <a:rPr lang="pt-BR" sz="2800"/>
              <a:t>) é o órgão responsável pela normalização técnica no Brasil, fornecendo a base necessária ao desenvolvimento tecnológico brasileiro. </a:t>
            </a:r>
          </a:p>
          <a:p>
            <a:pPr algn="just"/>
            <a:endParaRPr lang="pt-BR" sz="2800"/>
          </a:p>
          <a:p>
            <a:pPr algn="just"/>
            <a:r>
              <a:rPr lang="pt-BR" sz="2800"/>
              <a:t>Trata-se de uma entidade privada e sem fins lucrativos e de utilidade pública, fundada em 1940</a:t>
            </a:r>
          </a:p>
        </p:txBody>
      </p:sp>
      <p:sp>
        <p:nvSpPr>
          <p:cNvPr id="5" name="Espaço Reservado para Rodapé 4"/>
          <p:cNvSpPr>
            <a:spLocks noGrp="1"/>
          </p:cNvSpPr>
          <p:nvPr>
            <p:ph type="ftr" sz="quarter" idx="11"/>
          </p:nvPr>
        </p:nvSpPr>
        <p:spPr/>
        <p:txBody>
          <a:bodyPr/>
          <a:lstStyle/>
          <a:p>
            <a:pPr>
              <a:defRPr/>
            </a:pPr>
            <a:endParaRPr lang="pt-BR"/>
          </a:p>
        </p:txBody>
      </p:sp>
      <p:sp>
        <p:nvSpPr>
          <p:cNvPr id="6" name="Espaço Reservado para Número de Slide 5"/>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38E76EF-DFCC-438E-A96A-ABD90BB1216B}" type="slidenum">
              <a:rPr lang="pt-BR">
                <a:solidFill>
                  <a:srgbClr val="898989"/>
                </a:solidFill>
              </a:rPr>
              <a:pPr/>
              <a:t>2</a:t>
            </a:fld>
            <a:endParaRPr lang="pt-BR">
              <a:solidFill>
                <a:srgbClr val="898989"/>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tângulo 1"/>
          <p:cNvSpPr>
            <a:spLocks noChangeArrowheads="1"/>
          </p:cNvSpPr>
          <p:nvPr/>
        </p:nvSpPr>
        <p:spPr bwMode="auto">
          <a:xfrm>
            <a:off x="477838" y="2171700"/>
            <a:ext cx="7993062"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pt-BR" sz="3200"/>
              <a:t>Atividade que estabelece, em relação a problemas existentes ou potenciais, prescrições destinadas à utilização comum e repetitiva com vistas à obtenção do grau ótimo de ordem em um dado contexto. Consiste, em particular, na elaboração, difusão e implementação das Normas.</a:t>
            </a:r>
          </a:p>
        </p:txBody>
      </p:sp>
      <p:pic>
        <p:nvPicPr>
          <p:cNvPr id="5123" name="Picture 2" descr="http://www.abnt.org.br/images/normalizacao/capa_normalizaca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836613"/>
            <a:ext cx="7704137"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Rodapé 2"/>
          <p:cNvSpPr>
            <a:spLocks noGrp="1"/>
          </p:cNvSpPr>
          <p:nvPr>
            <p:ph type="ftr" sz="quarter" idx="11"/>
          </p:nvPr>
        </p:nvSpPr>
        <p:spPr/>
        <p:txBody>
          <a:bodyPr/>
          <a:lstStyle/>
          <a:p>
            <a:pPr>
              <a:defRPr/>
            </a:pPr>
            <a:endParaRPr lang="pt-BR"/>
          </a:p>
        </p:txBody>
      </p:sp>
      <p:sp>
        <p:nvSpPr>
          <p:cNvPr id="4" name="Espaço Reservado para Número de Slide 3"/>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101D575-4B01-4545-9029-6C11A8F48B16}" type="slidenum">
              <a:rPr lang="pt-BR">
                <a:solidFill>
                  <a:srgbClr val="898989"/>
                </a:solidFill>
              </a:rPr>
              <a:pPr/>
              <a:t>3</a:t>
            </a:fld>
            <a:endParaRPr lang="pt-BR">
              <a:solidFill>
                <a:srgbClr val="898989"/>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aixaDeTexto 2"/>
          <p:cNvSpPr txBox="1">
            <a:spLocks noChangeArrowheads="1"/>
          </p:cNvSpPr>
          <p:nvPr/>
        </p:nvSpPr>
        <p:spPr bwMode="auto">
          <a:xfrm>
            <a:off x="3492500" y="3311525"/>
            <a:ext cx="1871663" cy="36988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pt-BR"/>
              <a:t>NORMAS</a:t>
            </a:r>
          </a:p>
        </p:txBody>
      </p:sp>
      <p:sp>
        <p:nvSpPr>
          <p:cNvPr id="4" name="Elipse 3"/>
          <p:cNvSpPr/>
          <p:nvPr/>
        </p:nvSpPr>
        <p:spPr>
          <a:xfrm>
            <a:off x="3563938" y="5229225"/>
            <a:ext cx="2160587" cy="1079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t-BR" dirty="0"/>
              <a:t>Para trabalho </a:t>
            </a:r>
            <a:r>
              <a:rPr lang="pt-BR" dirty="0" err="1"/>
              <a:t>academicos</a:t>
            </a:r>
            <a:endParaRPr lang="pt-BR" dirty="0"/>
          </a:p>
        </p:txBody>
      </p:sp>
      <p:sp>
        <p:nvSpPr>
          <p:cNvPr id="6" name="Elipse 5"/>
          <p:cNvSpPr/>
          <p:nvPr/>
        </p:nvSpPr>
        <p:spPr>
          <a:xfrm>
            <a:off x="827088" y="5084763"/>
            <a:ext cx="2160587" cy="10810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t-BR" dirty="0"/>
              <a:t>Para concreto</a:t>
            </a:r>
            <a:endParaRPr lang="pt-BR" dirty="0"/>
          </a:p>
        </p:txBody>
      </p:sp>
      <p:sp>
        <p:nvSpPr>
          <p:cNvPr id="7" name="Elipse 6"/>
          <p:cNvSpPr/>
          <p:nvPr/>
        </p:nvSpPr>
        <p:spPr>
          <a:xfrm>
            <a:off x="468313" y="3573463"/>
            <a:ext cx="2159000" cy="1079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t-BR" dirty="0"/>
              <a:t>Para edificações</a:t>
            </a:r>
            <a:endParaRPr lang="pt-BR" dirty="0"/>
          </a:p>
        </p:txBody>
      </p:sp>
      <p:sp>
        <p:nvSpPr>
          <p:cNvPr id="8" name="Elipse 7"/>
          <p:cNvSpPr/>
          <p:nvPr/>
        </p:nvSpPr>
        <p:spPr>
          <a:xfrm>
            <a:off x="1116013" y="1700213"/>
            <a:ext cx="2160587" cy="10810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t-BR" sz="1200" dirty="0"/>
              <a:t>PARA EQUIPAMENTOS ELETRICOS </a:t>
            </a:r>
            <a:endParaRPr lang="pt-BR" sz="1200" dirty="0"/>
          </a:p>
        </p:txBody>
      </p:sp>
      <p:sp>
        <p:nvSpPr>
          <p:cNvPr id="9" name="Elipse 8"/>
          <p:cNvSpPr/>
          <p:nvPr/>
        </p:nvSpPr>
        <p:spPr>
          <a:xfrm>
            <a:off x="4067175" y="1160463"/>
            <a:ext cx="2160588" cy="10810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t-BR" dirty="0"/>
              <a:t>Normas de transito</a:t>
            </a:r>
            <a:endParaRPr lang="pt-BR" dirty="0"/>
          </a:p>
        </p:txBody>
      </p:sp>
      <p:sp>
        <p:nvSpPr>
          <p:cNvPr id="10" name="Elipse 9"/>
          <p:cNvSpPr/>
          <p:nvPr/>
        </p:nvSpPr>
        <p:spPr>
          <a:xfrm>
            <a:off x="6656388" y="2509838"/>
            <a:ext cx="2159000" cy="1079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t-BR" dirty="0"/>
              <a:t>de segurança</a:t>
            </a:r>
            <a:endParaRPr lang="pt-BR" dirty="0"/>
          </a:p>
        </p:txBody>
      </p:sp>
      <p:sp>
        <p:nvSpPr>
          <p:cNvPr id="11" name="Elipse 10"/>
          <p:cNvSpPr/>
          <p:nvPr/>
        </p:nvSpPr>
        <p:spPr>
          <a:xfrm>
            <a:off x="6516688" y="5084763"/>
            <a:ext cx="2159000" cy="10810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t-BR" dirty="0"/>
              <a:t>de segurança</a:t>
            </a:r>
            <a:endParaRPr lang="pt-BR" dirty="0"/>
          </a:p>
        </p:txBody>
      </p:sp>
      <p:cxnSp>
        <p:nvCxnSpPr>
          <p:cNvPr id="12" name="Conector de seta reta 11"/>
          <p:cNvCxnSpPr>
            <a:stCxn id="6146" idx="2"/>
            <a:endCxn id="4" idx="0"/>
          </p:cNvCxnSpPr>
          <p:nvPr/>
        </p:nvCxnSpPr>
        <p:spPr>
          <a:xfrm>
            <a:off x="4427538" y="3681413"/>
            <a:ext cx="215900" cy="1547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ector de seta reta 13"/>
          <p:cNvCxnSpPr>
            <a:endCxn id="6" idx="7"/>
          </p:cNvCxnSpPr>
          <p:nvPr/>
        </p:nvCxnSpPr>
        <p:spPr>
          <a:xfrm flipH="1">
            <a:off x="2671763" y="3681413"/>
            <a:ext cx="1323975" cy="1562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onector de seta reta 15"/>
          <p:cNvCxnSpPr>
            <a:stCxn id="6146" idx="1"/>
          </p:cNvCxnSpPr>
          <p:nvPr/>
        </p:nvCxnSpPr>
        <p:spPr>
          <a:xfrm flipH="1">
            <a:off x="2484438" y="3495675"/>
            <a:ext cx="1008062" cy="4381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Conector de seta reta 18"/>
          <p:cNvCxnSpPr/>
          <p:nvPr/>
        </p:nvCxnSpPr>
        <p:spPr>
          <a:xfrm>
            <a:off x="5267325" y="3681413"/>
            <a:ext cx="1681163" cy="1547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Conector de seta reta 21"/>
          <p:cNvCxnSpPr>
            <a:endCxn id="8" idx="5"/>
          </p:cNvCxnSpPr>
          <p:nvPr/>
        </p:nvCxnSpPr>
        <p:spPr>
          <a:xfrm flipH="1" flipV="1">
            <a:off x="2959100" y="2622550"/>
            <a:ext cx="1108075" cy="6889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Conector de seta reta 23"/>
          <p:cNvCxnSpPr>
            <a:stCxn id="6146" idx="0"/>
          </p:cNvCxnSpPr>
          <p:nvPr/>
        </p:nvCxnSpPr>
        <p:spPr>
          <a:xfrm flipV="1">
            <a:off x="4427538" y="2241550"/>
            <a:ext cx="431800" cy="10699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Conector de seta reta 27"/>
          <p:cNvCxnSpPr>
            <a:stCxn id="6146" idx="3"/>
          </p:cNvCxnSpPr>
          <p:nvPr/>
        </p:nvCxnSpPr>
        <p:spPr>
          <a:xfrm flipV="1">
            <a:off x="5364163" y="3213100"/>
            <a:ext cx="1295400" cy="2825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Espaço Reservado para Rodapé 28"/>
          <p:cNvSpPr>
            <a:spLocks noGrp="1"/>
          </p:cNvSpPr>
          <p:nvPr>
            <p:ph type="ftr" sz="quarter" idx="11"/>
          </p:nvPr>
        </p:nvSpPr>
        <p:spPr/>
        <p:txBody>
          <a:bodyPr/>
          <a:lstStyle/>
          <a:p>
            <a:pPr>
              <a:defRPr/>
            </a:pPr>
            <a:endParaRPr lang="pt-BR"/>
          </a:p>
        </p:txBody>
      </p:sp>
      <p:sp>
        <p:nvSpPr>
          <p:cNvPr id="30" name="Espaço Reservado para Número de Slide 29"/>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3A7D1B0-8250-4C6E-931E-7BF1E1DBEEA3}" type="slidenum">
              <a:rPr lang="pt-BR">
                <a:solidFill>
                  <a:srgbClr val="898989"/>
                </a:solidFill>
              </a:rPr>
              <a:pPr/>
              <a:t>4</a:t>
            </a:fld>
            <a:endParaRPr lang="pt-BR">
              <a:solidFill>
                <a:srgbClr val="898989"/>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ixaDeTexto 2"/>
          <p:cNvSpPr txBox="1">
            <a:spLocks noChangeArrowheads="1"/>
          </p:cNvSpPr>
          <p:nvPr/>
        </p:nvSpPr>
        <p:spPr bwMode="auto">
          <a:xfrm>
            <a:off x="1042988" y="2852738"/>
            <a:ext cx="77057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sz="3200"/>
              <a:t>POR QUE É IMPORTANTE  PADRONIZAR?</a:t>
            </a:r>
          </a:p>
        </p:txBody>
      </p:sp>
      <p:sp>
        <p:nvSpPr>
          <p:cNvPr id="2" name="Espaço Reservado para Rodapé 1"/>
          <p:cNvSpPr>
            <a:spLocks noGrp="1"/>
          </p:cNvSpPr>
          <p:nvPr>
            <p:ph type="ftr" sz="quarter" idx="11"/>
          </p:nvPr>
        </p:nvSpPr>
        <p:spPr/>
        <p:txBody>
          <a:bodyPr/>
          <a:lstStyle/>
          <a:p>
            <a:pPr>
              <a:defRPr/>
            </a:pPr>
            <a:endParaRPr lang="pt-BR"/>
          </a:p>
        </p:txBody>
      </p:sp>
      <p:sp>
        <p:nvSpPr>
          <p:cNvPr id="4" name="Espaço Reservado para Número de Slide 3"/>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6CAC704-3B13-4261-980A-7EB4E3DA286D}" type="slidenum">
              <a:rPr lang="pt-BR">
                <a:solidFill>
                  <a:srgbClr val="898989"/>
                </a:solidFill>
              </a:rPr>
              <a:pPr/>
              <a:t>5</a:t>
            </a:fld>
            <a:endParaRPr lang="pt-BR">
              <a:solidFill>
                <a:srgbClr val="898989"/>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tângulo 2"/>
          <p:cNvSpPr>
            <a:spLocks noChangeArrowheads="1"/>
          </p:cNvSpPr>
          <p:nvPr/>
        </p:nvSpPr>
        <p:spPr bwMode="auto">
          <a:xfrm>
            <a:off x="1187450" y="1052513"/>
            <a:ext cx="72723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sz="3600"/>
              <a:t>O que é a NBR 14.724?</a:t>
            </a:r>
          </a:p>
        </p:txBody>
      </p:sp>
      <p:sp>
        <p:nvSpPr>
          <p:cNvPr id="8195" name="Retângulo 3"/>
          <p:cNvSpPr>
            <a:spLocks noChangeArrowheads="1"/>
          </p:cNvSpPr>
          <p:nvPr/>
        </p:nvSpPr>
        <p:spPr bwMode="auto">
          <a:xfrm>
            <a:off x="755650" y="2420938"/>
            <a:ext cx="7920038"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pt-BR" sz="3600"/>
              <a:t>Esta norma objetiva padronizar trabalhos acadêmicos e demais trabalhos quanto ao seu formato.</a:t>
            </a:r>
          </a:p>
        </p:txBody>
      </p:sp>
      <p:sp>
        <p:nvSpPr>
          <p:cNvPr id="5" name="Espaço Reservado para Rodapé 4"/>
          <p:cNvSpPr>
            <a:spLocks noGrp="1"/>
          </p:cNvSpPr>
          <p:nvPr>
            <p:ph type="ftr" sz="quarter" idx="11"/>
          </p:nvPr>
        </p:nvSpPr>
        <p:spPr/>
        <p:txBody>
          <a:bodyPr/>
          <a:lstStyle/>
          <a:p>
            <a:pPr>
              <a:defRPr/>
            </a:pPr>
            <a:endParaRPr lang="pt-BR"/>
          </a:p>
        </p:txBody>
      </p:sp>
      <p:sp>
        <p:nvSpPr>
          <p:cNvPr id="6" name="Espaço Reservado para Número de Slide 5"/>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0927767-B892-46D9-BA4F-73F846483661}" type="slidenum">
              <a:rPr lang="pt-BR">
                <a:solidFill>
                  <a:srgbClr val="898989"/>
                </a:solidFill>
              </a:rPr>
              <a:pPr/>
              <a:t>6</a:t>
            </a:fld>
            <a:endParaRPr lang="pt-BR">
              <a:solidFill>
                <a:srgbClr val="898989"/>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aixaDeTexto 2"/>
          <p:cNvSpPr txBox="1">
            <a:spLocks noChangeArrowheads="1"/>
          </p:cNvSpPr>
          <p:nvPr/>
        </p:nvSpPr>
        <p:spPr bwMode="auto">
          <a:xfrm>
            <a:off x="327422" y="746125"/>
            <a:ext cx="864076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pt-BR" sz="4000" dirty="0"/>
              <a:t>NBR 14724 [</a:t>
            </a:r>
            <a:r>
              <a:rPr lang="pt-BR" sz="4000" dirty="0" smtClean="0"/>
              <a:t>2017 </a:t>
            </a:r>
            <a:r>
              <a:rPr lang="pt-BR" sz="4000" dirty="0"/>
              <a:t>]CANCELA E SUBSTITUI A VERSÕES ANTERIORES</a:t>
            </a:r>
          </a:p>
        </p:txBody>
      </p:sp>
      <p:sp>
        <p:nvSpPr>
          <p:cNvPr id="9219" name="CaixaDeTexto 3"/>
          <p:cNvSpPr txBox="1">
            <a:spLocks noChangeArrowheads="1"/>
          </p:cNvSpPr>
          <p:nvPr/>
        </p:nvSpPr>
        <p:spPr bwMode="auto">
          <a:xfrm>
            <a:off x="2699988" y="4245720"/>
            <a:ext cx="2160588" cy="157003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pt-BR" sz="3200" dirty="0"/>
              <a:t>ABNT NBR</a:t>
            </a:r>
          </a:p>
          <a:p>
            <a:pPr algn="ctr"/>
            <a:r>
              <a:rPr lang="pt-BR" sz="3200" dirty="0"/>
              <a:t>14724: </a:t>
            </a:r>
          </a:p>
          <a:p>
            <a:pPr algn="ctr"/>
            <a:r>
              <a:rPr lang="pt-BR" sz="3200" dirty="0"/>
              <a:t>2005</a:t>
            </a:r>
          </a:p>
        </p:txBody>
      </p:sp>
      <p:cxnSp>
        <p:nvCxnSpPr>
          <p:cNvPr id="6" name="Conector reto 5"/>
          <p:cNvCxnSpPr/>
          <p:nvPr/>
        </p:nvCxnSpPr>
        <p:spPr>
          <a:xfrm>
            <a:off x="2642192" y="4245720"/>
            <a:ext cx="2273961" cy="1570037"/>
          </a:xfrm>
          <a:prstGeom prst="line">
            <a:avLst/>
          </a:prstGeom>
          <a:ln w="22225" cmpd="sng">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Conector reto 6"/>
          <p:cNvCxnSpPr/>
          <p:nvPr/>
        </p:nvCxnSpPr>
        <p:spPr>
          <a:xfrm flipH="1">
            <a:off x="2651001" y="4094634"/>
            <a:ext cx="1697897" cy="1872208"/>
          </a:xfrm>
          <a:prstGeom prst="line">
            <a:avLst/>
          </a:prstGeom>
          <a:ln w="22225" cmpd="sng">
            <a:solidFill>
              <a:srgbClr val="C00000"/>
            </a:solidFill>
          </a:ln>
        </p:spPr>
        <p:style>
          <a:lnRef idx="1">
            <a:schemeClr val="accent1"/>
          </a:lnRef>
          <a:fillRef idx="0">
            <a:schemeClr val="accent1"/>
          </a:fillRef>
          <a:effectRef idx="0">
            <a:schemeClr val="accent1"/>
          </a:effectRef>
          <a:fontRef idx="minor">
            <a:schemeClr val="tx1"/>
          </a:fontRef>
        </p:style>
      </p:cxnSp>
      <p:sp>
        <p:nvSpPr>
          <p:cNvPr id="9222" name="CaixaDeTexto 9"/>
          <p:cNvSpPr txBox="1">
            <a:spLocks noChangeArrowheads="1"/>
          </p:cNvSpPr>
          <p:nvPr/>
        </p:nvSpPr>
        <p:spPr bwMode="auto">
          <a:xfrm>
            <a:off x="237142" y="5030739"/>
            <a:ext cx="2160587" cy="15700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pt-BR" sz="3200" dirty="0"/>
              <a:t>ABNT NBR</a:t>
            </a:r>
          </a:p>
          <a:p>
            <a:pPr algn="ctr"/>
            <a:r>
              <a:rPr lang="pt-BR" sz="3200" dirty="0"/>
              <a:t>14724: </a:t>
            </a:r>
          </a:p>
          <a:p>
            <a:pPr algn="ctr"/>
            <a:r>
              <a:rPr lang="pt-BR" sz="3200" dirty="0"/>
              <a:t>2002</a:t>
            </a:r>
          </a:p>
        </p:txBody>
      </p:sp>
      <p:cxnSp>
        <p:nvCxnSpPr>
          <p:cNvPr id="11" name="Conector reto 10"/>
          <p:cNvCxnSpPr/>
          <p:nvPr/>
        </p:nvCxnSpPr>
        <p:spPr>
          <a:xfrm>
            <a:off x="36612" y="4941442"/>
            <a:ext cx="2584152" cy="1748631"/>
          </a:xfrm>
          <a:prstGeom prst="line">
            <a:avLst/>
          </a:prstGeom>
          <a:ln w="22225" cmpd="sng">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Conector reto 11"/>
          <p:cNvCxnSpPr/>
          <p:nvPr/>
        </p:nvCxnSpPr>
        <p:spPr>
          <a:xfrm flipH="1">
            <a:off x="157841" y="4683964"/>
            <a:ext cx="2277800" cy="2078749"/>
          </a:xfrm>
          <a:prstGeom prst="line">
            <a:avLst/>
          </a:prstGeom>
          <a:ln w="22225" cmpd="sng">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Espaço Reservado para Rodapé 12"/>
          <p:cNvSpPr>
            <a:spLocks noGrp="1"/>
          </p:cNvSpPr>
          <p:nvPr>
            <p:ph type="ftr" sz="quarter" idx="11"/>
          </p:nvPr>
        </p:nvSpPr>
        <p:spPr/>
        <p:txBody>
          <a:bodyPr/>
          <a:lstStyle/>
          <a:p>
            <a:pPr>
              <a:defRPr/>
            </a:pPr>
            <a:endParaRPr lang="pt-BR"/>
          </a:p>
        </p:txBody>
      </p:sp>
      <p:sp>
        <p:nvSpPr>
          <p:cNvPr id="14" name="Espaço Reservado para Número de Slide 13"/>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4BB180B-21C8-4C0C-9593-A4FFCB3C26D0}" type="slidenum">
              <a:rPr lang="pt-BR">
                <a:solidFill>
                  <a:srgbClr val="898989"/>
                </a:solidFill>
              </a:rPr>
              <a:pPr/>
              <a:t>7</a:t>
            </a:fld>
            <a:endParaRPr lang="pt-BR">
              <a:solidFill>
                <a:srgbClr val="898989"/>
              </a:solidFill>
            </a:endParaRPr>
          </a:p>
        </p:txBody>
      </p:sp>
      <p:sp>
        <p:nvSpPr>
          <p:cNvPr id="24" name="CaixaDeTexto 3"/>
          <p:cNvSpPr txBox="1">
            <a:spLocks noChangeArrowheads="1"/>
          </p:cNvSpPr>
          <p:nvPr/>
        </p:nvSpPr>
        <p:spPr bwMode="auto">
          <a:xfrm>
            <a:off x="5113990" y="3714968"/>
            <a:ext cx="2160588" cy="157003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pt-BR" sz="3200" dirty="0"/>
              <a:t>ABNT NBR</a:t>
            </a:r>
          </a:p>
          <a:p>
            <a:pPr algn="ctr"/>
            <a:r>
              <a:rPr lang="pt-BR" sz="3200" dirty="0"/>
              <a:t>14724: </a:t>
            </a:r>
          </a:p>
          <a:p>
            <a:pPr algn="ctr"/>
            <a:r>
              <a:rPr lang="pt-BR" sz="3200" dirty="0" smtClean="0"/>
              <a:t>2011</a:t>
            </a:r>
            <a:endParaRPr lang="pt-BR" sz="3200" dirty="0"/>
          </a:p>
        </p:txBody>
      </p:sp>
      <p:sp>
        <p:nvSpPr>
          <p:cNvPr id="31" name="CaixaDeTexto 3"/>
          <p:cNvSpPr txBox="1">
            <a:spLocks noChangeArrowheads="1"/>
          </p:cNvSpPr>
          <p:nvPr/>
        </p:nvSpPr>
        <p:spPr bwMode="auto">
          <a:xfrm>
            <a:off x="6981418" y="2070100"/>
            <a:ext cx="2160588" cy="157003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pt-BR" sz="3200" dirty="0"/>
              <a:t>ABNT NBR</a:t>
            </a:r>
          </a:p>
          <a:p>
            <a:pPr algn="ctr"/>
            <a:r>
              <a:rPr lang="pt-BR" sz="3200" dirty="0"/>
              <a:t>14724: </a:t>
            </a:r>
          </a:p>
          <a:p>
            <a:pPr algn="ctr"/>
            <a:r>
              <a:rPr lang="pt-BR" sz="3200" dirty="0" smtClean="0"/>
              <a:t>2017</a:t>
            </a:r>
            <a:endParaRPr lang="pt-BR" sz="3200" dirty="0"/>
          </a:p>
        </p:txBody>
      </p:sp>
      <p:cxnSp>
        <p:nvCxnSpPr>
          <p:cNvPr id="32" name="Conector reto 31"/>
          <p:cNvCxnSpPr/>
          <p:nvPr/>
        </p:nvCxnSpPr>
        <p:spPr>
          <a:xfrm>
            <a:off x="5000617" y="3730998"/>
            <a:ext cx="2273961" cy="1570037"/>
          </a:xfrm>
          <a:prstGeom prst="line">
            <a:avLst/>
          </a:prstGeom>
          <a:ln w="22225" cmpd="sng">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Conector reto 32"/>
          <p:cNvCxnSpPr/>
          <p:nvPr/>
        </p:nvCxnSpPr>
        <p:spPr>
          <a:xfrm flipH="1">
            <a:off x="5056195" y="3714968"/>
            <a:ext cx="2218383" cy="1586067"/>
          </a:xfrm>
          <a:prstGeom prst="line">
            <a:avLst/>
          </a:prstGeom>
          <a:ln w="22225" cmpd="sng">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ítulo 1"/>
          <p:cNvSpPr txBox="1">
            <a:spLocks/>
          </p:cNvSpPr>
          <p:nvPr/>
        </p:nvSpPr>
        <p:spPr bwMode="auto">
          <a:xfrm>
            <a:off x="468313" y="0"/>
            <a:ext cx="835183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pt-BR" sz="4000">
              <a:hlinkClick r:id="rId2"/>
            </a:endParaRPr>
          </a:p>
          <a:p>
            <a:pPr algn="ctr"/>
            <a:r>
              <a:rPr lang="pt-BR" sz="4000">
                <a:hlinkClick r:id="rId2"/>
              </a:rPr>
              <a:t>ABNT 14724/2011</a:t>
            </a:r>
            <a:endParaRPr lang="pt-BR" sz="4000"/>
          </a:p>
        </p:txBody>
      </p:sp>
      <p:pic>
        <p:nvPicPr>
          <p:cNvPr id="12" name="Espaço Reservado para Conteúdo 3" descr="praticadapesquisa_paginas_14724.png"/>
          <p:cNvPicPr>
            <a:picLocks noChangeAspect="1"/>
          </p:cNvPicPr>
          <p:nvPr/>
        </p:nvPicPr>
        <p:blipFill>
          <a:blip r:embed="rId3" cstate="print"/>
          <a:stretch>
            <a:fillRect/>
          </a:stretch>
        </p:blipFill>
        <p:spPr>
          <a:xfrm>
            <a:off x="1877454" y="1124744"/>
            <a:ext cx="4320480" cy="553453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244" name="Subtítulo 2"/>
          <p:cNvSpPr txBox="1">
            <a:spLocks/>
          </p:cNvSpPr>
          <p:nvPr/>
        </p:nvSpPr>
        <p:spPr bwMode="auto">
          <a:xfrm>
            <a:off x="323850" y="1412875"/>
            <a:ext cx="85693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pt-BR" sz="2400">
                <a:latin typeface="Agency FB" panose="020B0503020202020204" pitchFamily="34" charset="0"/>
              </a:rPr>
              <a:t>A estrutura de uma tese, dissertação ou trabalho acadêmico compreende:</a:t>
            </a:r>
          </a:p>
        </p:txBody>
      </p:sp>
      <p:sp>
        <p:nvSpPr>
          <p:cNvPr id="14" name="Espaço Reservado para Rodapé 13"/>
          <p:cNvSpPr>
            <a:spLocks noGrp="1"/>
          </p:cNvSpPr>
          <p:nvPr>
            <p:ph type="ftr" sz="quarter" idx="11"/>
          </p:nvPr>
        </p:nvSpPr>
        <p:spPr/>
        <p:txBody>
          <a:bodyPr/>
          <a:lstStyle/>
          <a:p>
            <a:pPr>
              <a:defRPr/>
            </a:pPr>
            <a:endParaRPr lang="pt-BR"/>
          </a:p>
        </p:txBody>
      </p:sp>
      <p:sp>
        <p:nvSpPr>
          <p:cNvPr id="15" name="Espaço Reservado para Número de Slide 14"/>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DD002AA-A9E1-4EC6-B820-5E0BB4A7EE20}" type="slidenum">
              <a:rPr lang="pt-BR">
                <a:solidFill>
                  <a:srgbClr val="898989"/>
                </a:solidFill>
              </a:rPr>
              <a:pPr/>
              <a:t>8</a:t>
            </a:fld>
            <a:endParaRPr lang="pt-BR">
              <a:solidFill>
                <a:srgbClr val="898989"/>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ítulo 1"/>
          <p:cNvSpPr txBox="1">
            <a:spLocks/>
          </p:cNvSpPr>
          <p:nvPr/>
        </p:nvSpPr>
        <p:spPr bwMode="auto">
          <a:xfrm>
            <a:off x="468313" y="0"/>
            <a:ext cx="835183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pt-BR" sz="4000">
              <a:hlinkClick r:id="rId2"/>
            </a:endParaRPr>
          </a:p>
          <a:p>
            <a:pPr algn="ctr"/>
            <a:r>
              <a:rPr lang="pt-BR" sz="4000">
                <a:hlinkClick r:id="rId2"/>
              </a:rPr>
              <a:t>ABNT 14724/2011</a:t>
            </a:r>
            <a:endParaRPr lang="pt-BR" sz="4000"/>
          </a:p>
        </p:txBody>
      </p:sp>
      <p:sp>
        <p:nvSpPr>
          <p:cNvPr id="11267" name="Subtítulo 2"/>
          <p:cNvSpPr txBox="1">
            <a:spLocks/>
          </p:cNvSpPr>
          <p:nvPr/>
        </p:nvSpPr>
        <p:spPr bwMode="auto">
          <a:xfrm>
            <a:off x="315913" y="2438400"/>
            <a:ext cx="24479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Wingdings" panose="05000000000000000000" pitchFamily="2" charset="2"/>
              <a:buNone/>
            </a:pPr>
            <a:r>
              <a:rPr lang="pt-BR" sz="2400" b="1">
                <a:latin typeface="Agency FB" panose="020B0503020202020204" pitchFamily="34" charset="0"/>
              </a:rPr>
              <a:t>Parte externa</a:t>
            </a:r>
          </a:p>
        </p:txBody>
      </p:sp>
      <p:sp>
        <p:nvSpPr>
          <p:cNvPr id="4" name="Subtítulo 2"/>
          <p:cNvSpPr txBox="1">
            <a:spLocks/>
          </p:cNvSpPr>
          <p:nvPr/>
        </p:nvSpPr>
        <p:spPr>
          <a:xfrm>
            <a:off x="2841625" y="2708275"/>
            <a:ext cx="2305050" cy="576263"/>
          </a:xfrm>
          <a:prstGeom prst="rect">
            <a:avLst/>
          </a:prstGeom>
        </p:spPr>
        <p:txBody>
          <a:bodyPr>
            <a:normAutofit/>
          </a:bodyPr>
          <a:lstStyle/>
          <a:p>
            <a:pPr algn="ctr" fontAlgn="auto">
              <a:spcBef>
                <a:spcPct val="20000"/>
              </a:spcBef>
              <a:spcAft>
                <a:spcPts val="0"/>
              </a:spcAft>
              <a:buClr>
                <a:schemeClr val="tx1"/>
              </a:buClr>
              <a:buFont typeface="Wingdings"/>
              <a:buNone/>
              <a:defRPr/>
            </a:pPr>
            <a:r>
              <a:rPr kumimoji="1" lang="pt-BR" sz="2400" b="1" kern="0" dirty="0">
                <a:solidFill>
                  <a:schemeClr val="tx2"/>
                </a:solidFill>
                <a:latin typeface="Agency FB" pitchFamily="34" charset="0"/>
                <a:cs typeface="+mn-cs"/>
              </a:rPr>
              <a:t>Parte Interna</a:t>
            </a:r>
            <a:endParaRPr kumimoji="1" lang="pt-BR" sz="2400" b="1" kern="0" dirty="0">
              <a:solidFill>
                <a:schemeClr val="tx2"/>
              </a:solidFill>
              <a:latin typeface="Agency FB" pitchFamily="34" charset="0"/>
              <a:cs typeface="+mn-cs"/>
            </a:endParaRPr>
          </a:p>
        </p:txBody>
      </p:sp>
      <p:sp>
        <p:nvSpPr>
          <p:cNvPr id="7" name="Subtítulo 2"/>
          <p:cNvSpPr txBox="1">
            <a:spLocks/>
          </p:cNvSpPr>
          <p:nvPr/>
        </p:nvSpPr>
        <p:spPr>
          <a:xfrm>
            <a:off x="2987675" y="3170238"/>
            <a:ext cx="2520950" cy="576262"/>
          </a:xfrm>
          <a:prstGeom prst="rect">
            <a:avLst/>
          </a:prstGeom>
        </p:spPr>
        <p:txBody>
          <a:bodyPr>
            <a:normAutofit/>
          </a:bodyPr>
          <a:lstStyle/>
          <a:p>
            <a:pPr fontAlgn="auto">
              <a:spcBef>
                <a:spcPts val="0"/>
              </a:spcBef>
              <a:spcAft>
                <a:spcPts val="0"/>
              </a:spcAft>
              <a:defRPr/>
            </a:pPr>
            <a:r>
              <a:rPr lang="pt-BR" sz="2200" b="1" dirty="0">
                <a:latin typeface="Agency FB" pitchFamily="34" charset="0"/>
                <a:cs typeface="+mn-cs"/>
              </a:rPr>
              <a:t>Elementos Pré-Textuais</a:t>
            </a:r>
            <a:endParaRPr kumimoji="1" lang="pt-BR" sz="2200" b="1" kern="0" dirty="0">
              <a:solidFill>
                <a:schemeClr val="tx2"/>
              </a:solidFill>
              <a:latin typeface="Agency FB" pitchFamily="34" charset="0"/>
              <a:cs typeface="+mn-cs"/>
            </a:endParaRPr>
          </a:p>
        </p:txBody>
      </p:sp>
      <p:sp>
        <p:nvSpPr>
          <p:cNvPr id="8" name="Subtítulo 2"/>
          <p:cNvSpPr txBox="1">
            <a:spLocks/>
          </p:cNvSpPr>
          <p:nvPr/>
        </p:nvSpPr>
        <p:spPr>
          <a:xfrm>
            <a:off x="6372225" y="2276475"/>
            <a:ext cx="2376488" cy="647700"/>
          </a:xfrm>
          <a:prstGeom prst="rect">
            <a:avLst/>
          </a:prstGeom>
        </p:spPr>
        <p:txBody>
          <a:bodyPr>
            <a:normAutofit/>
          </a:bodyPr>
          <a:lstStyle/>
          <a:p>
            <a:pPr fontAlgn="auto">
              <a:spcBef>
                <a:spcPts val="0"/>
              </a:spcBef>
              <a:spcAft>
                <a:spcPts val="0"/>
              </a:spcAft>
              <a:defRPr/>
            </a:pPr>
            <a:r>
              <a:rPr lang="pt-BR" sz="2200" b="1" dirty="0">
                <a:latin typeface="Agency FB" pitchFamily="34" charset="0"/>
                <a:cs typeface="+mn-cs"/>
              </a:rPr>
              <a:t>Elementos Textuais</a:t>
            </a:r>
            <a:endParaRPr kumimoji="1" lang="pt-BR" sz="2200" b="1" kern="0" dirty="0">
              <a:solidFill>
                <a:schemeClr val="tx2"/>
              </a:solidFill>
              <a:latin typeface="Agency FB" pitchFamily="34" charset="0"/>
              <a:cs typeface="+mn-cs"/>
            </a:endParaRPr>
          </a:p>
        </p:txBody>
      </p:sp>
      <p:sp>
        <p:nvSpPr>
          <p:cNvPr id="10" name="Subtítulo 2"/>
          <p:cNvSpPr txBox="1">
            <a:spLocks/>
          </p:cNvSpPr>
          <p:nvPr/>
        </p:nvSpPr>
        <p:spPr>
          <a:xfrm>
            <a:off x="6372225" y="3789363"/>
            <a:ext cx="2592388" cy="576262"/>
          </a:xfrm>
          <a:prstGeom prst="rect">
            <a:avLst/>
          </a:prstGeom>
        </p:spPr>
        <p:txBody>
          <a:bodyPr>
            <a:normAutofit/>
          </a:bodyPr>
          <a:lstStyle/>
          <a:p>
            <a:pPr fontAlgn="auto">
              <a:spcBef>
                <a:spcPts val="0"/>
              </a:spcBef>
              <a:spcAft>
                <a:spcPts val="0"/>
              </a:spcAft>
              <a:defRPr/>
            </a:pPr>
            <a:r>
              <a:rPr lang="pt-BR" sz="2200" b="1" dirty="0">
                <a:latin typeface="Agency FB" pitchFamily="34" charset="0"/>
                <a:cs typeface="+mn-cs"/>
              </a:rPr>
              <a:t>Elementos Pós-Textuais</a:t>
            </a:r>
            <a:endParaRPr kumimoji="1" lang="pt-BR" sz="2200" b="1" kern="0" dirty="0">
              <a:solidFill>
                <a:schemeClr val="tx2"/>
              </a:solidFill>
              <a:latin typeface="Agency FB" pitchFamily="34" charset="0"/>
              <a:cs typeface="+mn-cs"/>
            </a:endParaRPr>
          </a:p>
        </p:txBody>
      </p:sp>
      <p:pic>
        <p:nvPicPr>
          <p:cNvPr id="12" name="Espaço Reservado para Conteúdo 3" descr="praticadapesquisa_paginas_14724.png"/>
          <p:cNvPicPr>
            <a:picLocks noChangeAspect="1"/>
          </p:cNvPicPr>
          <p:nvPr/>
        </p:nvPicPr>
        <p:blipFill>
          <a:blip r:embed="rId3" cstate="print"/>
          <a:stretch>
            <a:fillRect/>
          </a:stretch>
        </p:blipFill>
        <p:spPr>
          <a:xfrm>
            <a:off x="323528" y="3284984"/>
            <a:ext cx="2520280" cy="322847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1273" name="Subtítulo 2"/>
          <p:cNvSpPr txBox="1">
            <a:spLocks/>
          </p:cNvSpPr>
          <p:nvPr/>
        </p:nvSpPr>
        <p:spPr bwMode="auto">
          <a:xfrm>
            <a:off x="323850" y="1412875"/>
            <a:ext cx="85693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pt-BR" sz="2400">
                <a:latin typeface="Agency FB" panose="020B0503020202020204" pitchFamily="34" charset="0"/>
              </a:rPr>
              <a:t>A estrutura de uma tese, dissertação ou trabalho acadêmico compreende:</a:t>
            </a:r>
          </a:p>
        </p:txBody>
      </p:sp>
      <p:sp>
        <p:nvSpPr>
          <p:cNvPr id="5" name="Espaço Reservado para Rodapé 4"/>
          <p:cNvSpPr>
            <a:spLocks noGrp="1"/>
          </p:cNvSpPr>
          <p:nvPr>
            <p:ph type="ftr" sz="quarter" idx="11"/>
          </p:nvPr>
        </p:nvSpPr>
        <p:spPr/>
        <p:txBody>
          <a:bodyPr/>
          <a:lstStyle/>
          <a:p>
            <a:pPr>
              <a:defRPr/>
            </a:pPr>
            <a:endParaRPr lang="pt-BR"/>
          </a:p>
        </p:txBody>
      </p:sp>
      <p:sp>
        <p:nvSpPr>
          <p:cNvPr id="6" name="Espaço Reservado para Número de Slide 5"/>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7DD8493-0344-4EAE-83BE-A36848E30D05}" type="slidenum">
              <a:rPr lang="pt-BR">
                <a:solidFill>
                  <a:srgbClr val="898989"/>
                </a:solidFill>
              </a:rPr>
              <a:pPr/>
              <a:t>9</a:t>
            </a:fld>
            <a:endParaRPr lang="pt-BR">
              <a:solidFill>
                <a:srgbClr val="898989"/>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ítulo 1"/>
          <p:cNvSpPr txBox="1">
            <a:spLocks/>
          </p:cNvSpPr>
          <p:nvPr/>
        </p:nvSpPr>
        <p:spPr bwMode="auto">
          <a:xfrm>
            <a:off x="468313" y="0"/>
            <a:ext cx="835183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pt-BR" sz="4000">
              <a:hlinkClick r:id="rId2"/>
            </a:endParaRPr>
          </a:p>
          <a:p>
            <a:pPr algn="ctr"/>
            <a:r>
              <a:rPr lang="pt-BR" sz="4000">
                <a:hlinkClick r:id="rId2"/>
              </a:rPr>
              <a:t>ABNT 14724/2011</a:t>
            </a:r>
            <a:endParaRPr lang="pt-BR" sz="4000"/>
          </a:p>
        </p:txBody>
      </p:sp>
      <p:sp>
        <p:nvSpPr>
          <p:cNvPr id="12291" name="Subtítulo 2"/>
          <p:cNvSpPr txBox="1">
            <a:spLocks/>
          </p:cNvSpPr>
          <p:nvPr/>
        </p:nvSpPr>
        <p:spPr bwMode="auto">
          <a:xfrm>
            <a:off x="1331913" y="1924050"/>
            <a:ext cx="24479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Wingdings" panose="05000000000000000000" pitchFamily="2" charset="2"/>
              <a:buNone/>
            </a:pPr>
            <a:r>
              <a:rPr lang="pt-BR" sz="2400" b="1">
                <a:latin typeface="Agency FB" panose="020B0503020202020204" pitchFamily="34" charset="0"/>
              </a:rPr>
              <a:t>Parte externa</a:t>
            </a:r>
          </a:p>
        </p:txBody>
      </p:sp>
      <p:sp>
        <p:nvSpPr>
          <p:cNvPr id="5" name="Subtítulo 2"/>
          <p:cNvSpPr txBox="1">
            <a:spLocks/>
          </p:cNvSpPr>
          <p:nvPr/>
        </p:nvSpPr>
        <p:spPr>
          <a:xfrm>
            <a:off x="1403350" y="2571750"/>
            <a:ext cx="2305050" cy="792163"/>
          </a:xfrm>
          <a:prstGeom prst="rect">
            <a:avLst/>
          </a:prstGeom>
        </p:spPr>
        <p:txBody>
          <a:bodyPr>
            <a:normAutofit/>
          </a:bodyPr>
          <a:lstStyle/>
          <a:p>
            <a:pPr fontAlgn="auto">
              <a:spcBef>
                <a:spcPts val="0"/>
              </a:spcBef>
              <a:spcAft>
                <a:spcPts val="0"/>
              </a:spcAft>
              <a:defRPr/>
            </a:pPr>
            <a:r>
              <a:rPr lang="pt-BR" dirty="0">
                <a:latin typeface="Agency FB" pitchFamily="34" charset="0"/>
                <a:cs typeface="+mn-cs"/>
              </a:rPr>
              <a:t>Capa (obrigatório)</a:t>
            </a:r>
          </a:p>
          <a:p>
            <a:pPr fontAlgn="auto">
              <a:spcBef>
                <a:spcPts val="0"/>
              </a:spcBef>
              <a:spcAft>
                <a:spcPts val="0"/>
              </a:spcAft>
              <a:defRPr/>
            </a:pPr>
            <a:r>
              <a:rPr lang="pt-BR" dirty="0">
                <a:latin typeface="Agency FB" pitchFamily="34" charset="0"/>
                <a:cs typeface="+mn-cs"/>
              </a:rPr>
              <a:t>Lombada </a:t>
            </a:r>
            <a:r>
              <a:rPr lang="pt-BR" dirty="0">
                <a:solidFill>
                  <a:srgbClr val="FF0000"/>
                </a:solidFill>
                <a:latin typeface="Agency FB" pitchFamily="34" charset="0"/>
                <a:cs typeface="+mn-cs"/>
              </a:rPr>
              <a:t>(opcional)</a:t>
            </a:r>
            <a:endParaRPr kumimoji="1" lang="pt-BR" kern="0" dirty="0">
              <a:solidFill>
                <a:srgbClr val="FF0000"/>
              </a:solidFill>
              <a:latin typeface="Agency FB" pitchFamily="34" charset="0"/>
              <a:cs typeface="+mn-cs"/>
            </a:endParaRPr>
          </a:p>
        </p:txBody>
      </p:sp>
      <p:pic>
        <p:nvPicPr>
          <p:cNvPr id="12" name="Espaço Reservado para Conteúdo 3" descr="praticadapesquisa_paginas_14724.png"/>
          <p:cNvPicPr>
            <a:picLocks noChangeAspect="1"/>
          </p:cNvPicPr>
          <p:nvPr/>
        </p:nvPicPr>
        <p:blipFill>
          <a:blip r:embed="rId3" cstate="print"/>
          <a:stretch>
            <a:fillRect/>
          </a:stretch>
        </p:blipFill>
        <p:spPr>
          <a:xfrm>
            <a:off x="4067944" y="1998228"/>
            <a:ext cx="3384376" cy="43353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2294" name="Subtítulo 2"/>
          <p:cNvSpPr txBox="1">
            <a:spLocks/>
          </p:cNvSpPr>
          <p:nvPr/>
        </p:nvSpPr>
        <p:spPr bwMode="auto">
          <a:xfrm>
            <a:off x="323850" y="1412875"/>
            <a:ext cx="85693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pt-BR" sz="2400">
                <a:latin typeface="Agency FB" panose="020B0503020202020204" pitchFamily="34" charset="0"/>
              </a:rPr>
              <a:t>A estrutura de uma tese, dissertação ou trabalho acadêmico compreende:</a:t>
            </a:r>
          </a:p>
        </p:txBody>
      </p:sp>
      <p:sp>
        <p:nvSpPr>
          <p:cNvPr id="14" name="Espaço Reservado para Rodapé 13"/>
          <p:cNvSpPr>
            <a:spLocks noGrp="1"/>
          </p:cNvSpPr>
          <p:nvPr>
            <p:ph type="ftr" sz="quarter" idx="11"/>
          </p:nvPr>
        </p:nvSpPr>
        <p:spPr/>
        <p:txBody>
          <a:bodyPr/>
          <a:lstStyle/>
          <a:p>
            <a:pPr>
              <a:defRPr/>
            </a:pPr>
            <a:endParaRPr lang="pt-BR"/>
          </a:p>
        </p:txBody>
      </p:sp>
      <p:sp>
        <p:nvSpPr>
          <p:cNvPr id="15" name="Espaço Reservado para Número de Slide 14"/>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A39646F-3969-432C-8990-FEC3103B6866}" type="slidenum">
              <a:rPr lang="pt-BR">
                <a:solidFill>
                  <a:srgbClr val="898989"/>
                </a:solidFill>
              </a:rPr>
              <a:pPr/>
              <a:t>10</a:t>
            </a:fld>
            <a:endParaRPr lang="pt-BR">
              <a:solidFill>
                <a:srgbClr val="898989"/>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ítulo 1"/>
          <p:cNvSpPr txBox="1">
            <a:spLocks/>
          </p:cNvSpPr>
          <p:nvPr/>
        </p:nvSpPr>
        <p:spPr bwMode="auto">
          <a:xfrm>
            <a:off x="468313" y="0"/>
            <a:ext cx="835183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pt-BR" sz="4000">
              <a:hlinkClick r:id="rId2"/>
            </a:endParaRPr>
          </a:p>
          <a:p>
            <a:pPr algn="ctr"/>
            <a:r>
              <a:rPr lang="pt-BR" sz="4000">
                <a:hlinkClick r:id="rId2"/>
              </a:rPr>
              <a:t>ABNT 14724/2011</a:t>
            </a:r>
            <a:endParaRPr lang="pt-BR" sz="4000"/>
          </a:p>
        </p:txBody>
      </p:sp>
      <p:sp>
        <p:nvSpPr>
          <p:cNvPr id="4" name="Subtítulo 2"/>
          <p:cNvSpPr txBox="1">
            <a:spLocks/>
          </p:cNvSpPr>
          <p:nvPr/>
        </p:nvSpPr>
        <p:spPr>
          <a:xfrm>
            <a:off x="1295400" y="1916113"/>
            <a:ext cx="2305050" cy="576262"/>
          </a:xfrm>
          <a:prstGeom prst="rect">
            <a:avLst/>
          </a:prstGeom>
        </p:spPr>
        <p:txBody>
          <a:bodyPr>
            <a:normAutofit/>
          </a:bodyPr>
          <a:lstStyle/>
          <a:p>
            <a:pPr algn="ctr" fontAlgn="auto">
              <a:spcBef>
                <a:spcPct val="20000"/>
              </a:spcBef>
              <a:spcAft>
                <a:spcPts val="0"/>
              </a:spcAft>
              <a:buClr>
                <a:schemeClr val="tx1"/>
              </a:buClr>
              <a:buFont typeface="Wingdings"/>
              <a:buNone/>
              <a:defRPr/>
            </a:pPr>
            <a:r>
              <a:rPr kumimoji="1" lang="pt-BR" sz="2400" b="1" kern="0" dirty="0">
                <a:solidFill>
                  <a:schemeClr val="tx2"/>
                </a:solidFill>
                <a:latin typeface="Agency FB" pitchFamily="34" charset="0"/>
                <a:cs typeface="+mn-cs"/>
              </a:rPr>
              <a:t>Parte Interna</a:t>
            </a:r>
            <a:endParaRPr kumimoji="1" lang="pt-BR" sz="2400" b="1" kern="0" dirty="0">
              <a:solidFill>
                <a:schemeClr val="tx2"/>
              </a:solidFill>
              <a:latin typeface="Agency FB" pitchFamily="34" charset="0"/>
              <a:cs typeface="+mn-cs"/>
            </a:endParaRPr>
          </a:p>
        </p:txBody>
      </p:sp>
      <p:sp>
        <p:nvSpPr>
          <p:cNvPr id="6" name="Subtítulo 2"/>
          <p:cNvSpPr txBox="1">
            <a:spLocks/>
          </p:cNvSpPr>
          <p:nvPr/>
        </p:nvSpPr>
        <p:spPr>
          <a:xfrm>
            <a:off x="2303463" y="2781300"/>
            <a:ext cx="3384550" cy="3887788"/>
          </a:xfrm>
          <a:prstGeom prst="rect">
            <a:avLst/>
          </a:prstGeom>
        </p:spPr>
        <p:txBody>
          <a:bodyPr/>
          <a:lstStyle/>
          <a:p>
            <a:pPr fontAlgn="auto">
              <a:spcBef>
                <a:spcPts val="0"/>
              </a:spcBef>
              <a:spcAft>
                <a:spcPts val="0"/>
              </a:spcAft>
              <a:defRPr/>
            </a:pPr>
            <a:r>
              <a:rPr lang="pt-BR" dirty="0">
                <a:latin typeface="Agency FB" pitchFamily="34" charset="0"/>
                <a:cs typeface="+mn-cs"/>
              </a:rPr>
              <a:t>Folha de rosto (obrigatório)</a:t>
            </a:r>
          </a:p>
          <a:p>
            <a:pPr fontAlgn="auto">
              <a:spcBef>
                <a:spcPts val="0"/>
              </a:spcBef>
              <a:spcAft>
                <a:spcPts val="0"/>
              </a:spcAft>
              <a:defRPr/>
            </a:pPr>
            <a:r>
              <a:rPr lang="pt-BR" dirty="0">
                <a:latin typeface="Agency FB" pitchFamily="34" charset="0"/>
                <a:cs typeface="+mn-cs"/>
              </a:rPr>
              <a:t>Errata </a:t>
            </a:r>
            <a:r>
              <a:rPr lang="pt-BR" dirty="0">
                <a:solidFill>
                  <a:srgbClr val="FF0000"/>
                </a:solidFill>
                <a:latin typeface="Agency FB" pitchFamily="34" charset="0"/>
                <a:cs typeface="+mn-cs"/>
              </a:rPr>
              <a:t>(opcional)</a:t>
            </a:r>
          </a:p>
          <a:p>
            <a:pPr fontAlgn="auto">
              <a:spcBef>
                <a:spcPts val="0"/>
              </a:spcBef>
              <a:spcAft>
                <a:spcPts val="0"/>
              </a:spcAft>
              <a:defRPr/>
            </a:pPr>
            <a:r>
              <a:rPr lang="pt-BR" dirty="0">
                <a:latin typeface="Agency FB" pitchFamily="34" charset="0"/>
                <a:cs typeface="+mn-cs"/>
              </a:rPr>
              <a:t>Folha de aprovação (obrigatório)</a:t>
            </a:r>
          </a:p>
          <a:p>
            <a:pPr fontAlgn="auto">
              <a:spcBef>
                <a:spcPts val="0"/>
              </a:spcBef>
              <a:spcAft>
                <a:spcPts val="0"/>
              </a:spcAft>
              <a:defRPr/>
            </a:pPr>
            <a:r>
              <a:rPr lang="pt-BR" dirty="0">
                <a:latin typeface="Agency FB" pitchFamily="34" charset="0"/>
                <a:cs typeface="+mn-cs"/>
              </a:rPr>
              <a:t>Dedicatória </a:t>
            </a:r>
            <a:r>
              <a:rPr lang="pt-BR" dirty="0">
                <a:solidFill>
                  <a:srgbClr val="FF0000"/>
                </a:solidFill>
                <a:latin typeface="Agency FB" pitchFamily="34" charset="0"/>
                <a:cs typeface="+mn-cs"/>
              </a:rPr>
              <a:t>(opcional)</a:t>
            </a:r>
          </a:p>
          <a:p>
            <a:pPr fontAlgn="auto">
              <a:spcBef>
                <a:spcPts val="0"/>
              </a:spcBef>
              <a:spcAft>
                <a:spcPts val="0"/>
              </a:spcAft>
              <a:defRPr/>
            </a:pPr>
            <a:r>
              <a:rPr lang="pt-BR" dirty="0">
                <a:latin typeface="Agency FB" pitchFamily="34" charset="0"/>
                <a:cs typeface="+mn-cs"/>
              </a:rPr>
              <a:t>Agradecimentos </a:t>
            </a:r>
            <a:r>
              <a:rPr lang="pt-BR" dirty="0">
                <a:solidFill>
                  <a:srgbClr val="FF0000"/>
                </a:solidFill>
                <a:latin typeface="Agency FB" pitchFamily="34" charset="0"/>
                <a:cs typeface="+mn-cs"/>
              </a:rPr>
              <a:t>(opcional)</a:t>
            </a:r>
          </a:p>
          <a:p>
            <a:pPr fontAlgn="auto">
              <a:spcBef>
                <a:spcPts val="0"/>
              </a:spcBef>
              <a:spcAft>
                <a:spcPts val="0"/>
              </a:spcAft>
              <a:defRPr/>
            </a:pPr>
            <a:r>
              <a:rPr lang="pt-BR" dirty="0">
                <a:latin typeface="Agency FB" pitchFamily="34" charset="0"/>
                <a:cs typeface="+mn-cs"/>
              </a:rPr>
              <a:t>Epígrafe </a:t>
            </a:r>
            <a:r>
              <a:rPr lang="pt-BR" dirty="0">
                <a:solidFill>
                  <a:srgbClr val="FF0000"/>
                </a:solidFill>
                <a:latin typeface="Agency FB" pitchFamily="34" charset="0"/>
                <a:cs typeface="+mn-cs"/>
              </a:rPr>
              <a:t>(opcional)</a:t>
            </a:r>
          </a:p>
          <a:p>
            <a:pPr fontAlgn="auto">
              <a:spcBef>
                <a:spcPts val="0"/>
              </a:spcBef>
              <a:spcAft>
                <a:spcPts val="0"/>
              </a:spcAft>
              <a:defRPr/>
            </a:pPr>
            <a:r>
              <a:rPr lang="pt-BR" dirty="0">
                <a:latin typeface="Agency FB" pitchFamily="34" charset="0"/>
                <a:cs typeface="+mn-cs"/>
              </a:rPr>
              <a:t>Resumo na língua vernácula (obrigatório)</a:t>
            </a:r>
          </a:p>
          <a:p>
            <a:pPr fontAlgn="auto">
              <a:spcBef>
                <a:spcPts val="0"/>
              </a:spcBef>
              <a:spcAft>
                <a:spcPts val="0"/>
              </a:spcAft>
              <a:defRPr/>
            </a:pPr>
            <a:r>
              <a:rPr lang="pt-BR" dirty="0">
                <a:latin typeface="Agency FB" pitchFamily="34" charset="0"/>
                <a:cs typeface="+mn-cs"/>
              </a:rPr>
              <a:t>Resumo em língua estrangeira (obrigatório)</a:t>
            </a:r>
          </a:p>
          <a:p>
            <a:pPr fontAlgn="auto">
              <a:spcBef>
                <a:spcPts val="0"/>
              </a:spcBef>
              <a:spcAft>
                <a:spcPts val="0"/>
              </a:spcAft>
              <a:defRPr/>
            </a:pPr>
            <a:r>
              <a:rPr lang="pt-BR" dirty="0">
                <a:latin typeface="Agency FB" pitchFamily="34" charset="0"/>
                <a:cs typeface="+mn-cs"/>
              </a:rPr>
              <a:t>Lista de ilustrações </a:t>
            </a:r>
            <a:r>
              <a:rPr lang="pt-BR" dirty="0">
                <a:solidFill>
                  <a:srgbClr val="FF0000"/>
                </a:solidFill>
                <a:latin typeface="Agency FB" pitchFamily="34" charset="0"/>
                <a:cs typeface="+mn-cs"/>
              </a:rPr>
              <a:t>(opcional)</a:t>
            </a:r>
          </a:p>
          <a:p>
            <a:pPr fontAlgn="auto">
              <a:spcBef>
                <a:spcPts val="0"/>
              </a:spcBef>
              <a:spcAft>
                <a:spcPts val="0"/>
              </a:spcAft>
              <a:defRPr/>
            </a:pPr>
            <a:r>
              <a:rPr lang="pt-BR" dirty="0">
                <a:latin typeface="Agency FB" pitchFamily="34" charset="0"/>
                <a:cs typeface="+mn-cs"/>
              </a:rPr>
              <a:t>Lista de tabelas </a:t>
            </a:r>
            <a:r>
              <a:rPr lang="pt-BR" dirty="0">
                <a:solidFill>
                  <a:srgbClr val="FF0000"/>
                </a:solidFill>
                <a:latin typeface="Agency FB" pitchFamily="34" charset="0"/>
                <a:cs typeface="+mn-cs"/>
              </a:rPr>
              <a:t>(opcional)</a:t>
            </a:r>
          </a:p>
          <a:p>
            <a:pPr fontAlgn="auto">
              <a:spcBef>
                <a:spcPts val="0"/>
              </a:spcBef>
              <a:spcAft>
                <a:spcPts val="0"/>
              </a:spcAft>
              <a:defRPr/>
            </a:pPr>
            <a:r>
              <a:rPr lang="pt-BR" dirty="0">
                <a:latin typeface="Agency FB" pitchFamily="34" charset="0"/>
                <a:cs typeface="+mn-cs"/>
              </a:rPr>
              <a:t>Lista de abreviaturas e siglas </a:t>
            </a:r>
            <a:r>
              <a:rPr lang="pt-BR" dirty="0">
                <a:solidFill>
                  <a:srgbClr val="FF0000"/>
                </a:solidFill>
                <a:latin typeface="Agency FB" pitchFamily="34" charset="0"/>
                <a:cs typeface="+mn-cs"/>
              </a:rPr>
              <a:t>(opcional)</a:t>
            </a:r>
          </a:p>
          <a:p>
            <a:pPr fontAlgn="auto">
              <a:spcBef>
                <a:spcPts val="0"/>
              </a:spcBef>
              <a:spcAft>
                <a:spcPts val="0"/>
              </a:spcAft>
              <a:defRPr/>
            </a:pPr>
            <a:r>
              <a:rPr lang="pt-BR" dirty="0">
                <a:latin typeface="Agency FB" pitchFamily="34" charset="0"/>
                <a:cs typeface="+mn-cs"/>
              </a:rPr>
              <a:t>Lista de símbolos </a:t>
            </a:r>
            <a:r>
              <a:rPr lang="pt-BR" dirty="0">
                <a:solidFill>
                  <a:srgbClr val="FF0000"/>
                </a:solidFill>
                <a:latin typeface="Agency FB" pitchFamily="34" charset="0"/>
                <a:cs typeface="+mn-cs"/>
              </a:rPr>
              <a:t>(opcional)</a:t>
            </a:r>
          </a:p>
          <a:p>
            <a:pPr fontAlgn="auto">
              <a:spcBef>
                <a:spcPts val="0"/>
              </a:spcBef>
              <a:spcAft>
                <a:spcPts val="0"/>
              </a:spcAft>
              <a:defRPr/>
            </a:pPr>
            <a:r>
              <a:rPr lang="pt-BR" dirty="0">
                <a:latin typeface="Agency FB" pitchFamily="34" charset="0"/>
                <a:cs typeface="+mn-cs"/>
              </a:rPr>
              <a:t>Sumário (obrigatório)</a:t>
            </a:r>
            <a:endParaRPr kumimoji="1" lang="pt-BR" kern="0" dirty="0">
              <a:solidFill>
                <a:schemeClr val="tx2"/>
              </a:solidFill>
              <a:latin typeface="Agency FB" pitchFamily="34" charset="0"/>
              <a:cs typeface="+mn-cs"/>
            </a:endParaRPr>
          </a:p>
        </p:txBody>
      </p:sp>
      <p:sp>
        <p:nvSpPr>
          <p:cNvPr id="7" name="Subtítulo 2"/>
          <p:cNvSpPr txBox="1">
            <a:spLocks/>
          </p:cNvSpPr>
          <p:nvPr/>
        </p:nvSpPr>
        <p:spPr>
          <a:xfrm>
            <a:off x="2016125" y="2349500"/>
            <a:ext cx="2519363" cy="574675"/>
          </a:xfrm>
          <a:prstGeom prst="rect">
            <a:avLst/>
          </a:prstGeom>
        </p:spPr>
        <p:txBody>
          <a:bodyPr>
            <a:normAutofit/>
          </a:bodyPr>
          <a:lstStyle/>
          <a:p>
            <a:pPr fontAlgn="auto">
              <a:spcBef>
                <a:spcPts val="0"/>
              </a:spcBef>
              <a:spcAft>
                <a:spcPts val="0"/>
              </a:spcAft>
              <a:defRPr/>
            </a:pPr>
            <a:r>
              <a:rPr lang="pt-BR" sz="2200" b="1" dirty="0">
                <a:latin typeface="Agency FB" pitchFamily="34" charset="0"/>
                <a:cs typeface="+mn-cs"/>
              </a:rPr>
              <a:t>Elementos Pré-Textuais</a:t>
            </a:r>
            <a:endParaRPr kumimoji="1" lang="pt-BR" sz="2200" b="1" kern="0" dirty="0">
              <a:solidFill>
                <a:schemeClr val="tx2"/>
              </a:solidFill>
              <a:latin typeface="Agency FB" pitchFamily="34" charset="0"/>
              <a:cs typeface="+mn-cs"/>
            </a:endParaRPr>
          </a:p>
        </p:txBody>
      </p:sp>
      <p:sp>
        <p:nvSpPr>
          <p:cNvPr id="13318" name="Subtítulo 2"/>
          <p:cNvSpPr txBox="1">
            <a:spLocks/>
          </p:cNvSpPr>
          <p:nvPr/>
        </p:nvSpPr>
        <p:spPr bwMode="auto">
          <a:xfrm>
            <a:off x="323850" y="1412875"/>
            <a:ext cx="85693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pt-BR" sz="2400">
                <a:latin typeface="Agency FB" panose="020B0503020202020204" pitchFamily="34" charset="0"/>
              </a:rPr>
              <a:t>A estrutura de uma tese, dissertação ou trabalho acadêmico compreende:</a:t>
            </a:r>
          </a:p>
        </p:txBody>
      </p:sp>
      <p:sp>
        <p:nvSpPr>
          <p:cNvPr id="14" name="Espaço Reservado para Rodapé 13"/>
          <p:cNvSpPr>
            <a:spLocks noGrp="1"/>
          </p:cNvSpPr>
          <p:nvPr>
            <p:ph type="ftr" sz="quarter" idx="11"/>
          </p:nvPr>
        </p:nvSpPr>
        <p:spPr/>
        <p:txBody>
          <a:bodyPr/>
          <a:lstStyle/>
          <a:p>
            <a:pPr>
              <a:defRPr/>
            </a:pPr>
            <a:endParaRPr lang="pt-BR"/>
          </a:p>
        </p:txBody>
      </p:sp>
      <p:sp>
        <p:nvSpPr>
          <p:cNvPr id="15" name="Espaço Reservado para Número de Slide 14"/>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922C7556-2B90-47F8-8D3D-58CE1431EEE5}" type="slidenum">
              <a:rPr lang="pt-BR">
                <a:solidFill>
                  <a:srgbClr val="898989"/>
                </a:solidFill>
              </a:rPr>
              <a:pPr/>
              <a:t>11</a:t>
            </a:fld>
            <a:endParaRPr lang="pt-BR">
              <a:solidFill>
                <a:srgbClr val="898989"/>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1"/>
          <p:cNvSpPr txBox="1">
            <a:spLocks/>
          </p:cNvSpPr>
          <p:nvPr/>
        </p:nvSpPr>
        <p:spPr bwMode="auto">
          <a:xfrm>
            <a:off x="468313" y="0"/>
            <a:ext cx="835183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pt-BR" sz="4000">
              <a:hlinkClick r:id="rId2"/>
            </a:endParaRPr>
          </a:p>
          <a:p>
            <a:pPr algn="ctr"/>
            <a:r>
              <a:rPr lang="pt-BR" sz="4000">
                <a:hlinkClick r:id="rId2"/>
              </a:rPr>
              <a:t>ABNT 14724/2011</a:t>
            </a:r>
            <a:endParaRPr lang="pt-BR" sz="4000"/>
          </a:p>
        </p:txBody>
      </p:sp>
      <p:sp>
        <p:nvSpPr>
          <p:cNvPr id="8" name="Subtítulo 2"/>
          <p:cNvSpPr txBox="1">
            <a:spLocks/>
          </p:cNvSpPr>
          <p:nvPr/>
        </p:nvSpPr>
        <p:spPr>
          <a:xfrm>
            <a:off x="4314825" y="2276475"/>
            <a:ext cx="2376488" cy="647700"/>
          </a:xfrm>
          <a:prstGeom prst="rect">
            <a:avLst/>
          </a:prstGeom>
        </p:spPr>
        <p:txBody>
          <a:bodyPr>
            <a:normAutofit/>
          </a:bodyPr>
          <a:lstStyle/>
          <a:p>
            <a:pPr fontAlgn="auto">
              <a:spcBef>
                <a:spcPts val="0"/>
              </a:spcBef>
              <a:spcAft>
                <a:spcPts val="0"/>
              </a:spcAft>
              <a:defRPr/>
            </a:pPr>
            <a:r>
              <a:rPr lang="pt-BR" sz="2200" b="1" dirty="0">
                <a:latin typeface="Agency FB" pitchFamily="34" charset="0"/>
                <a:cs typeface="+mn-cs"/>
              </a:rPr>
              <a:t>Elementos Textuais</a:t>
            </a:r>
            <a:endParaRPr kumimoji="1" lang="pt-BR" sz="2200" b="1" kern="0" dirty="0">
              <a:solidFill>
                <a:schemeClr val="tx2"/>
              </a:solidFill>
              <a:latin typeface="Agency FB" pitchFamily="34" charset="0"/>
              <a:cs typeface="+mn-cs"/>
            </a:endParaRPr>
          </a:p>
        </p:txBody>
      </p:sp>
      <p:sp>
        <p:nvSpPr>
          <p:cNvPr id="9" name="Subtítulo 2"/>
          <p:cNvSpPr txBox="1">
            <a:spLocks/>
          </p:cNvSpPr>
          <p:nvPr/>
        </p:nvSpPr>
        <p:spPr>
          <a:xfrm>
            <a:off x="4746625" y="2781300"/>
            <a:ext cx="1873250" cy="792163"/>
          </a:xfrm>
          <a:prstGeom prst="rect">
            <a:avLst/>
          </a:prstGeom>
        </p:spPr>
        <p:txBody>
          <a:bodyPr/>
          <a:lstStyle/>
          <a:p>
            <a:pPr fontAlgn="auto">
              <a:spcBef>
                <a:spcPts val="0"/>
              </a:spcBef>
              <a:spcAft>
                <a:spcPts val="0"/>
              </a:spcAft>
              <a:defRPr/>
            </a:pPr>
            <a:r>
              <a:rPr lang="pt-BR" dirty="0">
                <a:latin typeface="Agency FB" pitchFamily="34" charset="0"/>
                <a:cs typeface="+mn-cs"/>
              </a:rPr>
              <a:t>Introdução</a:t>
            </a:r>
          </a:p>
          <a:p>
            <a:pPr fontAlgn="auto">
              <a:spcBef>
                <a:spcPts val="0"/>
              </a:spcBef>
              <a:spcAft>
                <a:spcPts val="0"/>
              </a:spcAft>
              <a:defRPr/>
            </a:pPr>
            <a:r>
              <a:rPr lang="pt-BR" dirty="0">
                <a:latin typeface="Agency FB" pitchFamily="34" charset="0"/>
                <a:cs typeface="+mn-cs"/>
              </a:rPr>
              <a:t>Desenvolvimento</a:t>
            </a:r>
          </a:p>
          <a:p>
            <a:pPr fontAlgn="auto">
              <a:spcBef>
                <a:spcPts val="0"/>
              </a:spcBef>
              <a:spcAft>
                <a:spcPts val="0"/>
              </a:spcAft>
              <a:defRPr/>
            </a:pPr>
            <a:r>
              <a:rPr lang="pt-BR" dirty="0">
                <a:latin typeface="Agency FB" pitchFamily="34" charset="0"/>
                <a:cs typeface="+mn-cs"/>
              </a:rPr>
              <a:t>Conclusão</a:t>
            </a:r>
            <a:endParaRPr kumimoji="1" lang="pt-BR" kern="0" dirty="0">
              <a:solidFill>
                <a:schemeClr val="tx2"/>
              </a:solidFill>
              <a:latin typeface="Agency FB" pitchFamily="34" charset="0"/>
              <a:cs typeface="+mn-cs"/>
            </a:endParaRPr>
          </a:p>
        </p:txBody>
      </p:sp>
      <p:sp>
        <p:nvSpPr>
          <p:cNvPr id="10" name="Subtítulo 2"/>
          <p:cNvSpPr txBox="1">
            <a:spLocks/>
          </p:cNvSpPr>
          <p:nvPr/>
        </p:nvSpPr>
        <p:spPr>
          <a:xfrm>
            <a:off x="4314825" y="3789363"/>
            <a:ext cx="2592388" cy="576262"/>
          </a:xfrm>
          <a:prstGeom prst="rect">
            <a:avLst/>
          </a:prstGeom>
        </p:spPr>
        <p:txBody>
          <a:bodyPr>
            <a:normAutofit/>
          </a:bodyPr>
          <a:lstStyle/>
          <a:p>
            <a:pPr fontAlgn="auto">
              <a:spcBef>
                <a:spcPts val="0"/>
              </a:spcBef>
              <a:spcAft>
                <a:spcPts val="0"/>
              </a:spcAft>
              <a:defRPr/>
            </a:pPr>
            <a:r>
              <a:rPr lang="pt-BR" sz="2200" b="1" dirty="0">
                <a:latin typeface="Agency FB" pitchFamily="34" charset="0"/>
                <a:cs typeface="+mn-cs"/>
              </a:rPr>
              <a:t>Elementos Pós-Textuais</a:t>
            </a:r>
            <a:endParaRPr kumimoji="1" lang="pt-BR" sz="2200" b="1" kern="0" dirty="0">
              <a:solidFill>
                <a:schemeClr val="tx2"/>
              </a:solidFill>
              <a:latin typeface="Agency FB" pitchFamily="34" charset="0"/>
              <a:cs typeface="+mn-cs"/>
            </a:endParaRPr>
          </a:p>
        </p:txBody>
      </p:sp>
      <p:sp>
        <p:nvSpPr>
          <p:cNvPr id="11" name="Subtítulo 2"/>
          <p:cNvSpPr txBox="1">
            <a:spLocks/>
          </p:cNvSpPr>
          <p:nvPr/>
        </p:nvSpPr>
        <p:spPr>
          <a:xfrm>
            <a:off x="4746625" y="4221163"/>
            <a:ext cx="2339975" cy="1871662"/>
          </a:xfrm>
          <a:prstGeom prst="rect">
            <a:avLst/>
          </a:prstGeom>
        </p:spPr>
        <p:txBody>
          <a:bodyPr/>
          <a:lstStyle/>
          <a:p>
            <a:pPr fontAlgn="auto">
              <a:spcBef>
                <a:spcPts val="0"/>
              </a:spcBef>
              <a:spcAft>
                <a:spcPts val="0"/>
              </a:spcAft>
              <a:defRPr/>
            </a:pPr>
            <a:r>
              <a:rPr lang="pt-BR" dirty="0">
                <a:latin typeface="Agency FB" pitchFamily="34" charset="0"/>
                <a:cs typeface="+mn-cs"/>
              </a:rPr>
              <a:t>Referências (obrigatório)</a:t>
            </a:r>
          </a:p>
          <a:p>
            <a:pPr fontAlgn="auto">
              <a:spcBef>
                <a:spcPts val="0"/>
              </a:spcBef>
              <a:spcAft>
                <a:spcPts val="0"/>
              </a:spcAft>
              <a:defRPr/>
            </a:pPr>
            <a:r>
              <a:rPr lang="pt-BR" dirty="0">
                <a:latin typeface="Agency FB" pitchFamily="34" charset="0"/>
                <a:cs typeface="+mn-cs"/>
              </a:rPr>
              <a:t>Glossário (</a:t>
            </a:r>
            <a:r>
              <a:rPr lang="pt-BR" dirty="0">
                <a:solidFill>
                  <a:srgbClr val="FF0000"/>
                </a:solidFill>
                <a:latin typeface="Agency FB" pitchFamily="34" charset="0"/>
                <a:cs typeface="+mn-cs"/>
              </a:rPr>
              <a:t>opcional)</a:t>
            </a:r>
          </a:p>
          <a:p>
            <a:pPr fontAlgn="auto">
              <a:spcBef>
                <a:spcPts val="0"/>
              </a:spcBef>
              <a:spcAft>
                <a:spcPts val="0"/>
              </a:spcAft>
              <a:defRPr/>
            </a:pPr>
            <a:r>
              <a:rPr lang="pt-BR" dirty="0">
                <a:latin typeface="Agency FB" pitchFamily="34" charset="0"/>
                <a:cs typeface="+mn-cs"/>
              </a:rPr>
              <a:t>Apêndice (</a:t>
            </a:r>
            <a:r>
              <a:rPr lang="pt-BR" dirty="0">
                <a:solidFill>
                  <a:srgbClr val="FF0000"/>
                </a:solidFill>
                <a:latin typeface="Agency FB" pitchFamily="34" charset="0"/>
                <a:cs typeface="+mn-cs"/>
              </a:rPr>
              <a:t>opcional)</a:t>
            </a:r>
          </a:p>
          <a:p>
            <a:pPr fontAlgn="auto">
              <a:spcBef>
                <a:spcPts val="0"/>
              </a:spcBef>
              <a:spcAft>
                <a:spcPts val="0"/>
              </a:spcAft>
              <a:defRPr/>
            </a:pPr>
            <a:r>
              <a:rPr lang="pt-BR" dirty="0">
                <a:latin typeface="Agency FB" pitchFamily="34" charset="0"/>
                <a:cs typeface="+mn-cs"/>
              </a:rPr>
              <a:t>Anexo </a:t>
            </a:r>
            <a:r>
              <a:rPr lang="pt-BR" dirty="0">
                <a:solidFill>
                  <a:srgbClr val="FF0000"/>
                </a:solidFill>
                <a:latin typeface="Agency FB" pitchFamily="34" charset="0"/>
                <a:cs typeface="+mn-cs"/>
              </a:rPr>
              <a:t>(opcional)</a:t>
            </a:r>
          </a:p>
          <a:p>
            <a:pPr fontAlgn="auto">
              <a:spcBef>
                <a:spcPts val="0"/>
              </a:spcBef>
              <a:spcAft>
                <a:spcPts val="0"/>
              </a:spcAft>
              <a:defRPr/>
            </a:pPr>
            <a:r>
              <a:rPr lang="pt-BR" dirty="0">
                <a:latin typeface="Agency FB" pitchFamily="34" charset="0"/>
                <a:cs typeface="+mn-cs"/>
              </a:rPr>
              <a:t>Índice </a:t>
            </a:r>
            <a:r>
              <a:rPr lang="pt-BR" dirty="0">
                <a:solidFill>
                  <a:srgbClr val="FF0000"/>
                </a:solidFill>
                <a:latin typeface="Agency FB" pitchFamily="34" charset="0"/>
                <a:cs typeface="+mn-cs"/>
              </a:rPr>
              <a:t>(opcional)</a:t>
            </a:r>
            <a:endParaRPr kumimoji="1" lang="pt-BR" kern="0" dirty="0">
              <a:solidFill>
                <a:srgbClr val="FF0000"/>
              </a:solidFill>
              <a:latin typeface="Agency FB" pitchFamily="34" charset="0"/>
              <a:cs typeface="+mn-cs"/>
            </a:endParaRPr>
          </a:p>
        </p:txBody>
      </p:sp>
      <p:pic>
        <p:nvPicPr>
          <p:cNvPr id="12" name="Espaço Reservado para Conteúdo 3" descr="praticadapesquisa_paginas_14724.png"/>
          <p:cNvPicPr>
            <a:picLocks noChangeAspect="1"/>
          </p:cNvPicPr>
          <p:nvPr/>
        </p:nvPicPr>
        <p:blipFill>
          <a:blip r:embed="rId3" cstate="print"/>
          <a:stretch>
            <a:fillRect/>
          </a:stretch>
        </p:blipFill>
        <p:spPr>
          <a:xfrm>
            <a:off x="1259632" y="2060848"/>
            <a:ext cx="2520280" cy="322847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4344" name="Subtítulo 2"/>
          <p:cNvSpPr txBox="1">
            <a:spLocks/>
          </p:cNvSpPr>
          <p:nvPr/>
        </p:nvSpPr>
        <p:spPr bwMode="auto">
          <a:xfrm>
            <a:off x="323850" y="1412875"/>
            <a:ext cx="85693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pt-BR" sz="2400">
                <a:latin typeface="Agency FB" panose="020B0503020202020204" pitchFamily="34" charset="0"/>
              </a:rPr>
              <a:t>A estrutura de uma tese, dissertação ou trabalho acadêmico compreende:</a:t>
            </a:r>
          </a:p>
        </p:txBody>
      </p:sp>
      <p:sp>
        <p:nvSpPr>
          <p:cNvPr id="14" name="Espaço Reservado para Rodapé 13"/>
          <p:cNvSpPr>
            <a:spLocks noGrp="1"/>
          </p:cNvSpPr>
          <p:nvPr>
            <p:ph type="ftr" sz="quarter" idx="11"/>
          </p:nvPr>
        </p:nvSpPr>
        <p:spPr/>
        <p:txBody>
          <a:bodyPr/>
          <a:lstStyle/>
          <a:p>
            <a:pPr>
              <a:defRPr/>
            </a:pPr>
            <a:endParaRPr lang="pt-BR"/>
          </a:p>
        </p:txBody>
      </p:sp>
      <p:sp>
        <p:nvSpPr>
          <p:cNvPr id="15" name="Espaço Reservado para Número de Slide 14"/>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9896CEAB-87C5-46D8-8435-3D0D56E25183}" type="slidenum">
              <a:rPr lang="pt-BR">
                <a:solidFill>
                  <a:srgbClr val="898989"/>
                </a:solidFill>
              </a:rPr>
              <a:pPr/>
              <a:t>12</a:t>
            </a:fld>
            <a:endParaRPr lang="pt-BR">
              <a:solidFill>
                <a:srgbClr val="898989"/>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ítulo 1"/>
          <p:cNvSpPr txBox="1">
            <a:spLocks/>
          </p:cNvSpPr>
          <p:nvPr/>
        </p:nvSpPr>
        <p:spPr bwMode="auto">
          <a:xfrm>
            <a:off x="468313" y="0"/>
            <a:ext cx="835183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pt-BR" sz="4000">
              <a:hlinkClick r:id="rId2"/>
            </a:endParaRPr>
          </a:p>
          <a:p>
            <a:pPr algn="ctr"/>
            <a:r>
              <a:rPr lang="pt-BR" sz="4000">
                <a:hlinkClick r:id="rId2"/>
              </a:rPr>
              <a:t>ABNT 14724/2011</a:t>
            </a:r>
            <a:endParaRPr lang="pt-BR" sz="4000"/>
          </a:p>
        </p:txBody>
      </p:sp>
      <p:sp>
        <p:nvSpPr>
          <p:cNvPr id="15363" name="Subtítulo 2"/>
          <p:cNvSpPr txBox="1">
            <a:spLocks/>
          </p:cNvSpPr>
          <p:nvPr/>
        </p:nvSpPr>
        <p:spPr bwMode="auto">
          <a:xfrm>
            <a:off x="0" y="1916113"/>
            <a:ext cx="2447925"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Wingdings" panose="05000000000000000000" pitchFamily="2" charset="2"/>
              <a:buNone/>
            </a:pPr>
            <a:r>
              <a:rPr lang="pt-BR" sz="2400" b="1">
                <a:latin typeface="Agency FB" panose="020B0503020202020204" pitchFamily="34" charset="0"/>
              </a:rPr>
              <a:t>Parte externa</a:t>
            </a:r>
          </a:p>
        </p:txBody>
      </p:sp>
      <p:sp>
        <p:nvSpPr>
          <p:cNvPr id="5" name="Subtítulo 2"/>
          <p:cNvSpPr txBox="1">
            <a:spLocks/>
          </p:cNvSpPr>
          <p:nvPr/>
        </p:nvSpPr>
        <p:spPr>
          <a:xfrm>
            <a:off x="755650" y="2492375"/>
            <a:ext cx="2303463" cy="792163"/>
          </a:xfrm>
          <a:prstGeom prst="rect">
            <a:avLst/>
          </a:prstGeom>
        </p:spPr>
        <p:txBody>
          <a:bodyPr>
            <a:normAutofit/>
          </a:bodyPr>
          <a:lstStyle/>
          <a:p>
            <a:pPr marL="285750" indent="-285750" fontAlgn="auto">
              <a:spcBef>
                <a:spcPts val="0"/>
              </a:spcBef>
              <a:spcAft>
                <a:spcPts val="0"/>
              </a:spcAft>
              <a:buFont typeface="Arial" charset="0"/>
              <a:buChar char="•"/>
              <a:defRPr/>
            </a:pPr>
            <a:r>
              <a:rPr lang="pt-BR" dirty="0">
                <a:latin typeface="Agency FB" pitchFamily="34" charset="0"/>
                <a:cs typeface="+mn-cs"/>
              </a:rPr>
              <a:t>Capa </a:t>
            </a:r>
            <a:r>
              <a:rPr lang="pt-BR" dirty="0">
                <a:latin typeface="Agency FB" pitchFamily="34" charset="0"/>
                <a:cs typeface="+mn-cs"/>
              </a:rPr>
              <a:t>(obrigatório</a:t>
            </a:r>
            <a:r>
              <a:rPr lang="pt-BR" dirty="0">
                <a:latin typeface="Agency FB" pitchFamily="34" charset="0"/>
                <a:cs typeface="+mn-cs"/>
              </a:rPr>
              <a:t>)</a:t>
            </a:r>
          </a:p>
          <a:p>
            <a:pPr marL="285750" indent="-285750" fontAlgn="auto">
              <a:spcBef>
                <a:spcPts val="0"/>
              </a:spcBef>
              <a:spcAft>
                <a:spcPts val="0"/>
              </a:spcAft>
              <a:buFont typeface="Arial" charset="0"/>
              <a:buChar char="•"/>
              <a:defRPr/>
            </a:pPr>
            <a:r>
              <a:rPr lang="pt-BR" dirty="0">
                <a:latin typeface="Agency FB" pitchFamily="34" charset="0"/>
                <a:cs typeface="+mn-cs"/>
              </a:rPr>
              <a:t>Lombada </a:t>
            </a:r>
            <a:r>
              <a:rPr lang="pt-BR" dirty="0">
                <a:solidFill>
                  <a:srgbClr val="FF0000"/>
                </a:solidFill>
                <a:latin typeface="Agency FB" pitchFamily="34" charset="0"/>
                <a:cs typeface="+mn-cs"/>
              </a:rPr>
              <a:t>(opcional)</a:t>
            </a:r>
            <a:endParaRPr kumimoji="1" lang="pt-BR" kern="0" dirty="0">
              <a:solidFill>
                <a:srgbClr val="FF0000"/>
              </a:solidFill>
              <a:latin typeface="Agency FB" pitchFamily="34" charset="0"/>
              <a:cs typeface="+mn-cs"/>
            </a:endParaRPr>
          </a:p>
        </p:txBody>
      </p:sp>
      <p:sp>
        <p:nvSpPr>
          <p:cNvPr id="15365" name="Subtítulo 2"/>
          <p:cNvSpPr txBox="1">
            <a:spLocks/>
          </p:cNvSpPr>
          <p:nvPr/>
        </p:nvSpPr>
        <p:spPr bwMode="auto">
          <a:xfrm>
            <a:off x="323850" y="1412875"/>
            <a:ext cx="85693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pt-BR" sz="2400">
                <a:latin typeface="Agency FB" panose="020B0503020202020204" pitchFamily="34" charset="0"/>
              </a:rPr>
              <a:t>A estrutura de uma tese, dissertação ou trabalho acadêmico compreende:</a:t>
            </a:r>
          </a:p>
        </p:txBody>
      </p:sp>
      <p:sp>
        <p:nvSpPr>
          <p:cNvPr id="14" name="Espaço Reservado para Rodapé 13"/>
          <p:cNvSpPr>
            <a:spLocks noGrp="1"/>
          </p:cNvSpPr>
          <p:nvPr>
            <p:ph type="ftr" sz="quarter" idx="11"/>
          </p:nvPr>
        </p:nvSpPr>
        <p:spPr/>
        <p:txBody>
          <a:bodyPr/>
          <a:lstStyle/>
          <a:p>
            <a:pPr>
              <a:defRPr/>
            </a:pPr>
            <a:endParaRPr lang="pt-BR"/>
          </a:p>
        </p:txBody>
      </p:sp>
      <p:sp>
        <p:nvSpPr>
          <p:cNvPr id="15" name="Espaço Reservado para Número de Slide 14"/>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56E0D32-AF5F-4C29-8B59-3760D3407B78}" type="slidenum">
              <a:rPr lang="pt-BR">
                <a:solidFill>
                  <a:srgbClr val="898989"/>
                </a:solidFill>
              </a:rPr>
              <a:pPr/>
              <a:t>13</a:t>
            </a:fld>
            <a:endParaRPr lang="pt-BR">
              <a:solidFill>
                <a:srgbClr val="898989"/>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Rodapé 2"/>
          <p:cNvSpPr>
            <a:spLocks noGrp="1"/>
          </p:cNvSpPr>
          <p:nvPr>
            <p:ph type="ftr" sz="quarter" idx="11"/>
          </p:nvPr>
        </p:nvSpPr>
        <p:spPr/>
        <p:txBody>
          <a:bodyPr/>
          <a:lstStyle/>
          <a:p>
            <a:pPr>
              <a:defRPr/>
            </a:pPr>
            <a:endParaRPr lang="pt-BR"/>
          </a:p>
        </p:txBody>
      </p:sp>
      <p:sp>
        <p:nvSpPr>
          <p:cNvPr id="4" name="Espaço Reservado para Número de Slide 3"/>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89DA785-2A94-483E-AA15-00818F263406}" type="slidenum">
              <a:rPr lang="pt-BR">
                <a:solidFill>
                  <a:srgbClr val="898989"/>
                </a:solidFill>
              </a:rPr>
              <a:pPr/>
              <a:t>14</a:t>
            </a:fld>
            <a:endParaRPr lang="pt-BR">
              <a:solidFill>
                <a:srgbClr val="898989"/>
              </a:solidFill>
            </a:endParaRPr>
          </a:p>
        </p:txBody>
      </p:sp>
      <p:pic>
        <p:nvPicPr>
          <p:cNvPr id="2" name="Imagem 1"/>
          <p:cNvPicPr>
            <a:picLocks noChangeAspect="1"/>
          </p:cNvPicPr>
          <p:nvPr/>
        </p:nvPicPr>
        <p:blipFill>
          <a:blip r:embed="rId2"/>
          <a:stretch>
            <a:fillRect/>
          </a:stretch>
        </p:blipFill>
        <p:spPr>
          <a:xfrm>
            <a:off x="885825" y="881062"/>
            <a:ext cx="7372350" cy="509587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Rodapé 2"/>
          <p:cNvSpPr>
            <a:spLocks noGrp="1"/>
          </p:cNvSpPr>
          <p:nvPr>
            <p:ph type="ftr" sz="quarter" idx="11"/>
          </p:nvPr>
        </p:nvSpPr>
        <p:spPr/>
        <p:txBody>
          <a:bodyPr/>
          <a:lstStyle/>
          <a:p>
            <a:pPr>
              <a:defRPr/>
            </a:pPr>
            <a:endParaRPr lang="pt-BR"/>
          </a:p>
        </p:txBody>
      </p:sp>
      <p:sp>
        <p:nvSpPr>
          <p:cNvPr id="4" name="Espaço Reservado para Número de Slide 3"/>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89DA785-2A94-483E-AA15-00818F263406}" type="slidenum">
              <a:rPr lang="pt-BR">
                <a:solidFill>
                  <a:srgbClr val="898989"/>
                </a:solidFill>
              </a:rPr>
              <a:pPr/>
              <a:t>15</a:t>
            </a:fld>
            <a:endParaRPr lang="pt-BR">
              <a:solidFill>
                <a:srgbClr val="898989"/>
              </a:solidFill>
            </a:endParaRPr>
          </a:p>
        </p:txBody>
      </p:sp>
      <p:pic>
        <p:nvPicPr>
          <p:cNvPr id="5" name="Imagem 4"/>
          <p:cNvPicPr>
            <a:picLocks noChangeAspect="1"/>
          </p:cNvPicPr>
          <p:nvPr/>
        </p:nvPicPr>
        <p:blipFill>
          <a:blip r:embed="rId2"/>
          <a:stretch>
            <a:fillRect/>
          </a:stretch>
        </p:blipFill>
        <p:spPr>
          <a:xfrm>
            <a:off x="885825" y="881062"/>
            <a:ext cx="7372350" cy="5095875"/>
          </a:xfrm>
          <a:prstGeom prst="rect">
            <a:avLst/>
          </a:prstGeom>
        </p:spPr>
      </p:pic>
    </p:spTree>
    <p:extLst>
      <p:ext uri="{BB962C8B-B14F-4D97-AF65-F5344CB8AC3E}">
        <p14:creationId xmlns:p14="http://schemas.microsoft.com/office/powerpoint/2010/main" val="36722029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m 14"/>
          <p:cNvPicPr>
            <a:picLocks noChangeAspect="1"/>
          </p:cNvPicPr>
          <p:nvPr/>
        </p:nvPicPr>
        <p:blipFill>
          <a:blip r:embed="rId2"/>
          <a:stretch>
            <a:fillRect/>
          </a:stretch>
        </p:blipFill>
        <p:spPr>
          <a:xfrm>
            <a:off x="3471523" y="1031118"/>
            <a:ext cx="3762375" cy="5248275"/>
          </a:xfrm>
          <a:prstGeom prst="rect">
            <a:avLst/>
          </a:prstGeom>
        </p:spPr>
      </p:pic>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a:xfrm>
            <a:off x="7011543" y="6414171"/>
            <a:ext cx="2133600" cy="365125"/>
          </a:xfrm>
          <a:ln>
            <a:solidFill>
              <a:schemeClr val="bg1"/>
            </a:solid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734E70C-BEC8-42B6-A680-0D392992E7C1}" type="slidenum">
              <a:rPr lang="pt-BR">
                <a:solidFill>
                  <a:srgbClr val="898989"/>
                </a:solidFill>
              </a:rPr>
              <a:pPr/>
              <a:t>16</a:t>
            </a:fld>
            <a:endParaRPr lang="pt-BR">
              <a:solidFill>
                <a:srgbClr val="898989"/>
              </a:solidFill>
            </a:endParaRPr>
          </a:p>
        </p:txBody>
      </p:sp>
      <p:sp>
        <p:nvSpPr>
          <p:cNvPr id="17412" name="CaixaDeTexto 3"/>
          <p:cNvSpPr txBox="1">
            <a:spLocks noChangeArrowheads="1"/>
          </p:cNvSpPr>
          <p:nvPr/>
        </p:nvSpPr>
        <p:spPr bwMode="auto">
          <a:xfrm>
            <a:off x="323850" y="1062038"/>
            <a:ext cx="74882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CONTRA CAPA</a:t>
            </a:r>
          </a:p>
        </p:txBody>
      </p:sp>
      <p:cxnSp>
        <p:nvCxnSpPr>
          <p:cNvPr id="5" name="Conector reto 4"/>
          <p:cNvCxnSpPr/>
          <p:nvPr/>
        </p:nvCxnSpPr>
        <p:spPr>
          <a:xfrm flipH="1" flipV="1">
            <a:off x="7456253" y="4147344"/>
            <a:ext cx="1736" cy="1736"/>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ector reto 7"/>
          <p:cNvCxnSpPr/>
          <p:nvPr/>
        </p:nvCxnSpPr>
        <p:spPr>
          <a:xfrm flipV="1">
            <a:off x="4915471" y="4941168"/>
            <a:ext cx="2100535" cy="2170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flipV="1">
            <a:off x="4915470" y="3919656"/>
            <a:ext cx="2100535" cy="2170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Conector reto 13"/>
          <p:cNvCxnSpPr/>
          <p:nvPr/>
        </p:nvCxnSpPr>
        <p:spPr>
          <a:xfrm flipV="1">
            <a:off x="4915470" y="3919656"/>
            <a:ext cx="0" cy="104321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Conector reto 16"/>
          <p:cNvCxnSpPr/>
          <p:nvPr/>
        </p:nvCxnSpPr>
        <p:spPr>
          <a:xfrm flipV="1">
            <a:off x="7011543" y="3897952"/>
            <a:ext cx="0" cy="104321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17417" name="Picture 9" descr="Resultado de imagem para homem interrogaçã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81" y="4147344"/>
            <a:ext cx="2055805" cy="2055805"/>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Conector de seta reta 17"/>
          <p:cNvCxnSpPr/>
          <p:nvPr/>
        </p:nvCxnSpPr>
        <p:spPr>
          <a:xfrm>
            <a:off x="1187624" y="4437112"/>
            <a:ext cx="3723384" cy="7200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o explicativo em forma de nuvem 19"/>
          <p:cNvSpPr/>
          <p:nvPr/>
        </p:nvSpPr>
        <p:spPr>
          <a:xfrm>
            <a:off x="467544" y="1695419"/>
            <a:ext cx="3096344" cy="2160240"/>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aixaDeTexto 20"/>
          <p:cNvSpPr txBox="1"/>
          <p:nvPr/>
        </p:nvSpPr>
        <p:spPr>
          <a:xfrm>
            <a:off x="874878" y="2201937"/>
            <a:ext cx="2430016" cy="1077218"/>
          </a:xfrm>
          <a:prstGeom prst="rect">
            <a:avLst/>
          </a:prstGeom>
          <a:noFill/>
        </p:spPr>
        <p:txBody>
          <a:bodyPr wrap="square" rtlCol="0">
            <a:spAutoFit/>
          </a:bodyPr>
          <a:lstStyle/>
          <a:p>
            <a:r>
              <a:rPr lang="pt-BR" sz="3200" dirty="0" smtClean="0"/>
              <a:t>O que vai escrito aqui?</a:t>
            </a:r>
            <a:endParaRPr lang="pt-BR"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p>
            <a:fld id="{4CCD7C15-107B-4242-994C-1AF2D546378E}" type="slidenum">
              <a:rPr lang="pt-BR" smtClean="0"/>
              <a:pPr/>
              <a:t>17</a:t>
            </a:fld>
            <a:endParaRPr lang="pt-BR"/>
          </a:p>
        </p:txBody>
      </p:sp>
      <p:pic>
        <p:nvPicPr>
          <p:cNvPr id="4" name="Picture 9" descr="Resultado de imagem para homem interrogaçã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081" y="4147344"/>
            <a:ext cx="2055805" cy="205580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de seta reta 4"/>
          <p:cNvCxnSpPr/>
          <p:nvPr/>
        </p:nvCxnSpPr>
        <p:spPr>
          <a:xfrm>
            <a:off x="1187624" y="4437112"/>
            <a:ext cx="3723384" cy="7200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CaixaDeTexto 5"/>
          <p:cNvSpPr txBox="1"/>
          <p:nvPr/>
        </p:nvSpPr>
        <p:spPr>
          <a:xfrm rot="10800000" flipH="1" flipV="1">
            <a:off x="4911008" y="3717032"/>
            <a:ext cx="3991733"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pt-BR" dirty="0" smtClean="0"/>
              <a:t>Trabalho sobre (seu tema), apresentado como requisito parcial da disciplina de informática, sob orientação do prof. André Silva</a:t>
            </a:r>
            <a:endParaRPr lang="pt-BR" dirty="0"/>
          </a:p>
        </p:txBody>
      </p:sp>
      <p:sp>
        <p:nvSpPr>
          <p:cNvPr id="7" name="Retângulo 6"/>
          <p:cNvSpPr/>
          <p:nvPr/>
        </p:nvSpPr>
        <p:spPr>
          <a:xfrm>
            <a:off x="1449760" y="1419598"/>
            <a:ext cx="6148536" cy="1569660"/>
          </a:xfrm>
          <a:prstGeom prst="rect">
            <a:avLst/>
          </a:prstGeom>
        </p:spPr>
        <p:txBody>
          <a:bodyPr wrap="square">
            <a:spAutoFit/>
          </a:bodyPr>
          <a:lstStyle/>
          <a:p>
            <a:pPr algn="just"/>
            <a:r>
              <a:rPr lang="pt-BR" sz="3200" dirty="0" smtClean="0"/>
              <a:t>Usar recuo antes do texto de 8 cm, fonte  tamanho 10, espaçamento 1 e alinhamento justificado.</a:t>
            </a:r>
            <a:endParaRPr lang="pt-BR" sz="3200" dirty="0"/>
          </a:p>
        </p:txBody>
      </p:sp>
    </p:spTree>
    <p:extLst>
      <p:ext uri="{BB962C8B-B14F-4D97-AF65-F5344CB8AC3E}">
        <p14:creationId xmlns:p14="http://schemas.microsoft.com/office/powerpoint/2010/main" val="1913568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p>
            <a:fld id="{4CCD7C15-107B-4242-994C-1AF2D546378E}" type="slidenum">
              <a:rPr lang="pt-BR" smtClean="0"/>
              <a:pPr/>
              <a:t>18</a:t>
            </a:fld>
            <a:endParaRPr lang="pt-BR"/>
          </a:p>
        </p:txBody>
      </p:sp>
      <p:pic>
        <p:nvPicPr>
          <p:cNvPr id="4" name="Picture 9" descr="Resultado de imagem para homem interrogaçã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081" y="4147344"/>
            <a:ext cx="2055805" cy="205580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de seta reta 4"/>
          <p:cNvCxnSpPr/>
          <p:nvPr/>
        </p:nvCxnSpPr>
        <p:spPr>
          <a:xfrm>
            <a:off x="1187624" y="4437112"/>
            <a:ext cx="3723384" cy="7200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CaixaDeTexto 5"/>
          <p:cNvSpPr txBox="1"/>
          <p:nvPr/>
        </p:nvSpPr>
        <p:spPr>
          <a:xfrm rot="10800000" flipH="1" flipV="1">
            <a:off x="4911008" y="3717032"/>
            <a:ext cx="3991733"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pt-BR" dirty="0" smtClean="0"/>
              <a:t>Trabalho sobre (seu tema), apresentado como requisito parcial da disciplina de informática, sob orientação do prof. André Silva</a:t>
            </a:r>
            <a:endParaRPr lang="pt-BR" dirty="0"/>
          </a:p>
        </p:txBody>
      </p:sp>
      <p:sp>
        <p:nvSpPr>
          <p:cNvPr id="7" name="Retângulo 6"/>
          <p:cNvSpPr/>
          <p:nvPr/>
        </p:nvSpPr>
        <p:spPr>
          <a:xfrm>
            <a:off x="1449760" y="1419598"/>
            <a:ext cx="6148536" cy="584775"/>
          </a:xfrm>
          <a:prstGeom prst="rect">
            <a:avLst/>
          </a:prstGeom>
        </p:spPr>
        <p:txBody>
          <a:bodyPr wrap="square">
            <a:spAutoFit/>
          </a:bodyPr>
          <a:lstStyle/>
          <a:p>
            <a:pPr algn="just"/>
            <a:r>
              <a:rPr lang="pt-BR" sz="3200" dirty="0" smtClean="0"/>
              <a:t>Fazendo isto no </a:t>
            </a:r>
            <a:r>
              <a:rPr lang="pt-BR" sz="3200" dirty="0" err="1" smtClean="0"/>
              <a:t>word</a:t>
            </a:r>
            <a:r>
              <a:rPr lang="pt-BR" sz="3200" dirty="0" smtClean="0"/>
              <a:t> 2013</a:t>
            </a:r>
            <a:endParaRPr lang="pt-BR" sz="3200" dirty="0"/>
          </a:p>
        </p:txBody>
      </p:sp>
    </p:spTree>
    <p:extLst>
      <p:ext uri="{BB962C8B-B14F-4D97-AF65-F5344CB8AC3E}">
        <p14:creationId xmlns:p14="http://schemas.microsoft.com/office/powerpoint/2010/main" val="147964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p>
            <a:fld id="{4CCD7C15-107B-4242-994C-1AF2D546378E}" type="slidenum">
              <a:rPr lang="pt-BR" smtClean="0"/>
              <a:pPr/>
              <a:t>19</a:t>
            </a:fld>
            <a:endParaRPr lang="pt-BR"/>
          </a:p>
        </p:txBody>
      </p:sp>
      <p:pic>
        <p:nvPicPr>
          <p:cNvPr id="4" name="Imagem 3"/>
          <p:cNvPicPr>
            <a:picLocks noChangeAspect="1"/>
          </p:cNvPicPr>
          <p:nvPr/>
        </p:nvPicPr>
        <p:blipFill>
          <a:blip r:embed="rId2"/>
          <a:stretch>
            <a:fillRect/>
          </a:stretch>
        </p:blipFill>
        <p:spPr>
          <a:xfrm>
            <a:off x="827584" y="764704"/>
            <a:ext cx="7742278" cy="5591646"/>
          </a:xfrm>
          <a:prstGeom prst="rect">
            <a:avLst/>
          </a:prstGeom>
        </p:spPr>
      </p:pic>
      <p:cxnSp>
        <p:nvCxnSpPr>
          <p:cNvPr id="5" name="Conector de seta reta 4"/>
          <p:cNvCxnSpPr/>
          <p:nvPr/>
        </p:nvCxnSpPr>
        <p:spPr>
          <a:xfrm flipV="1">
            <a:off x="1187624" y="1052736"/>
            <a:ext cx="1584176" cy="338437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de seta reta 6"/>
          <p:cNvCxnSpPr>
            <a:stCxn id="4" idx="3"/>
          </p:cNvCxnSpPr>
          <p:nvPr/>
        </p:nvCxnSpPr>
        <p:spPr>
          <a:xfrm flipH="1" flipV="1">
            <a:off x="3491880" y="1268760"/>
            <a:ext cx="5077982" cy="229176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8132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p>
            <a:fld id="{4CCD7C15-107B-4242-994C-1AF2D546378E}" type="slidenum">
              <a:rPr lang="pt-BR" smtClean="0"/>
              <a:pPr/>
              <a:t>20</a:t>
            </a:fld>
            <a:endParaRPr lang="pt-BR"/>
          </a:p>
        </p:txBody>
      </p:sp>
      <p:sp>
        <p:nvSpPr>
          <p:cNvPr id="4" name="CaixaDeTexto 3"/>
          <p:cNvSpPr txBox="1"/>
          <p:nvPr/>
        </p:nvSpPr>
        <p:spPr>
          <a:xfrm>
            <a:off x="935596" y="713571"/>
            <a:ext cx="7272808" cy="584775"/>
          </a:xfrm>
          <a:prstGeom prst="rect">
            <a:avLst/>
          </a:prstGeom>
          <a:noFill/>
        </p:spPr>
        <p:txBody>
          <a:bodyPr wrap="square" rtlCol="0">
            <a:spAutoFit/>
          </a:bodyPr>
          <a:lstStyle/>
          <a:p>
            <a:r>
              <a:rPr lang="pt-BR" sz="3200" dirty="0" smtClean="0"/>
              <a:t>Mude para recuo de 8cm antes do texto</a:t>
            </a:r>
            <a:endParaRPr lang="pt-BR" sz="3200" dirty="0"/>
          </a:p>
        </p:txBody>
      </p:sp>
      <p:pic>
        <p:nvPicPr>
          <p:cNvPr id="5" name="Imagem 4"/>
          <p:cNvPicPr>
            <a:picLocks noChangeAspect="1"/>
          </p:cNvPicPr>
          <p:nvPr/>
        </p:nvPicPr>
        <p:blipFill>
          <a:blip r:embed="rId2"/>
          <a:stretch>
            <a:fillRect/>
          </a:stretch>
        </p:blipFill>
        <p:spPr>
          <a:xfrm>
            <a:off x="834156" y="1326357"/>
            <a:ext cx="7475687" cy="5423129"/>
          </a:xfrm>
          <a:prstGeom prst="rect">
            <a:avLst/>
          </a:prstGeom>
        </p:spPr>
      </p:pic>
      <p:cxnSp>
        <p:nvCxnSpPr>
          <p:cNvPr id="7" name="Conector reto 6"/>
          <p:cNvCxnSpPr/>
          <p:nvPr/>
        </p:nvCxnSpPr>
        <p:spPr>
          <a:xfrm flipH="1">
            <a:off x="4283968" y="4797152"/>
            <a:ext cx="151216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Conector reto 7"/>
          <p:cNvCxnSpPr/>
          <p:nvPr/>
        </p:nvCxnSpPr>
        <p:spPr>
          <a:xfrm flipH="1">
            <a:off x="4283968" y="5229200"/>
            <a:ext cx="151216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ector reto 8"/>
          <p:cNvCxnSpPr/>
          <p:nvPr/>
        </p:nvCxnSpPr>
        <p:spPr>
          <a:xfrm flipV="1">
            <a:off x="4283968" y="4797152"/>
            <a:ext cx="0" cy="43204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Conector reto 11"/>
          <p:cNvCxnSpPr/>
          <p:nvPr/>
        </p:nvCxnSpPr>
        <p:spPr>
          <a:xfrm flipV="1">
            <a:off x="5796136" y="4797152"/>
            <a:ext cx="0" cy="43204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Conector de seta reta 12"/>
          <p:cNvCxnSpPr/>
          <p:nvPr/>
        </p:nvCxnSpPr>
        <p:spPr>
          <a:xfrm flipH="1">
            <a:off x="5508104" y="4363363"/>
            <a:ext cx="511696" cy="43378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de seta reta 14"/>
          <p:cNvCxnSpPr/>
          <p:nvPr/>
        </p:nvCxnSpPr>
        <p:spPr>
          <a:xfrm>
            <a:off x="2483768" y="3596531"/>
            <a:ext cx="1656184" cy="100811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CaixaDeTexto 21"/>
          <p:cNvSpPr txBox="1"/>
          <p:nvPr/>
        </p:nvSpPr>
        <p:spPr>
          <a:xfrm>
            <a:off x="6070915" y="3873822"/>
            <a:ext cx="2188604" cy="1477328"/>
          </a:xfrm>
          <a:prstGeom prst="rect">
            <a:avLst/>
          </a:prstGeom>
          <a:solidFill>
            <a:schemeClr val="tx2">
              <a:lumMod val="60000"/>
              <a:lumOff val="40000"/>
            </a:schemeClr>
          </a:solidFill>
        </p:spPr>
        <p:txBody>
          <a:bodyPr wrap="square" rtlCol="0">
            <a:spAutoFit/>
          </a:bodyPr>
          <a:lstStyle/>
          <a:p>
            <a:r>
              <a:rPr lang="pt-BR" dirty="0" smtClean="0"/>
              <a:t>Este texto aparecerá a partir 20ª linha, alinhamento a direita,  fonte tamanho 10</a:t>
            </a:r>
            <a:endParaRPr lang="pt-BR" dirty="0"/>
          </a:p>
        </p:txBody>
      </p:sp>
      <p:sp>
        <p:nvSpPr>
          <p:cNvPr id="24" name="CaixaDeTexto 23"/>
          <p:cNvSpPr txBox="1"/>
          <p:nvPr/>
        </p:nvSpPr>
        <p:spPr>
          <a:xfrm>
            <a:off x="608547" y="3255367"/>
            <a:ext cx="2310828" cy="1200329"/>
          </a:xfrm>
          <a:prstGeom prst="rect">
            <a:avLst/>
          </a:prstGeom>
          <a:solidFill>
            <a:schemeClr val="tx2">
              <a:lumMod val="60000"/>
              <a:lumOff val="40000"/>
            </a:schemeClr>
          </a:solidFill>
        </p:spPr>
        <p:txBody>
          <a:bodyPr wrap="square" rtlCol="0">
            <a:spAutoFit/>
          </a:bodyPr>
          <a:lstStyle/>
          <a:p>
            <a:r>
              <a:rPr lang="pt-BR" dirty="0" smtClean="0"/>
              <a:t>O título aparecerá na 17ª linha, alinhamento centralizado. Fonte tamanho 14 ou 16</a:t>
            </a:r>
            <a:endParaRPr lang="pt-BR" dirty="0"/>
          </a:p>
        </p:txBody>
      </p:sp>
    </p:spTree>
    <p:extLst>
      <p:ext uri="{BB962C8B-B14F-4D97-AF65-F5344CB8AC3E}">
        <p14:creationId xmlns:p14="http://schemas.microsoft.com/office/powerpoint/2010/main" val="1516070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ítulo 1"/>
          <p:cNvSpPr txBox="1">
            <a:spLocks/>
          </p:cNvSpPr>
          <p:nvPr/>
        </p:nvSpPr>
        <p:spPr bwMode="auto">
          <a:xfrm>
            <a:off x="539750" y="584200"/>
            <a:ext cx="835342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pt-BR" sz="4400"/>
              <a:t>Estrutura do Trabalho Acadêmico   ABNT 14724/2011</a:t>
            </a:r>
          </a:p>
        </p:txBody>
      </p:sp>
      <p:sp>
        <p:nvSpPr>
          <p:cNvPr id="3" name="Subtítulo 2"/>
          <p:cNvSpPr txBox="1">
            <a:spLocks/>
          </p:cNvSpPr>
          <p:nvPr/>
        </p:nvSpPr>
        <p:spPr>
          <a:xfrm>
            <a:off x="395288" y="2528888"/>
            <a:ext cx="4032250" cy="2808287"/>
          </a:xfrm>
          <a:prstGeom prst="rect">
            <a:avLst/>
          </a:prstGeom>
        </p:spPr>
        <p:txBody>
          <a:bodyPr/>
          <a:lstStyle/>
          <a:p>
            <a:pPr fontAlgn="auto">
              <a:spcBef>
                <a:spcPts val="0"/>
              </a:spcBef>
              <a:spcAft>
                <a:spcPts val="0"/>
              </a:spcAft>
              <a:defRPr/>
            </a:pPr>
            <a:r>
              <a:rPr lang="pt-BR" dirty="0">
                <a:latin typeface="Agency FB" pitchFamily="34" charset="0"/>
                <a:cs typeface="+mn-cs"/>
              </a:rPr>
              <a:t>Elemento opcional. Apresentada conforme a </a:t>
            </a:r>
            <a:r>
              <a:rPr lang="pt-BR" dirty="0">
                <a:latin typeface="Agency FB" pitchFamily="34" charset="0"/>
                <a:cs typeface="+mn-cs"/>
                <a:hlinkClick r:id="rId2"/>
              </a:rPr>
              <a:t>ABNT NBR </a:t>
            </a:r>
            <a:r>
              <a:rPr lang="pt-BR" dirty="0">
                <a:latin typeface="Agency FB" pitchFamily="34" charset="0"/>
                <a:cs typeface="+mn-cs"/>
                <a:hlinkClick r:id="rId2"/>
              </a:rPr>
              <a:t>12225</a:t>
            </a:r>
            <a:endParaRPr lang="pt-BR" dirty="0">
              <a:latin typeface="Agency FB" pitchFamily="34" charset="0"/>
              <a:cs typeface="+mn-cs"/>
            </a:endParaRPr>
          </a:p>
          <a:p>
            <a:pPr algn="just" fontAlgn="auto">
              <a:spcBef>
                <a:spcPts val="0"/>
              </a:spcBef>
              <a:spcAft>
                <a:spcPts val="0"/>
              </a:spcAft>
              <a:defRPr/>
            </a:pPr>
            <a:endParaRPr lang="pt-BR" b="1" dirty="0">
              <a:latin typeface="Agency FB" pitchFamily="34" charset="0"/>
              <a:cs typeface="+mn-cs"/>
            </a:endParaRPr>
          </a:p>
          <a:p>
            <a:pPr algn="just" fontAlgn="auto">
              <a:spcBef>
                <a:spcPts val="0"/>
              </a:spcBef>
              <a:spcAft>
                <a:spcPts val="0"/>
              </a:spcAft>
              <a:defRPr/>
            </a:pPr>
            <a:r>
              <a:rPr lang="pt-BR" b="1" dirty="0">
                <a:latin typeface="Agency FB" pitchFamily="34" charset="0"/>
                <a:cs typeface="+mn-cs"/>
              </a:rPr>
              <a:t>Elementos: (vertical ou horizontal)</a:t>
            </a:r>
          </a:p>
          <a:p>
            <a:pPr algn="just" fontAlgn="auto">
              <a:spcBef>
                <a:spcPts val="0"/>
              </a:spcBef>
              <a:spcAft>
                <a:spcPts val="0"/>
              </a:spcAft>
              <a:defRPr/>
            </a:pPr>
            <a:endParaRPr lang="pt-BR" b="1" dirty="0">
              <a:latin typeface="Agency FB" pitchFamily="34" charset="0"/>
              <a:cs typeface="+mn-cs"/>
            </a:endParaRPr>
          </a:p>
          <a:p>
            <a:pPr algn="just" fontAlgn="auto">
              <a:spcBef>
                <a:spcPts val="0"/>
              </a:spcBef>
              <a:spcAft>
                <a:spcPts val="0"/>
              </a:spcAft>
              <a:buFont typeface="Arial" charset="0"/>
              <a:buChar char="•"/>
              <a:defRPr/>
            </a:pPr>
            <a:r>
              <a:rPr lang="pt-BR" dirty="0">
                <a:latin typeface="Agency FB" pitchFamily="34" charset="0"/>
                <a:cs typeface="+mn-cs"/>
              </a:rPr>
              <a:t> Nome do autor;</a:t>
            </a:r>
          </a:p>
          <a:p>
            <a:pPr algn="just" fontAlgn="auto">
              <a:spcBef>
                <a:spcPts val="0"/>
              </a:spcBef>
              <a:spcAft>
                <a:spcPts val="0"/>
              </a:spcAft>
              <a:buFont typeface="Arial" charset="0"/>
              <a:buChar char="•"/>
              <a:defRPr/>
            </a:pPr>
            <a:r>
              <a:rPr lang="pt-BR" dirty="0">
                <a:latin typeface="Agency FB" pitchFamily="34" charset="0"/>
                <a:cs typeface="+mn-cs"/>
              </a:rPr>
              <a:t> Título;</a:t>
            </a:r>
          </a:p>
          <a:p>
            <a:pPr fontAlgn="auto">
              <a:spcBef>
                <a:spcPts val="0"/>
              </a:spcBef>
              <a:spcAft>
                <a:spcPts val="0"/>
              </a:spcAft>
              <a:buFont typeface="Arial" charset="0"/>
              <a:buChar char="•"/>
              <a:defRPr/>
            </a:pPr>
            <a:r>
              <a:rPr lang="pt-BR" dirty="0">
                <a:latin typeface="Agency FB" pitchFamily="34" charset="0"/>
                <a:cs typeface="+mn-cs"/>
              </a:rPr>
              <a:t> Indicação de volume , fascículo e data;</a:t>
            </a:r>
          </a:p>
          <a:p>
            <a:pPr algn="just" fontAlgn="auto">
              <a:spcBef>
                <a:spcPts val="0"/>
              </a:spcBef>
              <a:spcAft>
                <a:spcPts val="0"/>
              </a:spcAft>
              <a:buFont typeface="Arial" charset="0"/>
              <a:buChar char="•"/>
              <a:defRPr/>
            </a:pPr>
            <a:r>
              <a:rPr lang="pt-BR" dirty="0">
                <a:latin typeface="Agency FB" pitchFamily="34" charset="0"/>
                <a:cs typeface="+mn-cs"/>
              </a:rPr>
              <a:t> Logomarca da editora</a:t>
            </a:r>
          </a:p>
          <a:p>
            <a:pPr fontAlgn="auto">
              <a:spcBef>
                <a:spcPts val="0"/>
              </a:spcBef>
              <a:spcAft>
                <a:spcPts val="0"/>
              </a:spcAft>
              <a:defRPr/>
            </a:pPr>
            <a:endParaRPr kumimoji="1" lang="pt-BR" kern="0" dirty="0">
              <a:solidFill>
                <a:schemeClr val="tx2"/>
              </a:solidFill>
              <a:latin typeface="Agency FB" pitchFamily="34" charset="0"/>
              <a:cs typeface="+mn-cs"/>
            </a:endParaRPr>
          </a:p>
        </p:txBody>
      </p:sp>
      <p:sp>
        <p:nvSpPr>
          <p:cNvPr id="4" name="Subtítulo 2"/>
          <p:cNvSpPr txBox="1">
            <a:spLocks/>
          </p:cNvSpPr>
          <p:nvPr/>
        </p:nvSpPr>
        <p:spPr>
          <a:xfrm>
            <a:off x="71438" y="1952625"/>
            <a:ext cx="3563937" cy="647700"/>
          </a:xfrm>
          <a:prstGeom prst="rect">
            <a:avLst/>
          </a:prstGeom>
        </p:spPr>
        <p:txBody>
          <a:bodyPr>
            <a:normAutofit fontScale="92500"/>
          </a:bodyPr>
          <a:lstStyle/>
          <a:p>
            <a:pPr algn="ctr" fontAlgn="auto">
              <a:spcBef>
                <a:spcPct val="20000"/>
              </a:spcBef>
              <a:spcAft>
                <a:spcPts val="0"/>
              </a:spcAft>
              <a:buClr>
                <a:schemeClr val="tx1"/>
              </a:buClr>
              <a:defRPr/>
            </a:pPr>
            <a:r>
              <a:rPr kumimoji="1" lang="pt-BR" sz="2400" b="1" kern="0" dirty="0">
                <a:solidFill>
                  <a:schemeClr val="tx2"/>
                </a:solidFill>
                <a:latin typeface="Agency FB" pitchFamily="34" charset="0"/>
                <a:cs typeface="+mn-cs"/>
              </a:rPr>
              <a:t>Parte externa - </a:t>
            </a:r>
            <a:r>
              <a:rPr lang="pt-BR" sz="2400" dirty="0">
                <a:latin typeface="Agency FB" pitchFamily="34" charset="0"/>
                <a:cs typeface="+mn-cs"/>
              </a:rPr>
              <a:t>Lombada (opcional)</a:t>
            </a:r>
            <a:endParaRPr lang="pt-BR" sz="2400" dirty="0">
              <a:latin typeface="Agency FB" pitchFamily="34" charset="0"/>
              <a:cs typeface="+mn-cs"/>
            </a:endParaRPr>
          </a:p>
          <a:p>
            <a:pPr algn="ctr" fontAlgn="auto">
              <a:spcBef>
                <a:spcPct val="20000"/>
              </a:spcBef>
              <a:spcAft>
                <a:spcPts val="0"/>
              </a:spcAft>
              <a:buClr>
                <a:schemeClr val="tx1"/>
              </a:buClr>
              <a:buFont typeface="Wingdings"/>
              <a:buNone/>
              <a:defRPr/>
            </a:pPr>
            <a:endParaRPr kumimoji="1" lang="pt-BR" sz="2400" b="1" kern="0" dirty="0">
              <a:solidFill>
                <a:schemeClr val="tx2"/>
              </a:solidFill>
              <a:latin typeface="Agency FB" pitchFamily="34" charset="0"/>
              <a:cs typeface="+mn-cs"/>
            </a:endParaRPr>
          </a:p>
        </p:txBody>
      </p:sp>
      <p:pic>
        <p:nvPicPr>
          <p:cNvPr id="5" name="Espaço Reservado para Conteúdo 3" descr="praticadapesquisa_paginas_14724.png"/>
          <p:cNvPicPr>
            <a:picLocks noChangeAspect="1"/>
          </p:cNvPicPr>
          <p:nvPr/>
        </p:nvPicPr>
        <p:blipFill>
          <a:blip r:embed="rId3"/>
          <a:stretch>
            <a:fillRect/>
          </a:stretch>
        </p:blipFill>
        <p:spPr>
          <a:xfrm>
            <a:off x="5003800" y="2312988"/>
            <a:ext cx="3529013" cy="4032250"/>
          </a:xfrm>
          <a:prstGeom prst="rect">
            <a:avLst/>
          </a:prstGeom>
          <a:ln>
            <a:noFill/>
          </a:ln>
          <a:effectLst>
            <a:outerShdw blurRad="292100" dist="139700" dir="2700000" algn="tl" rotWithShape="0">
              <a:srgbClr val="333333">
                <a:alpha val="65000"/>
              </a:srgbClr>
            </a:outerShdw>
          </a:effectLst>
        </p:spPr>
      </p:pic>
      <p:sp>
        <p:nvSpPr>
          <p:cNvPr id="6" name="Espaço Reservado para Rodapé 5"/>
          <p:cNvSpPr>
            <a:spLocks noGrp="1"/>
          </p:cNvSpPr>
          <p:nvPr>
            <p:ph type="ftr" sz="quarter" idx="11"/>
          </p:nvPr>
        </p:nvSpPr>
        <p:spPr/>
        <p:txBody>
          <a:bodyPr/>
          <a:lstStyle/>
          <a:p>
            <a:pPr>
              <a:defRPr/>
            </a:pPr>
            <a:endParaRPr lang="pt-BR"/>
          </a:p>
        </p:txBody>
      </p:sp>
      <p:sp>
        <p:nvSpPr>
          <p:cNvPr id="7" name="Espaço Reservado para Número de Slide 6"/>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F2AC861-D37C-4122-BD67-013D82BF43EE}" type="slidenum">
              <a:rPr lang="pt-BR">
                <a:solidFill>
                  <a:srgbClr val="898989"/>
                </a:solidFill>
              </a:rPr>
              <a:pPr/>
              <a:t>21</a:t>
            </a:fld>
            <a:endParaRPr lang="pt-BR">
              <a:solidFill>
                <a:srgbClr val="898989"/>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ítulo 1"/>
          <p:cNvSpPr txBox="1">
            <a:spLocks/>
          </p:cNvSpPr>
          <p:nvPr/>
        </p:nvSpPr>
        <p:spPr bwMode="auto">
          <a:xfrm>
            <a:off x="468313" y="404813"/>
            <a:ext cx="835183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pt-BR" sz="4400"/>
              <a:t>Estrutura do Trabalho Acadêmico   ABNT 14724/2011</a:t>
            </a:r>
          </a:p>
        </p:txBody>
      </p:sp>
      <p:sp>
        <p:nvSpPr>
          <p:cNvPr id="3" name="Subtítulo 2"/>
          <p:cNvSpPr txBox="1">
            <a:spLocks/>
          </p:cNvSpPr>
          <p:nvPr/>
        </p:nvSpPr>
        <p:spPr>
          <a:xfrm>
            <a:off x="323850" y="2754313"/>
            <a:ext cx="4608513" cy="3051175"/>
          </a:xfrm>
          <a:prstGeom prst="rect">
            <a:avLst/>
          </a:prstGeom>
        </p:spPr>
        <p:txBody>
          <a:bodyPr/>
          <a:lstStyle/>
          <a:p>
            <a:pPr fontAlgn="auto">
              <a:spcBef>
                <a:spcPts val="0"/>
              </a:spcBef>
              <a:spcAft>
                <a:spcPts val="0"/>
              </a:spcAft>
              <a:defRPr/>
            </a:pPr>
            <a:r>
              <a:rPr lang="pt-BR" b="1" dirty="0">
                <a:latin typeface="Agency FB" pitchFamily="34" charset="0"/>
                <a:cs typeface="+mn-cs"/>
              </a:rPr>
              <a:t>Anverso</a:t>
            </a:r>
          </a:p>
          <a:p>
            <a:pPr algn="just" fontAlgn="auto">
              <a:spcBef>
                <a:spcPts val="0"/>
              </a:spcBef>
              <a:spcAft>
                <a:spcPts val="0"/>
              </a:spcAft>
              <a:defRPr/>
            </a:pPr>
            <a:r>
              <a:rPr lang="pt-BR" dirty="0">
                <a:latin typeface="Agency FB" pitchFamily="34" charset="0"/>
                <a:cs typeface="+mn-cs"/>
              </a:rPr>
              <a:t>Deve ser inserida após a folha de rosto, constituída pelo </a:t>
            </a:r>
            <a:r>
              <a:rPr lang="pt-BR" dirty="0">
                <a:latin typeface="Agency FB" pitchFamily="34" charset="0"/>
                <a:cs typeface="+mn-cs"/>
              </a:rPr>
              <a:t> nome </a:t>
            </a:r>
            <a:r>
              <a:rPr lang="pt-BR" dirty="0">
                <a:latin typeface="Agency FB" pitchFamily="34" charset="0"/>
                <a:cs typeface="+mn-cs"/>
              </a:rPr>
              <a:t>do autor </a:t>
            </a:r>
            <a:r>
              <a:rPr lang="pt-BR" dirty="0">
                <a:latin typeface="Agency FB" pitchFamily="34" charset="0"/>
                <a:cs typeface="+mn-cs"/>
              </a:rPr>
              <a:t>do trabalho</a:t>
            </a:r>
            <a:r>
              <a:rPr lang="pt-BR" dirty="0">
                <a:latin typeface="Agency FB" pitchFamily="34" charset="0"/>
                <a:cs typeface="+mn-cs"/>
              </a:rPr>
              <a:t>, título do trabalho e subtítulo (se houver), natureza (tipo do trabalho, objetivo, nome </a:t>
            </a:r>
            <a:r>
              <a:rPr lang="pt-BR" dirty="0">
                <a:latin typeface="Agency FB" pitchFamily="34" charset="0"/>
                <a:cs typeface="+mn-cs"/>
              </a:rPr>
              <a:t>da instituição </a:t>
            </a:r>
            <a:r>
              <a:rPr lang="pt-BR" dirty="0">
                <a:latin typeface="Agency FB" pitchFamily="34" charset="0"/>
                <a:cs typeface="+mn-cs"/>
              </a:rPr>
              <a:t>a que é submetido, área de concentração) data de aprovação, nome, titulação e </a:t>
            </a:r>
            <a:r>
              <a:rPr lang="pt-BR" dirty="0">
                <a:latin typeface="Agency FB" pitchFamily="34" charset="0"/>
                <a:cs typeface="+mn-cs"/>
              </a:rPr>
              <a:t>assinatura dos </a:t>
            </a:r>
            <a:r>
              <a:rPr lang="pt-BR" dirty="0">
                <a:latin typeface="Agency FB" pitchFamily="34" charset="0"/>
                <a:cs typeface="+mn-cs"/>
              </a:rPr>
              <a:t>componentes da banca examinadora e instituições a que pertencem. A data de aprovação </a:t>
            </a:r>
            <a:r>
              <a:rPr lang="pt-BR" dirty="0">
                <a:latin typeface="Agency FB" pitchFamily="34" charset="0"/>
                <a:cs typeface="+mn-cs"/>
              </a:rPr>
              <a:t>e as </a:t>
            </a:r>
            <a:r>
              <a:rPr lang="pt-BR" dirty="0">
                <a:latin typeface="Agency FB" pitchFamily="34" charset="0"/>
                <a:cs typeface="+mn-cs"/>
              </a:rPr>
              <a:t>assinaturas dos membros componentes da banca examinadora devem ser colocadas após </a:t>
            </a:r>
            <a:r>
              <a:rPr lang="pt-BR" dirty="0">
                <a:latin typeface="Agency FB" pitchFamily="34" charset="0"/>
                <a:cs typeface="+mn-cs"/>
              </a:rPr>
              <a:t>a aprovação </a:t>
            </a:r>
            <a:r>
              <a:rPr lang="pt-BR" dirty="0">
                <a:latin typeface="Agency FB" pitchFamily="34" charset="0"/>
                <a:cs typeface="+mn-cs"/>
              </a:rPr>
              <a:t>do trabalho.</a:t>
            </a:r>
            <a:endParaRPr kumimoji="1" lang="pt-BR" kern="0" dirty="0">
              <a:solidFill>
                <a:schemeClr val="tx2"/>
              </a:solidFill>
              <a:latin typeface="Agency FB" pitchFamily="34" charset="0"/>
              <a:cs typeface="+mn-cs"/>
            </a:endParaRPr>
          </a:p>
        </p:txBody>
      </p:sp>
      <p:sp>
        <p:nvSpPr>
          <p:cNvPr id="4" name="Subtítulo 2"/>
          <p:cNvSpPr txBox="1">
            <a:spLocks/>
          </p:cNvSpPr>
          <p:nvPr/>
        </p:nvSpPr>
        <p:spPr>
          <a:xfrm>
            <a:off x="0" y="1773238"/>
            <a:ext cx="5148263" cy="863600"/>
          </a:xfrm>
          <a:prstGeom prst="rect">
            <a:avLst/>
          </a:prstGeom>
        </p:spPr>
        <p:txBody>
          <a:bodyPr/>
          <a:lstStyle/>
          <a:p>
            <a:pPr algn="ctr" fontAlgn="auto">
              <a:spcBef>
                <a:spcPct val="20000"/>
              </a:spcBef>
              <a:spcAft>
                <a:spcPts val="0"/>
              </a:spcAft>
              <a:buClr>
                <a:schemeClr val="tx1"/>
              </a:buClr>
              <a:defRPr/>
            </a:pPr>
            <a:r>
              <a:rPr kumimoji="1" lang="pt-BR" sz="2400" b="1" kern="0" dirty="0">
                <a:solidFill>
                  <a:schemeClr val="tx2"/>
                </a:solidFill>
                <a:latin typeface="Agency FB" pitchFamily="34" charset="0"/>
                <a:cs typeface="+mn-cs"/>
              </a:rPr>
              <a:t>Parte interna –  Elementos pré-textuais</a:t>
            </a:r>
          </a:p>
          <a:p>
            <a:pPr algn="ctr" fontAlgn="auto">
              <a:spcBef>
                <a:spcPct val="20000"/>
              </a:spcBef>
              <a:spcAft>
                <a:spcPts val="0"/>
              </a:spcAft>
              <a:buClr>
                <a:schemeClr val="tx1"/>
              </a:buClr>
              <a:defRPr/>
            </a:pPr>
            <a:r>
              <a:rPr lang="pt-BR" sz="2400" dirty="0">
                <a:latin typeface="Agency FB" pitchFamily="34" charset="0"/>
                <a:cs typeface="+mn-cs"/>
              </a:rPr>
              <a:t>Folha </a:t>
            </a:r>
            <a:r>
              <a:rPr lang="pt-BR" sz="2400" dirty="0">
                <a:latin typeface="Agency FB" pitchFamily="34" charset="0"/>
                <a:cs typeface="+mn-cs"/>
              </a:rPr>
              <a:t>de </a:t>
            </a:r>
            <a:r>
              <a:rPr lang="pt-BR" sz="2400" dirty="0">
                <a:latin typeface="Agency FB" pitchFamily="34" charset="0"/>
                <a:cs typeface="+mn-cs"/>
              </a:rPr>
              <a:t>avaliação </a:t>
            </a:r>
            <a:r>
              <a:rPr lang="pt-BR" sz="2400" dirty="0">
                <a:latin typeface="Agency FB" pitchFamily="34" charset="0"/>
                <a:cs typeface="+mn-cs"/>
              </a:rPr>
              <a:t>(obrigatório)</a:t>
            </a:r>
          </a:p>
          <a:p>
            <a:pPr algn="ctr" fontAlgn="auto">
              <a:spcBef>
                <a:spcPct val="20000"/>
              </a:spcBef>
              <a:spcAft>
                <a:spcPts val="0"/>
              </a:spcAft>
              <a:buClr>
                <a:schemeClr val="tx1"/>
              </a:buClr>
              <a:defRPr/>
            </a:pPr>
            <a:endParaRPr lang="pt-BR" sz="2400" dirty="0">
              <a:latin typeface="Agency FB" pitchFamily="34" charset="0"/>
              <a:cs typeface="+mn-cs"/>
            </a:endParaRPr>
          </a:p>
          <a:p>
            <a:pPr algn="ctr" fontAlgn="auto">
              <a:spcBef>
                <a:spcPct val="20000"/>
              </a:spcBef>
              <a:spcAft>
                <a:spcPts val="0"/>
              </a:spcAft>
              <a:buClr>
                <a:schemeClr val="tx1"/>
              </a:buClr>
              <a:buFont typeface="Wingdings"/>
              <a:buNone/>
              <a:defRPr/>
            </a:pPr>
            <a:endParaRPr kumimoji="1" lang="pt-BR" sz="2400" b="1" kern="0" dirty="0">
              <a:solidFill>
                <a:schemeClr val="tx2"/>
              </a:solidFill>
              <a:latin typeface="Agency FB" pitchFamily="34" charset="0"/>
              <a:cs typeface="+mn-cs"/>
            </a:endParaRPr>
          </a:p>
        </p:txBody>
      </p:sp>
      <p:sp>
        <p:nvSpPr>
          <p:cNvPr id="19461" name="Text Box 9"/>
          <p:cNvSpPr txBox="1">
            <a:spLocks noChangeArrowheads="1"/>
          </p:cNvSpPr>
          <p:nvPr/>
        </p:nvSpPr>
        <p:spPr bwMode="auto">
          <a:xfrm>
            <a:off x="5148263" y="1841500"/>
            <a:ext cx="3817937" cy="4924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pt-BR" sz="1400">
              <a:solidFill>
                <a:srgbClr val="000000"/>
              </a:solidFill>
            </a:endParaRPr>
          </a:p>
          <a:p>
            <a:pPr algn="ctr"/>
            <a:r>
              <a:rPr lang="pt-BR" sz="1000">
                <a:solidFill>
                  <a:srgbClr val="000000"/>
                </a:solidFill>
              </a:rPr>
              <a:t>Nome do Autor</a:t>
            </a:r>
          </a:p>
          <a:p>
            <a:pPr algn="ctr"/>
            <a:endParaRPr lang="pt-BR" sz="1000">
              <a:solidFill>
                <a:srgbClr val="000000"/>
              </a:solidFill>
            </a:endParaRPr>
          </a:p>
          <a:p>
            <a:pPr algn="ctr"/>
            <a:r>
              <a:rPr lang="pt-BR" sz="1000" b="1">
                <a:solidFill>
                  <a:srgbClr val="000000"/>
                </a:solidFill>
              </a:rPr>
              <a:t>Título do trabalho</a:t>
            </a:r>
            <a:r>
              <a:rPr lang="pt-BR" sz="1000">
                <a:solidFill>
                  <a:srgbClr val="000000"/>
                </a:solidFill>
              </a:rPr>
              <a:t>: subtítulo do trabalho</a:t>
            </a:r>
          </a:p>
          <a:p>
            <a:pPr algn="ctr"/>
            <a:endParaRPr lang="pt-BR" sz="1000">
              <a:solidFill>
                <a:srgbClr val="000000"/>
              </a:solidFill>
            </a:endParaRPr>
          </a:p>
          <a:p>
            <a:pPr algn="ctr"/>
            <a:endParaRPr lang="pt-BR" sz="1000">
              <a:solidFill>
                <a:srgbClr val="000000"/>
              </a:solidFill>
            </a:endParaRPr>
          </a:p>
          <a:p>
            <a:pPr algn="ctr"/>
            <a:endParaRPr lang="pt-BR" sz="1000">
              <a:solidFill>
                <a:srgbClr val="000000"/>
              </a:solidFill>
            </a:endParaRPr>
          </a:p>
          <a:p>
            <a:pPr algn="ctr"/>
            <a:endParaRPr lang="pt-BR" sz="1000">
              <a:solidFill>
                <a:srgbClr val="000000"/>
              </a:solidFill>
            </a:endParaRPr>
          </a:p>
          <a:p>
            <a:pPr algn="ctr"/>
            <a:endParaRPr lang="pt-BR" sz="1000">
              <a:solidFill>
                <a:srgbClr val="000000"/>
              </a:solidFill>
            </a:endParaRPr>
          </a:p>
          <a:p>
            <a:pPr algn="ctr"/>
            <a:endParaRPr lang="pt-BR" sz="1000">
              <a:solidFill>
                <a:srgbClr val="000000"/>
              </a:solidFill>
            </a:endParaRPr>
          </a:p>
          <a:p>
            <a:pPr algn="ctr"/>
            <a:endParaRPr lang="pt-BR" sz="1000">
              <a:solidFill>
                <a:srgbClr val="000000"/>
              </a:solidFill>
            </a:endParaRPr>
          </a:p>
          <a:p>
            <a:pPr algn="ctr"/>
            <a:endParaRPr lang="pt-BR" sz="1000">
              <a:solidFill>
                <a:srgbClr val="000000"/>
              </a:solidFill>
            </a:endParaRPr>
          </a:p>
          <a:p>
            <a:pPr algn="ctr"/>
            <a:endParaRPr lang="pt-BR" sz="1000">
              <a:solidFill>
                <a:srgbClr val="000000"/>
              </a:solidFill>
            </a:endParaRPr>
          </a:p>
          <a:p>
            <a:pPr algn="ctr"/>
            <a:endParaRPr lang="pt-BR" sz="1000">
              <a:solidFill>
                <a:srgbClr val="000000"/>
              </a:solidFill>
            </a:endParaRPr>
          </a:p>
          <a:p>
            <a:pPr algn="ctr"/>
            <a:endParaRPr lang="pt-BR" sz="1000">
              <a:solidFill>
                <a:srgbClr val="000000"/>
              </a:solidFill>
            </a:endParaRPr>
          </a:p>
          <a:p>
            <a:pPr algn="ctr"/>
            <a:r>
              <a:rPr lang="pt-BR" sz="1000">
                <a:solidFill>
                  <a:srgbClr val="000000"/>
                </a:solidFill>
              </a:rPr>
              <a:t>Comissão Examinadora</a:t>
            </a:r>
          </a:p>
          <a:p>
            <a:pPr algn="ctr"/>
            <a:endParaRPr lang="pt-BR" sz="1000">
              <a:solidFill>
                <a:srgbClr val="000000"/>
              </a:solidFill>
            </a:endParaRPr>
          </a:p>
          <a:p>
            <a:pPr algn="ctr"/>
            <a:r>
              <a:rPr lang="pt-BR" sz="1000">
                <a:solidFill>
                  <a:srgbClr val="000000"/>
                </a:solidFill>
              </a:rPr>
              <a:t>_____________________________</a:t>
            </a:r>
          </a:p>
          <a:p>
            <a:pPr algn="ctr"/>
            <a:r>
              <a:rPr lang="pt-BR" sz="1000">
                <a:solidFill>
                  <a:srgbClr val="000000"/>
                </a:solidFill>
              </a:rPr>
              <a:t>Prof. Dr. Nome Sobrenome - Orientador</a:t>
            </a:r>
          </a:p>
          <a:p>
            <a:pPr algn="ctr"/>
            <a:r>
              <a:rPr lang="pt-BR" sz="1000">
                <a:solidFill>
                  <a:srgbClr val="000000"/>
                </a:solidFill>
              </a:rPr>
              <a:t>Departamento de ... – Universidade</a:t>
            </a:r>
          </a:p>
          <a:p>
            <a:pPr algn="ctr"/>
            <a:endParaRPr lang="pt-BR" sz="1000">
              <a:solidFill>
                <a:srgbClr val="000000"/>
              </a:solidFill>
            </a:endParaRPr>
          </a:p>
          <a:p>
            <a:pPr algn="ctr"/>
            <a:r>
              <a:rPr lang="pt-BR" sz="1000">
                <a:solidFill>
                  <a:srgbClr val="000000"/>
                </a:solidFill>
              </a:rPr>
              <a:t>_____________________________</a:t>
            </a:r>
          </a:p>
          <a:p>
            <a:pPr algn="ctr"/>
            <a:r>
              <a:rPr lang="pt-BR" sz="1000">
                <a:solidFill>
                  <a:srgbClr val="000000"/>
                </a:solidFill>
              </a:rPr>
              <a:t>Prof. Dr. Nome Sobrenome</a:t>
            </a:r>
          </a:p>
          <a:p>
            <a:pPr algn="ctr"/>
            <a:r>
              <a:rPr lang="pt-BR" sz="1000">
                <a:solidFill>
                  <a:srgbClr val="000000"/>
                </a:solidFill>
              </a:rPr>
              <a:t>Departamento de ... – Universidade</a:t>
            </a:r>
          </a:p>
          <a:p>
            <a:pPr algn="ctr"/>
            <a:endParaRPr lang="pt-BR" sz="1000">
              <a:solidFill>
                <a:srgbClr val="000000"/>
              </a:solidFill>
            </a:endParaRPr>
          </a:p>
          <a:p>
            <a:pPr algn="ctr"/>
            <a:r>
              <a:rPr lang="pt-BR" sz="1000">
                <a:solidFill>
                  <a:srgbClr val="000000"/>
                </a:solidFill>
              </a:rPr>
              <a:t>_____________________________</a:t>
            </a:r>
          </a:p>
          <a:p>
            <a:pPr algn="ctr"/>
            <a:r>
              <a:rPr lang="pt-BR" sz="1000">
                <a:solidFill>
                  <a:srgbClr val="000000"/>
                </a:solidFill>
              </a:rPr>
              <a:t>Prof. Dr. Nome Sobrenome</a:t>
            </a:r>
          </a:p>
          <a:p>
            <a:pPr algn="ctr"/>
            <a:r>
              <a:rPr lang="pt-BR" sz="1000">
                <a:solidFill>
                  <a:srgbClr val="000000"/>
                </a:solidFill>
              </a:rPr>
              <a:t>Departamento de ... – Universidade</a:t>
            </a:r>
          </a:p>
          <a:p>
            <a:pPr algn="ctr"/>
            <a:endParaRPr lang="pt-BR" sz="1000">
              <a:solidFill>
                <a:srgbClr val="000000"/>
              </a:solidFill>
            </a:endParaRPr>
          </a:p>
          <a:p>
            <a:pPr algn="ctr"/>
            <a:endParaRPr lang="pt-BR" sz="1000">
              <a:solidFill>
                <a:srgbClr val="000000"/>
              </a:solidFill>
            </a:endParaRPr>
          </a:p>
          <a:p>
            <a:pPr algn="ctr"/>
            <a:r>
              <a:rPr lang="pt-BR" sz="1000">
                <a:solidFill>
                  <a:srgbClr val="000000"/>
                </a:solidFill>
              </a:rPr>
              <a:t>Nome da Cidade, UF ____ de _______ de 2012</a:t>
            </a:r>
            <a:endParaRPr lang="pt-BR" sz="1000" b="1">
              <a:solidFill>
                <a:srgbClr val="000000"/>
              </a:solidFill>
            </a:endParaRPr>
          </a:p>
        </p:txBody>
      </p:sp>
      <p:sp>
        <p:nvSpPr>
          <p:cNvPr id="19462" name="CaixaDeTexto 5"/>
          <p:cNvSpPr txBox="1">
            <a:spLocks noChangeArrowheads="1"/>
          </p:cNvSpPr>
          <p:nvPr/>
        </p:nvSpPr>
        <p:spPr bwMode="auto">
          <a:xfrm>
            <a:off x="6875463" y="2708275"/>
            <a:ext cx="18732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405188" algn="l"/>
              </a:tabLst>
              <a:defRPr>
                <a:solidFill>
                  <a:schemeClr val="tx1"/>
                </a:solidFill>
                <a:latin typeface="Calibri" panose="020F0502020204030204" pitchFamily="34" charset="0"/>
              </a:defRPr>
            </a:lvl1pPr>
            <a:lvl2pPr marL="742950" indent="-285750">
              <a:tabLst>
                <a:tab pos="3405188" algn="l"/>
              </a:tabLst>
              <a:defRPr>
                <a:solidFill>
                  <a:schemeClr val="tx1"/>
                </a:solidFill>
                <a:latin typeface="Calibri" panose="020F0502020204030204" pitchFamily="34" charset="0"/>
              </a:defRPr>
            </a:lvl2pPr>
            <a:lvl3pPr marL="1143000" indent="-228600">
              <a:tabLst>
                <a:tab pos="3405188" algn="l"/>
              </a:tabLst>
              <a:defRPr>
                <a:solidFill>
                  <a:schemeClr val="tx1"/>
                </a:solidFill>
                <a:latin typeface="Calibri" panose="020F0502020204030204" pitchFamily="34" charset="0"/>
              </a:defRPr>
            </a:lvl3pPr>
            <a:lvl4pPr marL="1600200" indent="-228600">
              <a:tabLst>
                <a:tab pos="3405188" algn="l"/>
              </a:tabLst>
              <a:defRPr>
                <a:solidFill>
                  <a:schemeClr val="tx1"/>
                </a:solidFill>
                <a:latin typeface="Calibri" panose="020F0502020204030204" pitchFamily="34" charset="0"/>
              </a:defRPr>
            </a:lvl4pPr>
            <a:lvl5pPr marL="2057400" indent="-228600">
              <a:tabLst>
                <a:tab pos="3405188" algn="l"/>
              </a:tabLst>
              <a:defRPr>
                <a:solidFill>
                  <a:schemeClr val="tx1"/>
                </a:solidFill>
                <a:latin typeface="Calibri" panose="020F0502020204030204" pitchFamily="34" charset="0"/>
              </a:defRPr>
            </a:lvl5pPr>
            <a:lvl6pPr marL="2514600" indent="-228600" fontAlgn="base">
              <a:spcBef>
                <a:spcPct val="0"/>
              </a:spcBef>
              <a:spcAft>
                <a:spcPct val="0"/>
              </a:spcAft>
              <a:tabLst>
                <a:tab pos="3405188" algn="l"/>
              </a:tabLst>
              <a:defRPr>
                <a:solidFill>
                  <a:schemeClr val="tx1"/>
                </a:solidFill>
                <a:latin typeface="Calibri" panose="020F0502020204030204" pitchFamily="34" charset="0"/>
              </a:defRPr>
            </a:lvl6pPr>
            <a:lvl7pPr marL="2971800" indent="-228600" fontAlgn="base">
              <a:spcBef>
                <a:spcPct val="0"/>
              </a:spcBef>
              <a:spcAft>
                <a:spcPct val="0"/>
              </a:spcAft>
              <a:tabLst>
                <a:tab pos="3405188" algn="l"/>
              </a:tabLst>
              <a:defRPr>
                <a:solidFill>
                  <a:schemeClr val="tx1"/>
                </a:solidFill>
                <a:latin typeface="Calibri" panose="020F0502020204030204" pitchFamily="34" charset="0"/>
              </a:defRPr>
            </a:lvl7pPr>
            <a:lvl8pPr marL="3429000" indent="-228600" fontAlgn="base">
              <a:spcBef>
                <a:spcPct val="0"/>
              </a:spcBef>
              <a:spcAft>
                <a:spcPct val="0"/>
              </a:spcAft>
              <a:tabLst>
                <a:tab pos="3405188" algn="l"/>
              </a:tabLst>
              <a:defRPr>
                <a:solidFill>
                  <a:schemeClr val="tx1"/>
                </a:solidFill>
                <a:latin typeface="Calibri" panose="020F0502020204030204" pitchFamily="34" charset="0"/>
              </a:defRPr>
            </a:lvl8pPr>
            <a:lvl9pPr marL="3886200" indent="-228600" fontAlgn="base">
              <a:spcBef>
                <a:spcPct val="0"/>
              </a:spcBef>
              <a:spcAft>
                <a:spcPct val="0"/>
              </a:spcAft>
              <a:tabLst>
                <a:tab pos="3405188" algn="l"/>
              </a:tabLst>
              <a:defRPr>
                <a:solidFill>
                  <a:schemeClr val="tx1"/>
                </a:solidFill>
                <a:latin typeface="Calibri" panose="020F0502020204030204" pitchFamily="34" charset="0"/>
              </a:defRPr>
            </a:lvl9pPr>
          </a:lstStyle>
          <a:p>
            <a:pPr algn="just"/>
            <a:r>
              <a:rPr lang="pt-BR" sz="1000">
                <a:solidFill>
                  <a:srgbClr val="000000"/>
                </a:solidFill>
              </a:rPr>
              <a:t>Monografia apresentada ao Instituto Superior de Educação de Matias Barbosa, como requisito para obtenção do título de Pedagoga</a:t>
            </a:r>
          </a:p>
          <a:p>
            <a:pPr algn="just"/>
            <a:endParaRPr lang="pt-BR" sz="1000">
              <a:solidFill>
                <a:srgbClr val="000000"/>
              </a:solidFill>
            </a:endParaRPr>
          </a:p>
          <a:p>
            <a:pPr algn="just"/>
            <a:r>
              <a:rPr lang="pt-BR" sz="1000" b="1">
                <a:solidFill>
                  <a:srgbClr val="000000"/>
                </a:solidFill>
              </a:rPr>
              <a:t>Orientador: </a:t>
            </a:r>
            <a:r>
              <a:rPr lang="pt-BR" sz="1000">
                <a:solidFill>
                  <a:srgbClr val="000000"/>
                </a:solidFill>
              </a:rPr>
              <a:t>Prof. Dr. Nome e Sobrenome</a:t>
            </a:r>
            <a:endParaRPr lang="pt-BR" sz="1000"/>
          </a:p>
        </p:txBody>
      </p:sp>
      <p:sp>
        <p:nvSpPr>
          <p:cNvPr id="7" name="Espaço Reservado para Rodapé 6"/>
          <p:cNvSpPr>
            <a:spLocks noGrp="1"/>
          </p:cNvSpPr>
          <p:nvPr>
            <p:ph type="ftr" sz="quarter" idx="11"/>
          </p:nvPr>
        </p:nvSpPr>
        <p:spPr/>
        <p:txBody>
          <a:bodyPr/>
          <a:lstStyle/>
          <a:p>
            <a:pPr>
              <a:defRPr/>
            </a:pPr>
            <a:endParaRPr lang="pt-BR"/>
          </a:p>
        </p:txBody>
      </p:sp>
      <p:sp>
        <p:nvSpPr>
          <p:cNvPr id="8" name="Espaço Reservado para Número de Slide 7"/>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3C3EE45-C453-4ABE-83D0-F00351F97D5B}" type="slidenum">
              <a:rPr lang="pt-BR">
                <a:solidFill>
                  <a:srgbClr val="898989"/>
                </a:solidFill>
              </a:rPr>
              <a:pPr/>
              <a:t>22</a:t>
            </a:fld>
            <a:endParaRPr lang="pt-BR">
              <a:solidFill>
                <a:srgbClr val="898989"/>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1268413"/>
            <a:ext cx="3563937" cy="4967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3" name="CaixaDeTexto 2"/>
          <p:cNvSpPr txBox="1">
            <a:spLocks noChangeArrowheads="1"/>
          </p:cNvSpPr>
          <p:nvPr/>
        </p:nvSpPr>
        <p:spPr bwMode="auto">
          <a:xfrm>
            <a:off x="423863" y="1644650"/>
            <a:ext cx="4321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pt-BR"/>
              <a:t>TERMO DE APROVAÇÃO</a:t>
            </a:r>
          </a:p>
          <a:p>
            <a:pPr algn="ctr"/>
            <a:r>
              <a:rPr lang="pt-BR"/>
              <a:t>OU TERMO DE APRVAÇÃO</a:t>
            </a:r>
          </a:p>
        </p:txBody>
      </p:sp>
      <p:sp>
        <p:nvSpPr>
          <p:cNvPr id="4" name="Espaço Reservado para Rodapé 3"/>
          <p:cNvSpPr>
            <a:spLocks noGrp="1"/>
          </p:cNvSpPr>
          <p:nvPr>
            <p:ph type="ftr" sz="quarter" idx="11"/>
          </p:nvPr>
        </p:nvSpPr>
        <p:spPr/>
        <p:txBody>
          <a:bodyPr/>
          <a:lstStyle/>
          <a:p>
            <a:pPr>
              <a:defRPr/>
            </a:pPr>
            <a:endParaRPr lang="pt-BR"/>
          </a:p>
        </p:txBody>
      </p:sp>
      <p:sp>
        <p:nvSpPr>
          <p:cNvPr id="5" name="Espaço Reservado para Número de Slide 4"/>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737B568-30E5-4F04-8C67-C2B7213443FC}" type="slidenum">
              <a:rPr lang="pt-BR">
                <a:solidFill>
                  <a:srgbClr val="898989"/>
                </a:solidFill>
              </a:rPr>
              <a:pPr/>
              <a:t>23</a:t>
            </a:fld>
            <a:endParaRPr lang="pt-BR">
              <a:solidFill>
                <a:srgbClr val="898989"/>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p:cNvSpPr txBox="1">
            <a:spLocks/>
          </p:cNvSpPr>
          <p:nvPr/>
        </p:nvSpPr>
        <p:spPr>
          <a:xfrm>
            <a:off x="323850" y="2636838"/>
            <a:ext cx="4608513" cy="3051175"/>
          </a:xfrm>
          <a:prstGeom prst="rect">
            <a:avLst/>
          </a:prstGeom>
        </p:spPr>
        <p:txBody>
          <a:bodyPr/>
          <a:lstStyle/>
          <a:p>
            <a:pPr fontAlgn="auto">
              <a:spcBef>
                <a:spcPts val="0"/>
              </a:spcBef>
              <a:spcAft>
                <a:spcPts val="0"/>
              </a:spcAft>
              <a:defRPr/>
            </a:pPr>
            <a:r>
              <a:rPr lang="pt-BR" b="1" dirty="0">
                <a:latin typeface="Agency FB" pitchFamily="34" charset="0"/>
                <a:cs typeface="+mn-cs"/>
              </a:rPr>
              <a:t>Anverso</a:t>
            </a:r>
          </a:p>
          <a:p>
            <a:pPr fontAlgn="auto">
              <a:spcBef>
                <a:spcPts val="0"/>
              </a:spcBef>
              <a:spcAft>
                <a:spcPts val="0"/>
              </a:spcAft>
              <a:buFont typeface="Wingdings" pitchFamily="2" charset="2"/>
              <a:buChar char="Ü"/>
              <a:defRPr/>
            </a:pPr>
            <a:r>
              <a:rPr lang="pt-BR" b="1" dirty="0">
                <a:latin typeface="Agency FB" pitchFamily="34" charset="0"/>
                <a:cs typeface="+mn-cs"/>
              </a:rPr>
              <a:t>Dedicatória</a:t>
            </a:r>
            <a:endParaRPr lang="pt-BR" b="1" dirty="0">
              <a:latin typeface="Agency FB" pitchFamily="34" charset="0"/>
              <a:cs typeface="+mn-cs"/>
            </a:endParaRPr>
          </a:p>
          <a:p>
            <a:pPr fontAlgn="auto">
              <a:spcBef>
                <a:spcPts val="0"/>
              </a:spcBef>
              <a:spcAft>
                <a:spcPts val="0"/>
              </a:spcAft>
              <a:defRPr/>
            </a:pPr>
            <a:r>
              <a:rPr lang="pt-BR" dirty="0">
                <a:latin typeface="Agency FB" pitchFamily="34" charset="0"/>
                <a:cs typeface="+mn-cs"/>
              </a:rPr>
              <a:t>Deve </a:t>
            </a:r>
            <a:r>
              <a:rPr lang="pt-BR" dirty="0">
                <a:latin typeface="Agency FB" pitchFamily="34" charset="0"/>
                <a:cs typeface="+mn-cs"/>
              </a:rPr>
              <a:t>ser inserida após a folha de </a:t>
            </a:r>
            <a:r>
              <a:rPr lang="pt-BR" dirty="0">
                <a:latin typeface="Agency FB" pitchFamily="34" charset="0"/>
                <a:cs typeface="+mn-cs"/>
              </a:rPr>
              <a:t>aprovação</a:t>
            </a:r>
            <a:r>
              <a:rPr lang="pt-BR" dirty="0">
                <a:latin typeface="Agency FB" pitchFamily="34" charset="0"/>
                <a:cs typeface="+mn-cs"/>
              </a:rPr>
              <a:t>.</a:t>
            </a:r>
          </a:p>
          <a:p>
            <a:pPr fontAlgn="auto">
              <a:spcBef>
                <a:spcPts val="0"/>
              </a:spcBef>
              <a:spcAft>
                <a:spcPts val="0"/>
              </a:spcAft>
              <a:buFont typeface="Wingdings" pitchFamily="2" charset="2"/>
              <a:buChar char="Ü"/>
              <a:defRPr/>
            </a:pPr>
            <a:r>
              <a:rPr lang="pt-BR" b="1" dirty="0">
                <a:latin typeface="Agency FB" pitchFamily="34" charset="0"/>
                <a:cs typeface="+mn-cs"/>
              </a:rPr>
              <a:t>Agradecimentos</a:t>
            </a:r>
            <a:endParaRPr lang="pt-BR" b="1" dirty="0">
              <a:latin typeface="Agency FB" pitchFamily="34" charset="0"/>
              <a:cs typeface="+mn-cs"/>
            </a:endParaRPr>
          </a:p>
          <a:p>
            <a:pPr fontAlgn="auto">
              <a:spcBef>
                <a:spcPts val="0"/>
              </a:spcBef>
              <a:spcAft>
                <a:spcPts val="0"/>
              </a:spcAft>
              <a:defRPr/>
            </a:pPr>
            <a:r>
              <a:rPr lang="pt-BR" dirty="0">
                <a:latin typeface="Agency FB" pitchFamily="34" charset="0"/>
                <a:cs typeface="+mn-cs"/>
              </a:rPr>
              <a:t>Devem </a:t>
            </a:r>
            <a:r>
              <a:rPr lang="pt-BR" dirty="0">
                <a:latin typeface="Agency FB" pitchFamily="34" charset="0"/>
                <a:cs typeface="+mn-cs"/>
              </a:rPr>
              <a:t>ser inseridos após a dedicatória.</a:t>
            </a:r>
          </a:p>
          <a:p>
            <a:pPr fontAlgn="auto">
              <a:spcBef>
                <a:spcPts val="0"/>
              </a:spcBef>
              <a:spcAft>
                <a:spcPts val="0"/>
              </a:spcAft>
              <a:buFont typeface="Wingdings" pitchFamily="2" charset="2"/>
              <a:buChar char="Ü"/>
              <a:defRPr/>
            </a:pPr>
            <a:r>
              <a:rPr lang="pt-BR" b="1" dirty="0">
                <a:latin typeface="Agency FB" pitchFamily="34" charset="0"/>
                <a:cs typeface="+mn-cs"/>
              </a:rPr>
              <a:t>Epígrafe</a:t>
            </a:r>
            <a:endParaRPr lang="pt-BR" b="1" dirty="0">
              <a:latin typeface="Agency FB" pitchFamily="34" charset="0"/>
              <a:cs typeface="+mn-cs"/>
            </a:endParaRPr>
          </a:p>
          <a:p>
            <a:pPr fontAlgn="auto">
              <a:spcBef>
                <a:spcPts val="0"/>
              </a:spcBef>
              <a:spcAft>
                <a:spcPts val="0"/>
              </a:spcAft>
              <a:defRPr/>
            </a:pPr>
            <a:r>
              <a:rPr lang="pt-BR" dirty="0">
                <a:latin typeface="Agency FB" pitchFamily="34" charset="0"/>
                <a:cs typeface="+mn-cs"/>
              </a:rPr>
              <a:t>Elaborada </a:t>
            </a:r>
            <a:r>
              <a:rPr lang="pt-BR" dirty="0">
                <a:latin typeface="Agency FB" pitchFamily="34" charset="0"/>
                <a:cs typeface="+mn-cs"/>
              </a:rPr>
              <a:t>conforme a </a:t>
            </a:r>
            <a:r>
              <a:rPr lang="pt-BR" dirty="0">
                <a:latin typeface="Agency FB" pitchFamily="34" charset="0"/>
                <a:cs typeface="+mn-cs"/>
                <a:hlinkClick r:id="rId2"/>
              </a:rPr>
              <a:t>ABNT NBR 10520</a:t>
            </a:r>
            <a:r>
              <a:rPr lang="pt-BR" dirty="0">
                <a:latin typeface="Agency FB" pitchFamily="34" charset="0"/>
                <a:cs typeface="+mn-cs"/>
              </a:rPr>
              <a:t>. Deve ser inserida após os agradecimentos.</a:t>
            </a:r>
          </a:p>
          <a:p>
            <a:pPr fontAlgn="auto">
              <a:spcBef>
                <a:spcPts val="0"/>
              </a:spcBef>
              <a:spcAft>
                <a:spcPts val="0"/>
              </a:spcAft>
              <a:defRPr/>
            </a:pPr>
            <a:r>
              <a:rPr lang="pt-BR" dirty="0">
                <a:latin typeface="Agency FB" pitchFamily="34" charset="0"/>
                <a:cs typeface="+mn-cs"/>
              </a:rPr>
              <a:t>Podem também constar epígrafes nas folhas ou páginas de abertura das seções primárias.</a:t>
            </a:r>
            <a:endParaRPr kumimoji="1" lang="pt-BR" kern="0" dirty="0">
              <a:solidFill>
                <a:schemeClr val="tx2"/>
              </a:solidFill>
              <a:latin typeface="Agency FB" pitchFamily="34" charset="0"/>
              <a:cs typeface="+mn-cs"/>
            </a:endParaRPr>
          </a:p>
        </p:txBody>
      </p:sp>
      <p:sp>
        <p:nvSpPr>
          <p:cNvPr id="3" name="Subtítulo 2"/>
          <p:cNvSpPr txBox="1">
            <a:spLocks/>
          </p:cNvSpPr>
          <p:nvPr/>
        </p:nvSpPr>
        <p:spPr>
          <a:xfrm>
            <a:off x="0" y="1557338"/>
            <a:ext cx="5435600" cy="1295400"/>
          </a:xfrm>
          <a:prstGeom prst="rect">
            <a:avLst/>
          </a:prstGeom>
        </p:spPr>
        <p:txBody>
          <a:bodyPr/>
          <a:lstStyle/>
          <a:p>
            <a:pPr algn="ctr" fontAlgn="auto">
              <a:spcBef>
                <a:spcPct val="20000"/>
              </a:spcBef>
              <a:spcAft>
                <a:spcPts val="0"/>
              </a:spcAft>
              <a:buClr>
                <a:schemeClr val="tx1"/>
              </a:buClr>
              <a:defRPr/>
            </a:pPr>
            <a:r>
              <a:rPr kumimoji="1" lang="pt-BR" sz="2400" b="1" kern="0" dirty="0">
                <a:solidFill>
                  <a:schemeClr val="tx2"/>
                </a:solidFill>
                <a:latin typeface="Agency FB" pitchFamily="34" charset="0"/>
                <a:cs typeface="+mn-cs"/>
              </a:rPr>
              <a:t>Parte interna –  Elementos pré-textuais</a:t>
            </a:r>
          </a:p>
          <a:p>
            <a:pPr algn="ctr" fontAlgn="auto">
              <a:spcBef>
                <a:spcPct val="20000"/>
              </a:spcBef>
              <a:spcAft>
                <a:spcPts val="0"/>
              </a:spcAft>
              <a:buClr>
                <a:schemeClr val="tx1"/>
              </a:buClr>
              <a:defRPr/>
            </a:pPr>
            <a:r>
              <a:rPr lang="pt-BR" sz="2400" dirty="0">
                <a:latin typeface="Agency FB" pitchFamily="34" charset="0"/>
                <a:cs typeface="+mn-cs"/>
              </a:rPr>
              <a:t>Dedicatória, Agradecimentos e Epígrafes </a:t>
            </a:r>
            <a:r>
              <a:rPr lang="pt-BR" sz="2400" dirty="0">
                <a:solidFill>
                  <a:srgbClr val="FF0000"/>
                </a:solidFill>
                <a:latin typeface="Agency FB" pitchFamily="34" charset="0"/>
                <a:cs typeface="+mn-cs"/>
              </a:rPr>
              <a:t>(opcionais)</a:t>
            </a:r>
            <a:endParaRPr lang="pt-BR" sz="2400" dirty="0">
              <a:solidFill>
                <a:srgbClr val="FF0000"/>
              </a:solidFill>
              <a:latin typeface="Agency FB" pitchFamily="34" charset="0"/>
              <a:cs typeface="+mn-cs"/>
            </a:endParaRPr>
          </a:p>
          <a:p>
            <a:pPr algn="ctr" fontAlgn="auto">
              <a:spcBef>
                <a:spcPct val="20000"/>
              </a:spcBef>
              <a:spcAft>
                <a:spcPts val="0"/>
              </a:spcAft>
              <a:buClr>
                <a:schemeClr val="tx1"/>
              </a:buClr>
              <a:defRPr/>
            </a:pPr>
            <a:endParaRPr lang="pt-BR" sz="2400" dirty="0">
              <a:latin typeface="Agency FB" pitchFamily="34" charset="0"/>
              <a:cs typeface="+mn-cs"/>
            </a:endParaRPr>
          </a:p>
          <a:p>
            <a:pPr algn="ctr" fontAlgn="auto">
              <a:spcBef>
                <a:spcPct val="20000"/>
              </a:spcBef>
              <a:spcAft>
                <a:spcPts val="0"/>
              </a:spcAft>
              <a:buClr>
                <a:schemeClr val="tx1"/>
              </a:buClr>
              <a:buFont typeface="Wingdings"/>
              <a:buNone/>
              <a:defRPr/>
            </a:pPr>
            <a:endParaRPr kumimoji="1" lang="pt-BR" sz="2400" b="1" kern="0" dirty="0">
              <a:solidFill>
                <a:schemeClr val="tx2"/>
              </a:solidFill>
              <a:latin typeface="Agency FB" pitchFamily="34" charset="0"/>
              <a:cs typeface="+mn-cs"/>
            </a:endParaRPr>
          </a:p>
        </p:txBody>
      </p:sp>
      <p:pic>
        <p:nvPicPr>
          <p:cNvPr id="215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725" y="1196975"/>
            <a:ext cx="3502025" cy="5037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09" name="CaixaDeTexto 4"/>
          <p:cNvSpPr txBox="1">
            <a:spLocks noChangeArrowheads="1"/>
          </p:cNvSpPr>
          <p:nvPr/>
        </p:nvSpPr>
        <p:spPr bwMode="auto">
          <a:xfrm>
            <a:off x="5292725" y="908050"/>
            <a:ext cx="3311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Dedicatória</a:t>
            </a:r>
          </a:p>
        </p:txBody>
      </p:sp>
      <p:sp>
        <p:nvSpPr>
          <p:cNvPr id="6" name="Espaço Reservado para Rodapé 5"/>
          <p:cNvSpPr>
            <a:spLocks noGrp="1"/>
          </p:cNvSpPr>
          <p:nvPr>
            <p:ph type="ftr" sz="quarter" idx="11"/>
          </p:nvPr>
        </p:nvSpPr>
        <p:spPr/>
        <p:txBody>
          <a:bodyPr/>
          <a:lstStyle/>
          <a:p>
            <a:pPr>
              <a:defRPr/>
            </a:pPr>
            <a:endParaRPr lang="pt-BR"/>
          </a:p>
        </p:txBody>
      </p:sp>
      <p:sp>
        <p:nvSpPr>
          <p:cNvPr id="7" name="Espaço Reservado para Número de Slide 6"/>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AF6AB197-7066-4E2F-B628-D5B2FEA1FC79}" type="slidenum">
              <a:rPr lang="pt-BR">
                <a:solidFill>
                  <a:srgbClr val="898989"/>
                </a:solidFill>
              </a:rPr>
              <a:pPr/>
              <a:t>24</a:t>
            </a:fld>
            <a:endParaRPr lang="pt-BR">
              <a:solidFill>
                <a:srgbClr val="898989"/>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2"/>
          <p:cNvSpPr txBox="1">
            <a:spLocks/>
          </p:cNvSpPr>
          <p:nvPr/>
        </p:nvSpPr>
        <p:spPr>
          <a:xfrm>
            <a:off x="323850" y="2636838"/>
            <a:ext cx="4608513" cy="3051175"/>
          </a:xfrm>
          <a:prstGeom prst="rect">
            <a:avLst/>
          </a:prstGeom>
        </p:spPr>
        <p:txBody>
          <a:bodyPr/>
          <a:lstStyle/>
          <a:p>
            <a:pPr fontAlgn="auto">
              <a:spcBef>
                <a:spcPts val="0"/>
              </a:spcBef>
              <a:spcAft>
                <a:spcPts val="0"/>
              </a:spcAft>
              <a:defRPr/>
            </a:pPr>
            <a:r>
              <a:rPr lang="pt-BR" b="1" dirty="0">
                <a:latin typeface="Agency FB" pitchFamily="34" charset="0"/>
                <a:cs typeface="+mn-cs"/>
              </a:rPr>
              <a:t>Anverso</a:t>
            </a:r>
          </a:p>
          <a:p>
            <a:pPr fontAlgn="auto">
              <a:spcBef>
                <a:spcPts val="0"/>
              </a:spcBef>
              <a:spcAft>
                <a:spcPts val="0"/>
              </a:spcAft>
              <a:buFont typeface="Wingdings" pitchFamily="2" charset="2"/>
              <a:buChar char="Ü"/>
              <a:defRPr/>
            </a:pPr>
            <a:r>
              <a:rPr lang="pt-BR" b="1" dirty="0">
                <a:latin typeface="Agency FB" pitchFamily="34" charset="0"/>
                <a:cs typeface="+mn-cs"/>
              </a:rPr>
              <a:t>Dedicatória</a:t>
            </a:r>
            <a:endParaRPr lang="pt-BR" b="1" dirty="0">
              <a:latin typeface="Agency FB" pitchFamily="34" charset="0"/>
              <a:cs typeface="+mn-cs"/>
            </a:endParaRPr>
          </a:p>
          <a:p>
            <a:pPr fontAlgn="auto">
              <a:spcBef>
                <a:spcPts val="0"/>
              </a:spcBef>
              <a:spcAft>
                <a:spcPts val="0"/>
              </a:spcAft>
              <a:defRPr/>
            </a:pPr>
            <a:r>
              <a:rPr lang="pt-BR" dirty="0">
                <a:latin typeface="Agency FB" pitchFamily="34" charset="0"/>
                <a:cs typeface="+mn-cs"/>
              </a:rPr>
              <a:t>Deve </a:t>
            </a:r>
            <a:r>
              <a:rPr lang="pt-BR" dirty="0">
                <a:latin typeface="Agency FB" pitchFamily="34" charset="0"/>
                <a:cs typeface="+mn-cs"/>
              </a:rPr>
              <a:t>ser inserida após a folha de </a:t>
            </a:r>
            <a:r>
              <a:rPr lang="pt-BR" dirty="0">
                <a:latin typeface="Agency FB" pitchFamily="34" charset="0"/>
                <a:cs typeface="+mn-cs"/>
              </a:rPr>
              <a:t>aprovação</a:t>
            </a:r>
            <a:r>
              <a:rPr lang="pt-BR" dirty="0">
                <a:latin typeface="Agency FB" pitchFamily="34" charset="0"/>
                <a:cs typeface="+mn-cs"/>
              </a:rPr>
              <a:t>.</a:t>
            </a:r>
          </a:p>
          <a:p>
            <a:pPr fontAlgn="auto">
              <a:spcBef>
                <a:spcPts val="0"/>
              </a:spcBef>
              <a:spcAft>
                <a:spcPts val="0"/>
              </a:spcAft>
              <a:buFont typeface="Wingdings" pitchFamily="2" charset="2"/>
              <a:buChar char="Ü"/>
              <a:defRPr/>
            </a:pPr>
            <a:r>
              <a:rPr lang="pt-BR" b="1" dirty="0">
                <a:latin typeface="Agency FB" pitchFamily="34" charset="0"/>
                <a:cs typeface="+mn-cs"/>
              </a:rPr>
              <a:t>Agradecimentos</a:t>
            </a:r>
            <a:endParaRPr lang="pt-BR" b="1" dirty="0">
              <a:latin typeface="Agency FB" pitchFamily="34" charset="0"/>
              <a:cs typeface="+mn-cs"/>
            </a:endParaRPr>
          </a:p>
          <a:p>
            <a:pPr fontAlgn="auto">
              <a:spcBef>
                <a:spcPts val="0"/>
              </a:spcBef>
              <a:spcAft>
                <a:spcPts val="0"/>
              </a:spcAft>
              <a:defRPr/>
            </a:pPr>
            <a:r>
              <a:rPr lang="pt-BR" dirty="0">
                <a:latin typeface="Agency FB" pitchFamily="34" charset="0"/>
                <a:cs typeface="+mn-cs"/>
              </a:rPr>
              <a:t>Devem </a:t>
            </a:r>
            <a:r>
              <a:rPr lang="pt-BR" dirty="0">
                <a:latin typeface="Agency FB" pitchFamily="34" charset="0"/>
                <a:cs typeface="+mn-cs"/>
              </a:rPr>
              <a:t>ser inseridos após a dedicatória.</a:t>
            </a:r>
          </a:p>
          <a:p>
            <a:pPr fontAlgn="auto">
              <a:spcBef>
                <a:spcPts val="0"/>
              </a:spcBef>
              <a:spcAft>
                <a:spcPts val="0"/>
              </a:spcAft>
              <a:buFont typeface="Wingdings" pitchFamily="2" charset="2"/>
              <a:buChar char="Ü"/>
              <a:defRPr/>
            </a:pPr>
            <a:r>
              <a:rPr lang="pt-BR" b="1" dirty="0">
                <a:latin typeface="Agency FB" pitchFamily="34" charset="0"/>
                <a:cs typeface="+mn-cs"/>
              </a:rPr>
              <a:t>Epígrafe</a:t>
            </a:r>
            <a:endParaRPr lang="pt-BR" b="1" dirty="0">
              <a:latin typeface="Agency FB" pitchFamily="34" charset="0"/>
              <a:cs typeface="+mn-cs"/>
            </a:endParaRPr>
          </a:p>
          <a:p>
            <a:pPr fontAlgn="auto">
              <a:spcBef>
                <a:spcPts val="0"/>
              </a:spcBef>
              <a:spcAft>
                <a:spcPts val="0"/>
              </a:spcAft>
              <a:defRPr/>
            </a:pPr>
            <a:r>
              <a:rPr lang="pt-BR" dirty="0">
                <a:latin typeface="Agency FB" pitchFamily="34" charset="0"/>
                <a:cs typeface="+mn-cs"/>
              </a:rPr>
              <a:t>Elaborada </a:t>
            </a:r>
            <a:r>
              <a:rPr lang="pt-BR" dirty="0">
                <a:latin typeface="Agency FB" pitchFamily="34" charset="0"/>
                <a:cs typeface="+mn-cs"/>
              </a:rPr>
              <a:t>conforme a </a:t>
            </a:r>
            <a:r>
              <a:rPr lang="pt-BR" dirty="0">
                <a:latin typeface="Agency FB" pitchFamily="34" charset="0"/>
                <a:cs typeface="+mn-cs"/>
                <a:hlinkClick r:id="rId2"/>
              </a:rPr>
              <a:t>ABNT NBR 10520</a:t>
            </a:r>
            <a:r>
              <a:rPr lang="pt-BR" dirty="0">
                <a:latin typeface="Agency FB" pitchFamily="34" charset="0"/>
                <a:cs typeface="+mn-cs"/>
              </a:rPr>
              <a:t>. Deve ser inserida após os agradecimentos.</a:t>
            </a:r>
          </a:p>
          <a:p>
            <a:pPr fontAlgn="auto">
              <a:spcBef>
                <a:spcPts val="0"/>
              </a:spcBef>
              <a:spcAft>
                <a:spcPts val="0"/>
              </a:spcAft>
              <a:defRPr/>
            </a:pPr>
            <a:r>
              <a:rPr lang="pt-BR" dirty="0">
                <a:latin typeface="Agency FB" pitchFamily="34" charset="0"/>
                <a:cs typeface="+mn-cs"/>
              </a:rPr>
              <a:t>Podem também constar epígrafes nas folhas ou páginas de abertura das seções primárias.</a:t>
            </a:r>
            <a:endParaRPr kumimoji="1" lang="pt-BR" kern="0" dirty="0">
              <a:solidFill>
                <a:schemeClr val="tx2"/>
              </a:solidFill>
              <a:latin typeface="Agency FB" pitchFamily="34" charset="0"/>
              <a:cs typeface="+mn-cs"/>
            </a:endParaRPr>
          </a:p>
        </p:txBody>
      </p:sp>
      <p:sp>
        <p:nvSpPr>
          <p:cNvPr id="3" name="Subtítulo 2"/>
          <p:cNvSpPr txBox="1">
            <a:spLocks/>
          </p:cNvSpPr>
          <p:nvPr/>
        </p:nvSpPr>
        <p:spPr>
          <a:xfrm>
            <a:off x="0" y="1557338"/>
            <a:ext cx="5435600" cy="1295400"/>
          </a:xfrm>
          <a:prstGeom prst="rect">
            <a:avLst/>
          </a:prstGeom>
        </p:spPr>
        <p:txBody>
          <a:bodyPr/>
          <a:lstStyle/>
          <a:p>
            <a:pPr algn="ctr" fontAlgn="auto">
              <a:spcBef>
                <a:spcPct val="20000"/>
              </a:spcBef>
              <a:spcAft>
                <a:spcPts val="0"/>
              </a:spcAft>
              <a:buClr>
                <a:schemeClr val="tx1"/>
              </a:buClr>
              <a:defRPr/>
            </a:pPr>
            <a:r>
              <a:rPr kumimoji="1" lang="pt-BR" sz="2400" b="1" kern="0" dirty="0">
                <a:solidFill>
                  <a:schemeClr val="tx2"/>
                </a:solidFill>
                <a:latin typeface="Agency FB" pitchFamily="34" charset="0"/>
                <a:cs typeface="+mn-cs"/>
              </a:rPr>
              <a:t>Parte interna –  Elementos pré-textuais</a:t>
            </a:r>
          </a:p>
          <a:p>
            <a:pPr algn="ctr" fontAlgn="auto">
              <a:spcBef>
                <a:spcPct val="20000"/>
              </a:spcBef>
              <a:spcAft>
                <a:spcPts val="0"/>
              </a:spcAft>
              <a:buClr>
                <a:schemeClr val="tx1"/>
              </a:buClr>
              <a:defRPr/>
            </a:pPr>
            <a:r>
              <a:rPr lang="pt-BR" sz="2400" dirty="0">
                <a:latin typeface="Agency FB" pitchFamily="34" charset="0"/>
                <a:cs typeface="+mn-cs"/>
              </a:rPr>
              <a:t>Dedicatória, Agradecimentos e Epígrafes </a:t>
            </a:r>
            <a:r>
              <a:rPr lang="pt-BR" sz="2400" dirty="0">
                <a:solidFill>
                  <a:srgbClr val="FF0000"/>
                </a:solidFill>
                <a:latin typeface="Agency FB" pitchFamily="34" charset="0"/>
                <a:cs typeface="+mn-cs"/>
              </a:rPr>
              <a:t>(opcionais)</a:t>
            </a:r>
            <a:endParaRPr lang="pt-BR" sz="2400" dirty="0">
              <a:solidFill>
                <a:srgbClr val="FF0000"/>
              </a:solidFill>
              <a:latin typeface="Agency FB" pitchFamily="34" charset="0"/>
              <a:cs typeface="+mn-cs"/>
            </a:endParaRPr>
          </a:p>
          <a:p>
            <a:pPr algn="ctr" fontAlgn="auto">
              <a:spcBef>
                <a:spcPct val="20000"/>
              </a:spcBef>
              <a:spcAft>
                <a:spcPts val="0"/>
              </a:spcAft>
              <a:buClr>
                <a:schemeClr val="tx1"/>
              </a:buClr>
              <a:defRPr/>
            </a:pPr>
            <a:endParaRPr lang="pt-BR" sz="2400" dirty="0">
              <a:latin typeface="Agency FB" pitchFamily="34" charset="0"/>
              <a:cs typeface="+mn-cs"/>
            </a:endParaRPr>
          </a:p>
          <a:p>
            <a:pPr algn="ctr" fontAlgn="auto">
              <a:spcBef>
                <a:spcPct val="20000"/>
              </a:spcBef>
              <a:spcAft>
                <a:spcPts val="0"/>
              </a:spcAft>
              <a:buClr>
                <a:schemeClr val="tx1"/>
              </a:buClr>
              <a:buFont typeface="Wingdings"/>
              <a:buNone/>
              <a:defRPr/>
            </a:pPr>
            <a:endParaRPr kumimoji="1" lang="pt-BR" sz="2400" b="1" kern="0" dirty="0">
              <a:solidFill>
                <a:schemeClr val="tx2"/>
              </a:solidFill>
              <a:latin typeface="Agency FB" pitchFamily="34" charset="0"/>
              <a:cs typeface="+mn-cs"/>
            </a:endParaRPr>
          </a:p>
        </p:txBody>
      </p:sp>
      <p:pic>
        <p:nvPicPr>
          <p:cNvPr id="225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5600" y="1557338"/>
            <a:ext cx="3289300"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spaço Reservado para Rodapé 3"/>
          <p:cNvSpPr>
            <a:spLocks noGrp="1"/>
          </p:cNvSpPr>
          <p:nvPr>
            <p:ph type="ftr" sz="quarter" idx="11"/>
          </p:nvPr>
        </p:nvSpPr>
        <p:spPr/>
        <p:txBody>
          <a:bodyPr/>
          <a:lstStyle/>
          <a:p>
            <a:pPr>
              <a:defRPr/>
            </a:pPr>
            <a:endParaRPr lang="pt-BR"/>
          </a:p>
        </p:txBody>
      </p:sp>
      <p:sp>
        <p:nvSpPr>
          <p:cNvPr id="5" name="Espaço Reservado para Número de Slide 4"/>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696A437-C81E-459D-886B-302F6499F3C5}" type="slidenum">
              <a:rPr lang="pt-BR">
                <a:solidFill>
                  <a:srgbClr val="898989"/>
                </a:solidFill>
              </a:rPr>
              <a:pPr/>
              <a:t>25</a:t>
            </a:fld>
            <a:endParaRPr lang="pt-BR">
              <a:solidFill>
                <a:srgbClr val="898989"/>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238" y="809625"/>
            <a:ext cx="8670925" cy="543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Espaço Reservado para Rodapé 6"/>
          <p:cNvSpPr>
            <a:spLocks noGrp="1"/>
          </p:cNvSpPr>
          <p:nvPr>
            <p:ph type="ftr" sz="quarter" idx="11"/>
          </p:nvPr>
        </p:nvSpPr>
        <p:spPr/>
        <p:txBody>
          <a:bodyPr/>
          <a:lstStyle/>
          <a:p>
            <a:pPr>
              <a:defRPr/>
            </a:pPr>
            <a:endParaRPr lang="pt-BR"/>
          </a:p>
        </p:txBody>
      </p:sp>
      <p:sp>
        <p:nvSpPr>
          <p:cNvPr id="8" name="Espaço Reservado para Número de Slide 7"/>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07FD2DCD-25FE-4C96-9142-0371B2E43C36}" type="slidenum">
              <a:rPr lang="pt-BR">
                <a:solidFill>
                  <a:srgbClr val="898989"/>
                </a:solidFill>
              </a:rPr>
              <a:pPr/>
              <a:t>26</a:t>
            </a:fld>
            <a:endParaRPr lang="pt-BR">
              <a:solidFill>
                <a:srgbClr val="898989"/>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852488"/>
            <a:ext cx="8713787" cy="5456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011744E6-5B81-468E-8B6C-06924AE9BB64}" type="slidenum">
              <a:rPr lang="pt-BR">
                <a:solidFill>
                  <a:srgbClr val="898989"/>
                </a:solidFill>
              </a:rPr>
              <a:pPr/>
              <a:t>27</a:t>
            </a:fld>
            <a:endParaRPr lang="pt-BR">
              <a:solidFill>
                <a:srgbClr val="898989"/>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88" y="811213"/>
            <a:ext cx="8561387" cy="5589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A770C9E-8C14-4E34-8A35-B3EB78532B5D}" type="slidenum">
              <a:rPr lang="pt-BR">
                <a:solidFill>
                  <a:srgbClr val="898989"/>
                </a:solidFill>
              </a:rPr>
              <a:pPr/>
              <a:t>28</a:t>
            </a:fld>
            <a:endParaRPr lang="pt-BR">
              <a:solidFill>
                <a:srgbClr val="898989"/>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836613"/>
            <a:ext cx="8175625" cy="5351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CA5CB5D4-685D-4B5C-90BF-F20E33FBD739}" type="slidenum">
              <a:rPr lang="pt-BR">
                <a:solidFill>
                  <a:srgbClr val="898989"/>
                </a:solidFill>
              </a:rPr>
              <a:pPr/>
              <a:t>29</a:t>
            </a:fld>
            <a:endParaRPr lang="pt-BR">
              <a:solidFill>
                <a:srgbClr val="898989"/>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788988"/>
            <a:ext cx="8599487" cy="557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19E86579-468C-4D07-B2B2-4DE3B1C3105D}" type="slidenum">
              <a:rPr lang="pt-BR">
                <a:solidFill>
                  <a:srgbClr val="898989"/>
                </a:solidFill>
              </a:rPr>
              <a:pPr/>
              <a:t>30</a:t>
            </a:fld>
            <a:endParaRPr lang="pt-BR">
              <a:solidFill>
                <a:srgbClr val="898989"/>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aixaDeTexto 1"/>
          <p:cNvSpPr txBox="1">
            <a:spLocks noChangeArrowheads="1"/>
          </p:cNvSpPr>
          <p:nvPr/>
        </p:nvSpPr>
        <p:spPr bwMode="auto">
          <a:xfrm>
            <a:off x="1187450" y="1412875"/>
            <a:ext cx="5256213"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sz="1000"/>
              <a:t>SOBRENOME, Nome do autor; NOME DO TEXTO</a:t>
            </a:r>
          </a:p>
          <a:p>
            <a:r>
              <a:rPr lang="pt-BR" sz="1000"/>
              <a:t>Disponível em: (endereço completo do site)</a:t>
            </a:r>
          </a:p>
          <a:p>
            <a:r>
              <a:rPr lang="pt-BR" sz="1000"/>
              <a:t>Acessado em: ___/____/____.</a:t>
            </a:r>
          </a:p>
          <a:p>
            <a:endParaRPr lang="pt-BR" sz="1000"/>
          </a:p>
          <a:p>
            <a:r>
              <a:rPr lang="pt-BR" sz="1000"/>
              <a:t>SOBRENOME, Nome do autor; NOME DO TEXTO</a:t>
            </a:r>
          </a:p>
          <a:p>
            <a:r>
              <a:rPr lang="pt-BR" sz="1000"/>
              <a:t>Disponível em: (endereço completo do site)</a:t>
            </a:r>
          </a:p>
          <a:p>
            <a:r>
              <a:rPr lang="pt-BR" sz="1000"/>
              <a:t>Acessado em: ___/____/____.</a:t>
            </a:r>
          </a:p>
          <a:p>
            <a:endParaRPr lang="pt-BR" sz="1000"/>
          </a:p>
          <a:p>
            <a:r>
              <a:rPr lang="pt-BR" sz="1000"/>
              <a:t>SOBRENOME, Nome do autor; NOME DO TEXTO</a:t>
            </a:r>
          </a:p>
          <a:p>
            <a:r>
              <a:rPr lang="pt-BR" sz="1000"/>
              <a:t>Disponível em: (endereço completo do site)</a:t>
            </a:r>
          </a:p>
          <a:p>
            <a:r>
              <a:rPr lang="pt-BR" sz="1000"/>
              <a:t>Acessado em: ___/____/____.</a:t>
            </a:r>
          </a:p>
          <a:p>
            <a:endParaRPr lang="pt-BR" sz="1000"/>
          </a:p>
          <a:p>
            <a:r>
              <a:rPr lang="pt-BR" sz="1000"/>
              <a:t>SOBRENOME, Nome do autor; NOME DO TEXTO</a:t>
            </a:r>
          </a:p>
          <a:p>
            <a:r>
              <a:rPr lang="pt-BR" sz="1000"/>
              <a:t>Disponível em: (endereço completo do site)</a:t>
            </a:r>
          </a:p>
          <a:p>
            <a:r>
              <a:rPr lang="pt-BR" sz="1000"/>
              <a:t>Acessado em: ___/____/____.</a:t>
            </a:r>
          </a:p>
          <a:p>
            <a:endParaRPr lang="pt-BR" sz="1000"/>
          </a:p>
        </p:txBody>
      </p:sp>
      <p:sp>
        <p:nvSpPr>
          <p:cNvPr id="28675" name="CaixaDeTexto 2"/>
          <p:cNvSpPr txBox="1">
            <a:spLocks noChangeArrowheads="1"/>
          </p:cNvSpPr>
          <p:nvPr/>
        </p:nvSpPr>
        <p:spPr bwMode="auto">
          <a:xfrm>
            <a:off x="1258888" y="836613"/>
            <a:ext cx="2881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EXEMPLO</a:t>
            </a:r>
          </a:p>
        </p:txBody>
      </p:sp>
      <p:sp>
        <p:nvSpPr>
          <p:cNvPr id="4" name="Espaço Reservado para Rodapé 3"/>
          <p:cNvSpPr>
            <a:spLocks noGrp="1"/>
          </p:cNvSpPr>
          <p:nvPr>
            <p:ph type="ftr" sz="quarter" idx="11"/>
          </p:nvPr>
        </p:nvSpPr>
        <p:spPr/>
        <p:txBody>
          <a:bodyPr/>
          <a:lstStyle/>
          <a:p>
            <a:pPr>
              <a:defRPr/>
            </a:pPr>
            <a:endParaRPr lang="pt-BR"/>
          </a:p>
        </p:txBody>
      </p:sp>
      <p:sp>
        <p:nvSpPr>
          <p:cNvPr id="5" name="Espaço Reservado para Número de Slide 4"/>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5A77426-8F68-43A4-95B6-5EECCFC3C607}" type="slidenum">
              <a:rPr lang="pt-BR">
                <a:solidFill>
                  <a:srgbClr val="898989"/>
                </a:solidFill>
              </a:rPr>
              <a:pPr/>
              <a:t>31</a:t>
            </a:fld>
            <a:endParaRPr lang="pt-BR">
              <a:solidFill>
                <a:srgbClr val="898989"/>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ixaDeTexto 1"/>
          <p:cNvSpPr txBox="1">
            <a:spLocks noChangeArrowheads="1"/>
          </p:cNvSpPr>
          <p:nvPr/>
        </p:nvSpPr>
        <p:spPr bwMode="auto">
          <a:xfrm>
            <a:off x="539750" y="765175"/>
            <a:ext cx="5256213"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sz="2400"/>
              <a:t>Bons trabalhos tem diversas fontes  </a:t>
            </a:r>
          </a:p>
          <a:p>
            <a:endParaRPr lang="pt-BR" sz="1000"/>
          </a:p>
        </p:txBody>
      </p:sp>
      <p:sp>
        <p:nvSpPr>
          <p:cNvPr id="29699" name="CaixaDeTexto 2"/>
          <p:cNvSpPr txBox="1">
            <a:spLocks noChangeArrowheads="1"/>
          </p:cNvSpPr>
          <p:nvPr/>
        </p:nvSpPr>
        <p:spPr bwMode="auto">
          <a:xfrm>
            <a:off x="395288" y="1997075"/>
            <a:ext cx="53292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Sumário da minha monografia</a:t>
            </a:r>
          </a:p>
        </p:txBody>
      </p:sp>
      <p:sp>
        <p:nvSpPr>
          <p:cNvPr id="4" name="Espaço Reservado para Rodapé 3"/>
          <p:cNvSpPr>
            <a:spLocks noGrp="1"/>
          </p:cNvSpPr>
          <p:nvPr>
            <p:ph type="ftr" sz="quarter" idx="11"/>
          </p:nvPr>
        </p:nvSpPr>
        <p:spPr/>
        <p:txBody>
          <a:bodyPr/>
          <a:lstStyle/>
          <a:p>
            <a:pPr>
              <a:defRPr/>
            </a:pPr>
            <a:endParaRPr lang="pt-BR"/>
          </a:p>
        </p:txBody>
      </p:sp>
      <p:sp>
        <p:nvSpPr>
          <p:cNvPr id="5" name="Espaço Reservado para Número de Slide 4"/>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09199B46-CFE7-4995-8005-7A54DDF83941}" type="slidenum">
              <a:rPr lang="pt-BR">
                <a:solidFill>
                  <a:srgbClr val="898989"/>
                </a:solidFill>
              </a:rPr>
              <a:pPr/>
              <a:t>32</a:t>
            </a:fld>
            <a:endParaRPr lang="pt-BR">
              <a:solidFill>
                <a:srgbClr val="898989"/>
              </a:solidFill>
            </a:endParaRPr>
          </a:p>
        </p:txBody>
      </p:sp>
      <p:pic>
        <p:nvPicPr>
          <p:cNvPr id="297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0200" y="1196975"/>
            <a:ext cx="3694113" cy="5113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765175"/>
            <a:ext cx="8636000" cy="5554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046B1BB5-1AF7-446F-8E25-A19AA68FB1BB}" type="slidenum">
              <a:rPr lang="pt-BR">
                <a:solidFill>
                  <a:srgbClr val="898989"/>
                </a:solidFill>
              </a:rPr>
              <a:pPr/>
              <a:t>33</a:t>
            </a:fld>
            <a:endParaRPr lang="pt-BR">
              <a:solidFill>
                <a:srgbClr val="898989"/>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836613"/>
            <a:ext cx="7632700" cy="5462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Conector de seta reta 2"/>
          <p:cNvCxnSpPr/>
          <p:nvPr/>
        </p:nvCxnSpPr>
        <p:spPr>
          <a:xfrm flipV="1">
            <a:off x="107950" y="1557338"/>
            <a:ext cx="1727200" cy="251936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 name="Espaço Reservado para Rodapé 4"/>
          <p:cNvSpPr>
            <a:spLocks noGrp="1"/>
          </p:cNvSpPr>
          <p:nvPr>
            <p:ph type="ftr" sz="quarter" idx="11"/>
          </p:nvPr>
        </p:nvSpPr>
        <p:spPr/>
        <p:txBody>
          <a:bodyPr/>
          <a:lstStyle/>
          <a:p>
            <a:pPr>
              <a:defRPr/>
            </a:pPr>
            <a:endParaRPr lang="pt-BR"/>
          </a:p>
        </p:txBody>
      </p:sp>
      <p:sp>
        <p:nvSpPr>
          <p:cNvPr id="6" name="Espaço Reservado para Número de Slide 5"/>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4F8849E-8149-4165-AC84-3375FA6C1848}" type="slidenum">
              <a:rPr lang="pt-BR">
                <a:solidFill>
                  <a:srgbClr val="898989"/>
                </a:solidFill>
              </a:rPr>
              <a:pPr/>
              <a:t>34</a:t>
            </a:fld>
            <a:endParaRPr lang="pt-BR">
              <a:solidFill>
                <a:srgbClr val="898989"/>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aixaDeTexto 1"/>
          <p:cNvSpPr txBox="1">
            <a:spLocks noChangeArrowheads="1"/>
          </p:cNvSpPr>
          <p:nvPr/>
        </p:nvSpPr>
        <p:spPr bwMode="auto">
          <a:xfrm>
            <a:off x="684213" y="981075"/>
            <a:ext cx="81359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Assim ficará a nota de rodapé</a:t>
            </a:r>
          </a:p>
        </p:txBody>
      </p:sp>
      <p:pic>
        <p:nvPicPr>
          <p:cNvPr id="327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5913" y="1558925"/>
            <a:ext cx="7234237" cy="4598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ço Reservado para Rodapé 2"/>
          <p:cNvSpPr>
            <a:spLocks noGrp="1"/>
          </p:cNvSpPr>
          <p:nvPr>
            <p:ph type="ftr" sz="quarter" idx="11"/>
          </p:nvPr>
        </p:nvSpPr>
        <p:spPr/>
        <p:txBody>
          <a:bodyPr/>
          <a:lstStyle/>
          <a:p>
            <a:pPr>
              <a:defRPr/>
            </a:pPr>
            <a:endParaRPr lang="pt-BR"/>
          </a:p>
        </p:txBody>
      </p:sp>
      <p:sp>
        <p:nvSpPr>
          <p:cNvPr id="4" name="Espaço Reservado para Número de Slide 3"/>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D025A29-6A97-4324-A2F7-09C28B5E73F5}" type="slidenum">
              <a:rPr lang="pt-BR">
                <a:solidFill>
                  <a:srgbClr val="898989"/>
                </a:solidFill>
              </a:rPr>
              <a:pPr/>
              <a:t>35</a:t>
            </a:fld>
            <a:endParaRPr lang="pt-BR">
              <a:solidFill>
                <a:srgbClr val="898989"/>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p>
            <a:fld id="{4CCD7C15-107B-4242-994C-1AF2D546378E}" type="slidenum">
              <a:rPr lang="pt-BR" smtClean="0"/>
              <a:pPr/>
              <a:t>36</a:t>
            </a:fld>
            <a:endParaRPr lang="pt-BR"/>
          </a:p>
        </p:txBody>
      </p:sp>
      <p:pic>
        <p:nvPicPr>
          <p:cNvPr id="4" name="Imagem 3"/>
          <p:cNvPicPr>
            <a:picLocks noChangeAspect="1"/>
          </p:cNvPicPr>
          <p:nvPr/>
        </p:nvPicPr>
        <p:blipFill>
          <a:blip r:embed="rId2"/>
          <a:stretch>
            <a:fillRect/>
          </a:stretch>
        </p:blipFill>
        <p:spPr>
          <a:xfrm>
            <a:off x="139564" y="1556792"/>
            <a:ext cx="9004435" cy="4748482"/>
          </a:xfrm>
          <a:prstGeom prst="rect">
            <a:avLst/>
          </a:prstGeom>
        </p:spPr>
      </p:pic>
      <p:sp>
        <p:nvSpPr>
          <p:cNvPr id="5" name="CaixaDeTexto 4"/>
          <p:cNvSpPr txBox="1"/>
          <p:nvPr/>
        </p:nvSpPr>
        <p:spPr>
          <a:xfrm>
            <a:off x="755576" y="908720"/>
            <a:ext cx="5264224" cy="369332"/>
          </a:xfrm>
          <a:prstGeom prst="rect">
            <a:avLst/>
          </a:prstGeom>
          <a:noFill/>
        </p:spPr>
        <p:txBody>
          <a:bodyPr wrap="square" rtlCol="0">
            <a:spAutoFit/>
          </a:bodyPr>
          <a:lstStyle/>
          <a:p>
            <a:r>
              <a:rPr lang="pt-BR" dirty="0" smtClean="0"/>
              <a:t>E NO WRITER</a:t>
            </a:r>
            <a:endParaRPr lang="pt-BR" dirty="0"/>
          </a:p>
        </p:txBody>
      </p:sp>
    </p:spTree>
    <p:extLst>
      <p:ext uri="{BB962C8B-B14F-4D97-AF65-F5344CB8AC3E}">
        <p14:creationId xmlns:p14="http://schemas.microsoft.com/office/powerpoint/2010/main" val="33655691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aixaDeTexto 1"/>
          <p:cNvSpPr txBox="1">
            <a:spLocks noChangeArrowheads="1"/>
          </p:cNvSpPr>
          <p:nvPr/>
        </p:nvSpPr>
        <p:spPr bwMode="auto">
          <a:xfrm>
            <a:off x="539750" y="908050"/>
            <a:ext cx="792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Inserir numeração no canto superior direito</a:t>
            </a:r>
          </a:p>
        </p:txBody>
      </p:sp>
      <p:pic>
        <p:nvPicPr>
          <p:cNvPr id="337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277938"/>
            <a:ext cx="7772400" cy="494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ço Reservado para Rodapé 2"/>
          <p:cNvSpPr>
            <a:spLocks noGrp="1"/>
          </p:cNvSpPr>
          <p:nvPr>
            <p:ph type="ftr" sz="quarter" idx="11"/>
          </p:nvPr>
        </p:nvSpPr>
        <p:spPr/>
        <p:txBody>
          <a:bodyPr/>
          <a:lstStyle/>
          <a:p>
            <a:pPr>
              <a:defRPr/>
            </a:pPr>
            <a:endParaRPr lang="pt-BR"/>
          </a:p>
        </p:txBody>
      </p:sp>
      <p:sp>
        <p:nvSpPr>
          <p:cNvPr id="4" name="Espaço Reservado para Número de Slide 3"/>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5059924-B621-439C-89E6-FD1A0F39E77C}" type="slidenum">
              <a:rPr lang="pt-BR">
                <a:solidFill>
                  <a:srgbClr val="898989"/>
                </a:solidFill>
              </a:rPr>
              <a:pPr/>
              <a:t>37</a:t>
            </a:fld>
            <a:endParaRPr lang="pt-BR">
              <a:solidFill>
                <a:srgbClr val="898989"/>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B89ECD6-7661-4579-AD88-CBD1C2FFFD87}" type="slidenum">
              <a:rPr lang="pt-BR">
                <a:solidFill>
                  <a:srgbClr val="898989"/>
                </a:solidFill>
              </a:rPr>
              <a:pPr/>
              <a:t>38</a:t>
            </a:fld>
            <a:endParaRPr lang="pt-BR">
              <a:solidFill>
                <a:srgbClr val="898989"/>
              </a:solidFill>
            </a:endParaRPr>
          </a:p>
        </p:txBody>
      </p:sp>
      <p:sp>
        <p:nvSpPr>
          <p:cNvPr id="34820" name="CaixaDeTexto 3"/>
          <p:cNvSpPr txBox="1">
            <a:spLocks noChangeArrowheads="1"/>
          </p:cNvSpPr>
          <p:nvPr/>
        </p:nvSpPr>
        <p:spPr bwMode="auto">
          <a:xfrm>
            <a:off x="539750" y="908050"/>
            <a:ext cx="5903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Fonte Arial ou Times new Roman</a:t>
            </a:r>
          </a:p>
        </p:txBody>
      </p:sp>
      <p:pic>
        <p:nvPicPr>
          <p:cNvPr id="3482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277938"/>
            <a:ext cx="6480175" cy="5073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Conector de seta reta 5"/>
          <p:cNvCxnSpPr/>
          <p:nvPr/>
        </p:nvCxnSpPr>
        <p:spPr>
          <a:xfrm>
            <a:off x="179388" y="549275"/>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ector de seta reta 7"/>
          <p:cNvCxnSpPr/>
          <p:nvPr/>
        </p:nvCxnSpPr>
        <p:spPr>
          <a:xfrm flipH="1" flipV="1">
            <a:off x="1692275" y="1700213"/>
            <a:ext cx="6551613" cy="18732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ector de seta reta 9"/>
          <p:cNvCxnSpPr/>
          <p:nvPr/>
        </p:nvCxnSpPr>
        <p:spPr>
          <a:xfrm flipH="1" flipV="1">
            <a:off x="2411413" y="3814763"/>
            <a:ext cx="5832475" cy="1701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ector reto 11"/>
          <p:cNvCxnSpPr/>
          <p:nvPr/>
        </p:nvCxnSpPr>
        <p:spPr>
          <a:xfrm>
            <a:off x="1258888" y="3716338"/>
            <a:ext cx="16573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Conector reto 14"/>
          <p:cNvCxnSpPr/>
          <p:nvPr/>
        </p:nvCxnSpPr>
        <p:spPr>
          <a:xfrm>
            <a:off x="1258888" y="3859213"/>
            <a:ext cx="16573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ector reto 13"/>
          <p:cNvCxnSpPr/>
          <p:nvPr/>
        </p:nvCxnSpPr>
        <p:spPr>
          <a:xfrm>
            <a:off x="1258888" y="3716338"/>
            <a:ext cx="0"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ector reto 17"/>
          <p:cNvCxnSpPr/>
          <p:nvPr/>
        </p:nvCxnSpPr>
        <p:spPr>
          <a:xfrm>
            <a:off x="2900363" y="3716338"/>
            <a:ext cx="0" cy="14287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3D4F7E2-73F6-413A-BCAE-C3047161DA89}" type="slidenum">
              <a:rPr lang="pt-BR">
                <a:solidFill>
                  <a:srgbClr val="898989"/>
                </a:solidFill>
              </a:rPr>
              <a:pPr/>
              <a:t>39</a:t>
            </a:fld>
            <a:endParaRPr lang="pt-BR">
              <a:solidFill>
                <a:srgbClr val="898989"/>
              </a:solidFill>
            </a:endParaRPr>
          </a:p>
        </p:txBody>
      </p:sp>
      <p:sp>
        <p:nvSpPr>
          <p:cNvPr id="35844" name="Retângulo 3"/>
          <p:cNvSpPr>
            <a:spLocks noChangeArrowheads="1"/>
          </p:cNvSpPr>
          <p:nvPr/>
        </p:nvSpPr>
        <p:spPr bwMode="auto">
          <a:xfrm>
            <a:off x="684213" y="1028700"/>
            <a:ext cx="8208962"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b="1"/>
              <a:t>RECOMENDAÇÕES GERAIS ILUSTRAÇÕES </a:t>
            </a:r>
          </a:p>
          <a:p>
            <a:endParaRPr lang="pt-BR" b="1"/>
          </a:p>
          <a:p>
            <a:endParaRPr lang="pt-BR" b="1"/>
          </a:p>
          <a:p>
            <a:endParaRPr lang="pt-BR" b="1"/>
          </a:p>
          <a:p>
            <a:pPr algn="just"/>
            <a:r>
              <a:rPr lang="pt-BR" sz="2400"/>
              <a:t>Qualquer que seja o tipo de ilustração, sua identificação aparece na parte superior, precedida da palavra designativa (desenho, esquema, fluxograma, fotografia, gráfico, mapa, organograma, planta, quadro, retrato, figura, imagem entre outros), seguida se seu número de ordem de ocorrência no texto, em algarismos arábicos, travessão e do respectivo título.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4999578-5B8F-4936-8606-D72D0EBF9FD4}" type="slidenum">
              <a:rPr lang="pt-BR">
                <a:solidFill>
                  <a:srgbClr val="898989"/>
                </a:solidFill>
              </a:rPr>
              <a:pPr/>
              <a:t>40</a:t>
            </a:fld>
            <a:endParaRPr lang="pt-BR">
              <a:solidFill>
                <a:srgbClr val="898989"/>
              </a:solidFill>
            </a:endParaRPr>
          </a:p>
        </p:txBody>
      </p:sp>
      <p:sp>
        <p:nvSpPr>
          <p:cNvPr id="36868" name="Retângulo 3"/>
          <p:cNvSpPr>
            <a:spLocks noChangeArrowheads="1"/>
          </p:cNvSpPr>
          <p:nvPr/>
        </p:nvSpPr>
        <p:spPr bwMode="auto">
          <a:xfrm>
            <a:off x="827088" y="2274888"/>
            <a:ext cx="7561262"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pt-BR" sz="2400"/>
              <a:t>Após a ilustração, na parte inferior, indicar a fonte consultada (elemento obrigatório, mesmo que seja produção do próprio autor), legenda, notas e outras informações necessárias à sua compreensão (s houver). A ilustração deve ser citada no texto e inserida o mais próximo possível do trecho a que se refere</a:t>
            </a:r>
          </a:p>
          <a:p>
            <a:pPr algn="just"/>
            <a:endParaRPr lang="pt-BR" sz="2400"/>
          </a:p>
          <a:p>
            <a:pPr algn="just"/>
            <a:r>
              <a:rPr lang="pt-BR" sz="2400"/>
              <a:t>Ver exemplo abaixo:</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731D104-E3C7-438E-859F-C7380F9243F7}" type="slidenum">
              <a:rPr lang="pt-BR">
                <a:solidFill>
                  <a:srgbClr val="898989"/>
                </a:solidFill>
              </a:rPr>
              <a:pPr/>
              <a:t>41</a:t>
            </a:fld>
            <a:endParaRPr lang="pt-BR">
              <a:solidFill>
                <a:srgbClr val="898989"/>
              </a:solidFill>
            </a:endParaRPr>
          </a:p>
        </p:txBody>
      </p:sp>
      <p:pic>
        <p:nvPicPr>
          <p:cNvPr id="378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765175"/>
            <a:ext cx="8532812" cy="552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FE8D954-A8EF-48FB-BF66-0CD1C51BD117}" type="slidenum">
              <a:rPr lang="pt-BR">
                <a:solidFill>
                  <a:srgbClr val="898989"/>
                </a:solidFill>
              </a:rPr>
              <a:pPr/>
              <a:t>42</a:t>
            </a:fld>
            <a:endParaRPr lang="pt-BR">
              <a:solidFill>
                <a:srgbClr val="898989"/>
              </a:solidFill>
            </a:endParaRPr>
          </a:p>
        </p:txBody>
      </p:sp>
      <p:sp>
        <p:nvSpPr>
          <p:cNvPr id="38916" name="CaixaDeTexto 3"/>
          <p:cNvSpPr txBox="1">
            <a:spLocks noChangeArrowheads="1"/>
          </p:cNvSpPr>
          <p:nvPr/>
        </p:nvSpPr>
        <p:spPr bwMode="auto">
          <a:xfrm>
            <a:off x="684213" y="981075"/>
            <a:ext cx="68405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SUMÁRIO</a:t>
            </a:r>
          </a:p>
        </p:txBody>
      </p:sp>
      <p:sp>
        <p:nvSpPr>
          <p:cNvPr id="38917" name="CaixaDeTexto 5"/>
          <p:cNvSpPr txBox="1">
            <a:spLocks noChangeArrowheads="1"/>
          </p:cNvSpPr>
          <p:nvPr/>
        </p:nvSpPr>
        <p:spPr bwMode="auto">
          <a:xfrm>
            <a:off x="539750" y="1557338"/>
            <a:ext cx="7272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Defina primeiramente seus títulos, conforme exemplo abaixo</a:t>
            </a:r>
          </a:p>
        </p:txBody>
      </p:sp>
      <p:pic>
        <p:nvPicPr>
          <p:cNvPr id="389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1946275"/>
            <a:ext cx="5616575" cy="4735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Conector de seta reta 7"/>
          <p:cNvCxnSpPr/>
          <p:nvPr/>
        </p:nvCxnSpPr>
        <p:spPr>
          <a:xfrm flipH="1">
            <a:off x="5651500" y="1125538"/>
            <a:ext cx="2665413" cy="244792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Conector de seta reta 9"/>
          <p:cNvCxnSpPr/>
          <p:nvPr/>
        </p:nvCxnSpPr>
        <p:spPr>
          <a:xfrm flipV="1">
            <a:off x="323850" y="2205038"/>
            <a:ext cx="1871663" cy="1944687"/>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147D22BC-B1D6-48F2-A55D-50A54189E5FF}" type="slidenum">
              <a:rPr lang="pt-BR">
                <a:solidFill>
                  <a:srgbClr val="898989"/>
                </a:solidFill>
              </a:rPr>
              <a:pPr/>
              <a:t>43</a:t>
            </a:fld>
            <a:endParaRPr lang="pt-BR">
              <a:solidFill>
                <a:srgbClr val="898989"/>
              </a:solidFill>
            </a:endParaRPr>
          </a:p>
        </p:txBody>
      </p:sp>
      <p:sp>
        <p:nvSpPr>
          <p:cNvPr id="39940" name="CaixaDeTexto 3"/>
          <p:cNvSpPr txBox="1">
            <a:spLocks noChangeArrowheads="1"/>
          </p:cNvSpPr>
          <p:nvPr/>
        </p:nvSpPr>
        <p:spPr bwMode="auto">
          <a:xfrm>
            <a:off x="684213" y="981075"/>
            <a:ext cx="68405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SUMÁRIO</a:t>
            </a:r>
          </a:p>
        </p:txBody>
      </p:sp>
      <p:sp>
        <p:nvSpPr>
          <p:cNvPr id="39941" name="CaixaDeTexto 5"/>
          <p:cNvSpPr txBox="1">
            <a:spLocks noChangeArrowheads="1"/>
          </p:cNvSpPr>
          <p:nvPr/>
        </p:nvSpPr>
        <p:spPr bwMode="auto">
          <a:xfrm>
            <a:off x="539750" y="1557338"/>
            <a:ext cx="7272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Depois clique na guia referencias e posteriormente em Sumário</a:t>
            </a:r>
          </a:p>
        </p:txBody>
      </p:sp>
      <p:pic>
        <p:nvPicPr>
          <p:cNvPr id="399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2133600"/>
            <a:ext cx="7516813" cy="3586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E7B9053B-3D72-426A-905C-B4C80D8D6B0F}" type="slidenum">
              <a:rPr lang="pt-BR">
                <a:solidFill>
                  <a:srgbClr val="898989"/>
                </a:solidFill>
              </a:rPr>
              <a:pPr/>
              <a:t>44</a:t>
            </a:fld>
            <a:endParaRPr lang="pt-BR">
              <a:solidFill>
                <a:srgbClr val="898989"/>
              </a:solidFill>
            </a:endParaRPr>
          </a:p>
        </p:txBody>
      </p:sp>
      <p:sp>
        <p:nvSpPr>
          <p:cNvPr id="40964" name="CaixaDeTexto 4"/>
          <p:cNvSpPr txBox="1">
            <a:spLocks noChangeArrowheads="1"/>
          </p:cNvSpPr>
          <p:nvPr/>
        </p:nvSpPr>
        <p:spPr bwMode="auto">
          <a:xfrm>
            <a:off x="395288" y="908050"/>
            <a:ext cx="6840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a:t>O sumário ficará assim: </a:t>
            </a:r>
          </a:p>
        </p:txBody>
      </p:sp>
      <p:pic>
        <p:nvPicPr>
          <p:cNvPr id="4096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1341438"/>
            <a:ext cx="5797550" cy="4967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BA4F248E-285D-443C-991D-32C45D20627A}" type="slidenum">
              <a:rPr lang="pt-BR">
                <a:solidFill>
                  <a:srgbClr val="898989"/>
                </a:solidFill>
              </a:rPr>
              <a:pPr/>
              <a:t>45</a:t>
            </a:fld>
            <a:endParaRPr lang="pt-BR">
              <a:solidFill>
                <a:srgbClr val="898989"/>
              </a:solidFill>
            </a:endParaRPr>
          </a:p>
        </p:txBody>
      </p:sp>
      <p:sp>
        <p:nvSpPr>
          <p:cNvPr id="41988" name="CaixaDeTexto 3"/>
          <p:cNvSpPr txBox="1">
            <a:spLocks noChangeArrowheads="1"/>
          </p:cNvSpPr>
          <p:nvPr/>
        </p:nvSpPr>
        <p:spPr bwMode="auto">
          <a:xfrm>
            <a:off x="1331913" y="3429000"/>
            <a:ext cx="69119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pt-BR" sz="5400"/>
              <a:t>Apêndices e anexos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AC117ED-4665-4A4C-A055-8F649C4B91FC}" type="slidenum">
              <a:rPr lang="pt-BR">
                <a:solidFill>
                  <a:srgbClr val="898989"/>
                </a:solidFill>
              </a:rPr>
              <a:pPr/>
              <a:t>46</a:t>
            </a:fld>
            <a:endParaRPr lang="pt-BR">
              <a:solidFill>
                <a:srgbClr val="898989"/>
              </a:solidFill>
            </a:endParaRPr>
          </a:p>
        </p:txBody>
      </p:sp>
      <p:sp>
        <p:nvSpPr>
          <p:cNvPr id="6" name="CaixaDeTexto 5"/>
          <p:cNvSpPr txBox="1"/>
          <p:nvPr/>
        </p:nvSpPr>
        <p:spPr>
          <a:xfrm>
            <a:off x="107950" y="765175"/>
            <a:ext cx="8856663" cy="5354638"/>
          </a:xfrm>
          <a:prstGeom prst="rect">
            <a:avLst/>
          </a:prstGeom>
          <a:noFill/>
        </p:spPr>
        <p:txBody>
          <a:bodyPr>
            <a:spAutoFit/>
          </a:bodyPr>
          <a:lstStyle/>
          <a:p>
            <a:pPr fontAlgn="auto">
              <a:spcBef>
                <a:spcPts val="0"/>
              </a:spcBef>
              <a:spcAft>
                <a:spcPts val="0"/>
              </a:spcAft>
              <a:defRPr/>
            </a:pPr>
            <a:r>
              <a:rPr lang="pt-BR" dirty="0">
                <a:latin typeface="+mn-lt"/>
                <a:cs typeface="+mn-cs"/>
              </a:rPr>
              <a:t>Elabore uma apresentação trabalho sobre hardware,  conforme normas.</a:t>
            </a:r>
          </a:p>
          <a:p>
            <a:pPr fontAlgn="auto">
              <a:spcBef>
                <a:spcPts val="0"/>
              </a:spcBef>
              <a:spcAft>
                <a:spcPts val="0"/>
              </a:spcAft>
              <a:defRPr/>
            </a:pPr>
            <a:r>
              <a:rPr lang="pt-BR" dirty="0">
                <a:latin typeface="+mn-lt"/>
                <a:cs typeface="+mn-cs"/>
              </a:rPr>
              <a:t>(Pode ser individual ou em duplas)</a:t>
            </a:r>
          </a:p>
          <a:p>
            <a:pPr fontAlgn="auto">
              <a:spcBef>
                <a:spcPts val="0"/>
              </a:spcBef>
              <a:spcAft>
                <a:spcPts val="0"/>
              </a:spcAft>
              <a:defRPr/>
            </a:pPr>
            <a:endParaRPr lang="pt-BR" dirty="0">
              <a:latin typeface="+mn-lt"/>
              <a:cs typeface="+mn-cs"/>
            </a:endParaRPr>
          </a:p>
          <a:p>
            <a:pPr fontAlgn="auto">
              <a:spcBef>
                <a:spcPts val="0"/>
              </a:spcBef>
              <a:spcAft>
                <a:spcPts val="0"/>
              </a:spcAft>
              <a:defRPr/>
            </a:pPr>
            <a:r>
              <a:rPr lang="pt-BR" dirty="0">
                <a:latin typeface="+mn-lt"/>
                <a:cs typeface="+mn-cs"/>
              </a:rPr>
              <a:t>A apresentação do trabalho será na nossa próxima aula.   </a:t>
            </a:r>
          </a:p>
          <a:p>
            <a:pPr fontAlgn="auto">
              <a:spcBef>
                <a:spcPts val="0"/>
              </a:spcBef>
              <a:spcAft>
                <a:spcPts val="0"/>
              </a:spcAft>
              <a:defRPr/>
            </a:pPr>
            <a:endParaRPr lang="pt-BR" dirty="0">
              <a:latin typeface="+mn-lt"/>
              <a:cs typeface="+mn-cs"/>
            </a:endParaRPr>
          </a:p>
          <a:p>
            <a:pPr fontAlgn="auto">
              <a:spcBef>
                <a:spcPts val="0"/>
              </a:spcBef>
              <a:spcAft>
                <a:spcPts val="0"/>
              </a:spcAft>
              <a:defRPr/>
            </a:pPr>
            <a:r>
              <a:rPr lang="pt-BR" dirty="0">
                <a:latin typeface="+mn-lt"/>
                <a:cs typeface="+mn-cs"/>
              </a:rPr>
              <a:t>Temas do trabalho: </a:t>
            </a:r>
          </a:p>
          <a:p>
            <a:pPr fontAlgn="auto">
              <a:spcBef>
                <a:spcPts val="0"/>
              </a:spcBef>
              <a:spcAft>
                <a:spcPts val="0"/>
              </a:spcAft>
              <a:defRPr/>
            </a:pPr>
            <a:endParaRPr lang="pt-BR" dirty="0">
              <a:latin typeface="+mn-lt"/>
              <a:cs typeface="+mn-cs"/>
            </a:endParaRPr>
          </a:p>
          <a:p>
            <a:pPr marL="285750" indent="-285750" fontAlgn="auto">
              <a:spcBef>
                <a:spcPts val="0"/>
              </a:spcBef>
              <a:spcAft>
                <a:spcPts val="0"/>
              </a:spcAft>
              <a:buFont typeface="Arial" charset="0"/>
              <a:buChar char="•"/>
              <a:defRPr/>
            </a:pPr>
            <a:r>
              <a:rPr lang="pt-BR" dirty="0">
                <a:latin typeface="+mn-lt"/>
                <a:cs typeface="+mn-cs"/>
              </a:rPr>
              <a:t>Placa mãe; </a:t>
            </a:r>
          </a:p>
          <a:p>
            <a:pPr marL="285750" indent="-285750" fontAlgn="auto">
              <a:spcBef>
                <a:spcPts val="0"/>
              </a:spcBef>
              <a:spcAft>
                <a:spcPts val="0"/>
              </a:spcAft>
              <a:buFont typeface="Arial" charset="0"/>
              <a:buChar char="•"/>
              <a:defRPr/>
            </a:pPr>
            <a:r>
              <a:rPr lang="pt-BR" dirty="0">
                <a:latin typeface="+mn-lt"/>
                <a:cs typeface="+mn-cs"/>
              </a:rPr>
              <a:t>Processadores</a:t>
            </a:r>
          </a:p>
          <a:p>
            <a:pPr marL="285750" indent="-285750" fontAlgn="auto">
              <a:spcBef>
                <a:spcPts val="0"/>
              </a:spcBef>
              <a:spcAft>
                <a:spcPts val="0"/>
              </a:spcAft>
              <a:buFont typeface="Arial" charset="0"/>
              <a:buChar char="•"/>
              <a:defRPr/>
            </a:pPr>
            <a:r>
              <a:rPr lang="pt-BR" dirty="0">
                <a:latin typeface="+mn-lt"/>
                <a:cs typeface="+mn-cs"/>
              </a:rPr>
              <a:t>Memoria; </a:t>
            </a:r>
          </a:p>
          <a:p>
            <a:pPr marL="285750" indent="-285750" fontAlgn="auto">
              <a:spcBef>
                <a:spcPts val="0"/>
              </a:spcBef>
              <a:spcAft>
                <a:spcPts val="0"/>
              </a:spcAft>
              <a:buFont typeface="Arial" charset="0"/>
              <a:buChar char="•"/>
              <a:defRPr/>
            </a:pPr>
            <a:r>
              <a:rPr lang="pt-BR" dirty="0">
                <a:latin typeface="+mn-lt"/>
                <a:cs typeface="+mn-cs"/>
              </a:rPr>
              <a:t>Notebook; </a:t>
            </a:r>
          </a:p>
          <a:p>
            <a:pPr marL="285750" indent="-285750" fontAlgn="auto">
              <a:spcBef>
                <a:spcPts val="0"/>
              </a:spcBef>
              <a:spcAft>
                <a:spcPts val="0"/>
              </a:spcAft>
              <a:buFont typeface="Arial" charset="0"/>
              <a:buChar char="•"/>
              <a:defRPr/>
            </a:pPr>
            <a:r>
              <a:rPr lang="pt-BR" dirty="0">
                <a:latin typeface="+mn-lt"/>
                <a:cs typeface="+mn-cs"/>
              </a:rPr>
              <a:t>Teclado, mouse, gabinete;</a:t>
            </a:r>
          </a:p>
          <a:p>
            <a:pPr marL="285750" indent="-285750" fontAlgn="auto">
              <a:spcBef>
                <a:spcPts val="0"/>
              </a:spcBef>
              <a:spcAft>
                <a:spcPts val="0"/>
              </a:spcAft>
              <a:buFont typeface="Arial" charset="0"/>
              <a:buChar char="•"/>
              <a:defRPr/>
            </a:pPr>
            <a:r>
              <a:rPr lang="pt-BR" dirty="0">
                <a:latin typeface="+mn-lt"/>
                <a:cs typeface="+mn-cs"/>
              </a:rPr>
              <a:t>Placas de vídeo;</a:t>
            </a:r>
          </a:p>
          <a:p>
            <a:pPr marL="285750" indent="-285750" fontAlgn="auto">
              <a:spcBef>
                <a:spcPts val="0"/>
              </a:spcBef>
              <a:spcAft>
                <a:spcPts val="0"/>
              </a:spcAft>
              <a:buFont typeface="Arial" charset="0"/>
              <a:buChar char="•"/>
              <a:defRPr/>
            </a:pPr>
            <a:r>
              <a:rPr lang="pt-BR" dirty="0">
                <a:latin typeface="+mn-lt"/>
                <a:cs typeface="+mn-cs"/>
              </a:rPr>
              <a:t>Placas de som;</a:t>
            </a:r>
          </a:p>
          <a:p>
            <a:pPr marL="285750" indent="-285750" fontAlgn="auto">
              <a:spcBef>
                <a:spcPts val="0"/>
              </a:spcBef>
              <a:spcAft>
                <a:spcPts val="0"/>
              </a:spcAft>
              <a:buFont typeface="Arial" charset="0"/>
              <a:buChar char="•"/>
              <a:defRPr/>
            </a:pPr>
            <a:r>
              <a:rPr lang="pt-BR" dirty="0">
                <a:latin typeface="+mn-lt"/>
                <a:cs typeface="+mn-cs"/>
              </a:rPr>
              <a:t>Scanners e webcam; </a:t>
            </a:r>
          </a:p>
          <a:p>
            <a:pPr marL="285750" indent="-285750" fontAlgn="auto">
              <a:spcBef>
                <a:spcPts val="0"/>
              </a:spcBef>
              <a:spcAft>
                <a:spcPts val="0"/>
              </a:spcAft>
              <a:buFont typeface="Arial" charset="0"/>
              <a:buChar char="•"/>
              <a:defRPr/>
            </a:pPr>
            <a:r>
              <a:rPr lang="pt-BR" dirty="0">
                <a:latin typeface="+mn-lt"/>
                <a:cs typeface="+mn-cs"/>
              </a:rPr>
              <a:t>Impressoras; </a:t>
            </a:r>
          </a:p>
          <a:p>
            <a:pPr marL="285750" indent="-285750" fontAlgn="auto">
              <a:spcBef>
                <a:spcPts val="0"/>
              </a:spcBef>
              <a:spcAft>
                <a:spcPts val="0"/>
              </a:spcAft>
              <a:buFont typeface="Arial" charset="0"/>
              <a:buChar char="•"/>
              <a:defRPr/>
            </a:pPr>
            <a:r>
              <a:rPr lang="pt-BR" dirty="0">
                <a:latin typeface="+mn-lt"/>
                <a:cs typeface="+mn-cs"/>
              </a:rPr>
              <a:t>Celulares e </a:t>
            </a:r>
            <a:r>
              <a:rPr lang="pt-BR" dirty="0" err="1">
                <a:latin typeface="+mn-lt"/>
                <a:cs typeface="+mn-cs"/>
              </a:rPr>
              <a:t>Smart</a:t>
            </a:r>
            <a:r>
              <a:rPr lang="pt-BR" dirty="0">
                <a:latin typeface="+mn-lt"/>
                <a:cs typeface="+mn-cs"/>
              </a:rPr>
              <a:t> </a:t>
            </a:r>
            <a:r>
              <a:rPr lang="pt-BR" dirty="0" err="1">
                <a:latin typeface="+mn-lt"/>
                <a:cs typeface="+mn-cs"/>
              </a:rPr>
              <a:t>phone</a:t>
            </a:r>
            <a:r>
              <a:rPr lang="pt-BR" dirty="0">
                <a:latin typeface="+mn-lt"/>
                <a:cs typeface="+mn-cs"/>
              </a:rPr>
              <a:t>; </a:t>
            </a:r>
          </a:p>
          <a:p>
            <a:pPr marL="285750" indent="-285750" fontAlgn="auto">
              <a:spcBef>
                <a:spcPts val="0"/>
              </a:spcBef>
              <a:spcAft>
                <a:spcPts val="0"/>
              </a:spcAft>
              <a:buFont typeface="Arial" charset="0"/>
              <a:buChar char="•"/>
              <a:defRPr/>
            </a:pPr>
            <a:r>
              <a:rPr lang="pt-BR" dirty="0">
                <a:latin typeface="+mn-lt"/>
                <a:cs typeface="+mn-cs"/>
              </a:rPr>
              <a:t>Dispositivos para jogos;</a:t>
            </a:r>
          </a:p>
          <a:p>
            <a:pPr marL="285750" indent="-285750" fontAlgn="auto">
              <a:spcBef>
                <a:spcPts val="0"/>
              </a:spcBef>
              <a:spcAft>
                <a:spcPts val="0"/>
              </a:spcAft>
              <a:buFont typeface="Arial" charset="0"/>
              <a:buChar char="•"/>
              <a:defRPr/>
            </a:pPr>
            <a:endParaRPr lang="pt-BR" dirty="0">
              <a:latin typeface="+mn-lt"/>
              <a:cs typeface="+mn-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Rodapé 1"/>
          <p:cNvSpPr>
            <a:spLocks noGrp="1"/>
          </p:cNvSpPr>
          <p:nvPr>
            <p:ph type="ftr" sz="quarter" idx="11"/>
          </p:nvPr>
        </p:nvSpPr>
        <p:spPr/>
        <p:txBody>
          <a:bodyPr/>
          <a:lstStyle/>
          <a:p>
            <a:pPr>
              <a:defRPr/>
            </a:pPr>
            <a:endParaRPr lang="pt-BR"/>
          </a:p>
        </p:txBody>
      </p:sp>
      <p:sp>
        <p:nvSpPr>
          <p:cNvPr id="3" name="Espaço Reservado para Número de Slide 2"/>
          <p:cNvSpPr>
            <a:spLocks noGrp="1"/>
          </p:cNvSpPr>
          <p:nvPr>
            <p:ph type="sldNum" sz="quarter" idx="12"/>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C74A63B-D29F-4449-93D1-72514CEE8C0B}" type="slidenum">
              <a:rPr lang="pt-BR">
                <a:solidFill>
                  <a:srgbClr val="898989"/>
                </a:solidFill>
              </a:rPr>
              <a:pPr/>
              <a:t>47</a:t>
            </a:fld>
            <a:endParaRPr lang="pt-BR">
              <a:solidFill>
                <a:srgbClr val="898989"/>
              </a:solidFill>
            </a:endParaRPr>
          </a:p>
        </p:txBody>
      </p:sp>
      <p:sp>
        <p:nvSpPr>
          <p:cNvPr id="4" name="CaixaDeTexto 3"/>
          <p:cNvSpPr txBox="1"/>
          <p:nvPr/>
        </p:nvSpPr>
        <p:spPr>
          <a:xfrm>
            <a:off x="107950" y="765175"/>
            <a:ext cx="8856663" cy="3692525"/>
          </a:xfrm>
          <a:prstGeom prst="rect">
            <a:avLst/>
          </a:prstGeom>
          <a:noFill/>
        </p:spPr>
        <p:txBody>
          <a:bodyPr>
            <a:spAutoFit/>
          </a:bodyPr>
          <a:lstStyle/>
          <a:p>
            <a:pPr fontAlgn="auto">
              <a:spcBef>
                <a:spcPts val="0"/>
              </a:spcBef>
              <a:spcAft>
                <a:spcPts val="0"/>
              </a:spcAft>
              <a:defRPr/>
            </a:pPr>
            <a:r>
              <a:rPr lang="pt-BR" dirty="0">
                <a:latin typeface="+mn-lt"/>
                <a:cs typeface="+mn-cs"/>
              </a:rPr>
              <a:t>ITENS NECESSÁRIOS:</a:t>
            </a:r>
          </a:p>
          <a:p>
            <a:pPr fontAlgn="auto">
              <a:spcBef>
                <a:spcPts val="0"/>
              </a:spcBef>
              <a:spcAft>
                <a:spcPts val="0"/>
              </a:spcAft>
              <a:defRPr/>
            </a:pPr>
            <a:endParaRPr lang="pt-BR" dirty="0">
              <a:latin typeface="+mn-lt"/>
              <a:cs typeface="+mn-cs"/>
            </a:endParaRPr>
          </a:p>
          <a:p>
            <a:pPr fontAlgn="auto">
              <a:spcBef>
                <a:spcPts val="0"/>
              </a:spcBef>
              <a:spcAft>
                <a:spcPts val="0"/>
              </a:spcAft>
              <a:defRPr/>
            </a:pPr>
            <a:endParaRPr lang="pt-BR" dirty="0">
              <a:latin typeface="+mn-lt"/>
              <a:cs typeface="+mn-cs"/>
            </a:endParaRPr>
          </a:p>
          <a:p>
            <a:pPr marL="285750" indent="-285750" fontAlgn="auto">
              <a:spcBef>
                <a:spcPts val="0"/>
              </a:spcBef>
              <a:spcAft>
                <a:spcPts val="0"/>
              </a:spcAft>
              <a:buFont typeface="Arial" charset="0"/>
              <a:buChar char="•"/>
              <a:defRPr/>
            </a:pPr>
            <a:r>
              <a:rPr lang="pt-BR" b="1" dirty="0">
                <a:latin typeface="+mn-lt"/>
                <a:cs typeface="+mn-cs"/>
              </a:rPr>
              <a:t>Capa </a:t>
            </a:r>
          </a:p>
          <a:p>
            <a:pPr marL="285750" indent="-285750" fontAlgn="auto">
              <a:spcBef>
                <a:spcPts val="0"/>
              </a:spcBef>
              <a:spcAft>
                <a:spcPts val="0"/>
              </a:spcAft>
              <a:buFont typeface="Arial" charset="0"/>
              <a:buChar char="•"/>
              <a:defRPr/>
            </a:pPr>
            <a:r>
              <a:rPr lang="pt-BR" b="1" dirty="0">
                <a:latin typeface="+mn-lt"/>
                <a:cs typeface="+mn-cs"/>
              </a:rPr>
              <a:t>Contracapa</a:t>
            </a:r>
          </a:p>
          <a:p>
            <a:pPr marL="285750" indent="-285750" fontAlgn="auto">
              <a:spcBef>
                <a:spcPts val="0"/>
              </a:spcBef>
              <a:spcAft>
                <a:spcPts val="0"/>
              </a:spcAft>
              <a:buFont typeface="Arial" charset="0"/>
              <a:buChar char="•"/>
              <a:defRPr/>
            </a:pPr>
            <a:r>
              <a:rPr lang="pt-BR" b="1" dirty="0">
                <a:latin typeface="+mn-lt"/>
                <a:cs typeface="+mn-cs"/>
              </a:rPr>
              <a:t>Sumário</a:t>
            </a:r>
          </a:p>
          <a:p>
            <a:pPr marL="285750" indent="-285750" fontAlgn="auto">
              <a:spcBef>
                <a:spcPts val="0"/>
              </a:spcBef>
              <a:spcAft>
                <a:spcPts val="0"/>
              </a:spcAft>
              <a:buFont typeface="Arial" charset="0"/>
              <a:buChar char="•"/>
              <a:defRPr/>
            </a:pPr>
            <a:r>
              <a:rPr lang="pt-BR" b="1" dirty="0">
                <a:latin typeface="+mn-lt"/>
                <a:cs typeface="+mn-cs"/>
              </a:rPr>
              <a:t>Introdução</a:t>
            </a:r>
          </a:p>
          <a:p>
            <a:pPr marL="285750" indent="-285750" fontAlgn="auto">
              <a:spcBef>
                <a:spcPts val="0"/>
              </a:spcBef>
              <a:spcAft>
                <a:spcPts val="0"/>
              </a:spcAft>
              <a:buFont typeface="Arial" charset="0"/>
              <a:buChar char="•"/>
              <a:defRPr/>
            </a:pPr>
            <a:r>
              <a:rPr lang="pt-BR" b="1" dirty="0">
                <a:latin typeface="+mn-lt"/>
                <a:cs typeface="+mn-cs"/>
              </a:rPr>
              <a:t>Desenvolvimento</a:t>
            </a:r>
          </a:p>
          <a:p>
            <a:pPr marL="285750" indent="-285750" fontAlgn="auto">
              <a:spcBef>
                <a:spcPts val="0"/>
              </a:spcBef>
              <a:spcAft>
                <a:spcPts val="0"/>
              </a:spcAft>
              <a:buFont typeface="Arial" charset="0"/>
              <a:buChar char="•"/>
              <a:defRPr/>
            </a:pPr>
            <a:r>
              <a:rPr lang="pt-BR" b="1" dirty="0">
                <a:latin typeface="+mn-lt"/>
                <a:cs typeface="+mn-cs"/>
              </a:rPr>
              <a:t>Conclusão </a:t>
            </a:r>
          </a:p>
          <a:p>
            <a:pPr marL="285750" indent="-285750" fontAlgn="auto">
              <a:spcBef>
                <a:spcPts val="0"/>
              </a:spcBef>
              <a:spcAft>
                <a:spcPts val="0"/>
              </a:spcAft>
              <a:buFont typeface="Arial" charset="0"/>
              <a:buChar char="•"/>
              <a:defRPr/>
            </a:pPr>
            <a:r>
              <a:rPr lang="pt-BR" b="1" dirty="0">
                <a:latin typeface="+mn-lt"/>
                <a:cs typeface="+mn-cs"/>
              </a:rPr>
              <a:t>Referencias</a:t>
            </a:r>
          </a:p>
          <a:p>
            <a:pPr marL="285750" indent="-285750" fontAlgn="auto">
              <a:spcBef>
                <a:spcPts val="0"/>
              </a:spcBef>
              <a:spcAft>
                <a:spcPts val="0"/>
              </a:spcAft>
              <a:buFont typeface="Arial" charset="0"/>
              <a:buChar char="•"/>
              <a:defRPr/>
            </a:pPr>
            <a:r>
              <a:rPr lang="pt-BR" b="1" dirty="0">
                <a:latin typeface="+mn-lt"/>
                <a:cs typeface="+mn-cs"/>
              </a:rPr>
              <a:t>Apêndices (se houver)</a:t>
            </a:r>
          </a:p>
          <a:p>
            <a:pPr marL="285750" indent="-285750" fontAlgn="auto">
              <a:spcBef>
                <a:spcPts val="0"/>
              </a:spcBef>
              <a:spcAft>
                <a:spcPts val="0"/>
              </a:spcAft>
              <a:buFont typeface="Arial" charset="0"/>
              <a:buChar char="•"/>
              <a:defRPr/>
            </a:pPr>
            <a:r>
              <a:rPr lang="pt-BR" b="1" dirty="0">
                <a:latin typeface="+mn-lt"/>
                <a:cs typeface="+mn-cs"/>
              </a:rPr>
              <a:t>Anexos (</a:t>
            </a:r>
            <a:r>
              <a:rPr lang="pt-BR" b="1">
                <a:latin typeface="+mn-lt"/>
                <a:cs typeface="+mn-cs"/>
              </a:rPr>
              <a:t>se houver) </a:t>
            </a:r>
            <a:endParaRPr lang="pt-BR" b="1" dirty="0">
              <a:latin typeface="+mn-lt"/>
              <a:cs typeface="+mn-cs"/>
            </a:endParaRPr>
          </a:p>
          <a:p>
            <a:pPr marL="285750" indent="-285750" fontAlgn="auto">
              <a:spcBef>
                <a:spcPts val="0"/>
              </a:spcBef>
              <a:spcAft>
                <a:spcPts val="0"/>
              </a:spcAft>
              <a:buFont typeface="Arial" charset="0"/>
              <a:buChar char="•"/>
              <a:defRPr/>
            </a:pPr>
            <a:endParaRPr lang="pt-BR" dirty="0">
              <a:latin typeface="+mn-lt"/>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738</TotalTime>
  <Words>1310</Words>
  <Application>Microsoft Office PowerPoint</Application>
  <PresentationFormat>Apresentação na tela (4:3)</PresentationFormat>
  <Paragraphs>281</Paragraphs>
  <Slides>47</Slides>
  <Notes>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47</vt:i4>
      </vt:variant>
    </vt:vector>
  </HeadingPairs>
  <TitlesOfParts>
    <vt:vector size="52" baseType="lpstr">
      <vt:lpstr>Calibri</vt:lpstr>
      <vt:lpstr>Arial</vt:lpstr>
      <vt:lpstr>Agency FB</vt:lpstr>
      <vt:lpstr>Wingdings</vt:lpstr>
      <vt:lpstr>Tema do Office</vt:lpstr>
      <vt:lpstr>NORMAS PARA ELABORAÇÃO DE TRABALHOS ABNT 14.724</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Oxnar-4</dc:creator>
  <cp:lastModifiedBy>Usuário do Windows</cp:lastModifiedBy>
  <cp:revision>35</cp:revision>
  <dcterms:created xsi:type="dcterms:W3CDTF">2015-09-21T11:15:04Z</dcterms:created>
  <dcterms:modified xsi:type="dcterms:W3CDTF">2017-03-31T20:50:03Z</dcterms:modified>
</cp:coreProperties>
</file>