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media/image15.png" ContentType="image/png"/>
  <Override PartName="/ppt/media/image16.png" ContentType="image/png"/>
  <Override PartName="/ppt/media/image17.png" ContentType="image/png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60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61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2" name="" descr=""/>
          <p:cNvPicPr/>
          <p:nvPr/>
        </p:nvPicPr>
        <p:blipFill>
          <a:blip r:embed="rId2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  <p:pic>
        <p:nvPicPr>
          <p:cNvPr id="123" name="" descr=""/>
          <p:cNvPicPr/>
          <p:nvPr/>
        </p:nvPicPr>
        <p:blipFill>
          <a:blip r:embed="rId3"/>
          <a:stretch/>
        </p:blipFill>
        <p:spPr>
          <a:xfrm>
            <a:off x="2079000" y="1604520"/>
            <a:ext cx="49849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0" y="2575080"/>
            <a:ext cx="69120" cy="625320"/>
          </a:xfrm>
          <a:custGeom>
            <a:avLst/>
            <a:gdLst/>
            <a:ahLst/>
            <a:rect l="l" t="t" r="r" b="b"/>
            <a:pathLst>
              <a:path w="22" h="136">
                <a:moveTo>
                  <a:pt x="22" y="136"/>
                </a:moveTo>
                <a:cubicBezTo>
                  <a:pt x="20" y="117"/>
                  <a:pt x="19" y="99"/>
                  <a:pt x="17" y="80"/>
                </a:cubicBezTo>
                <a:cubicBezTo>
                  <a:pt x="11" y="54"/>
                  <a:pt x="6" y="27"/>
                  <a:pt x="0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64"/>
                  <a:pt x="13" y="94"/>
                  <a:pt x="20" y="124"/>
                </a:cubicBezTo>
                <a:cubicBezTo>
                  <a:pt x="20" y="128"/>
                  <a:pt x="21" y="132"/>
                  <a:pt x="22" y="1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" name="CustomShape 2"/>
          <p:cNvSpPr/>
          <p:nvPr/>
        </p:nvSpPr>
        <p:spPr>
          <a:xfrm>
            <a:off x="89280" y="3156480"/>
            <a:ext cx="448560" cy="2321640"/>
          </a:xfrm>
          <a:custGeom>
            <a:avLst/>
            <a:gdLst/>
            <a:ahLst/>
            <a:rect l="l" t="t" r="r" b="b"/>
            <a:pathLst>
              <a:path w="140" h="504">
                <a:moveTo>
                  <a:pt x="86" y="350"/>
                </a:moveTo>
                <a:cubicBezTo>
                  <a:pt x="103" y="402"/>
                  <a:pt x="120" y="453"/>
                  <a:pt x="139" y="504"/>
                </a:cubicBezTo>
                <a:cubicBezTo>
                  <a:pt x="139" y="495"/>
                  <a:pt x="139" y="487"/>
                  <a:pt x="140" y="478"/>
                </a:cubicBezTo>
                <a:cubicBezTo>
                  <a:pt x="124" y="435"/>
                  <a:pt x="109" y="391"/>
                  <a:pt x="95" y="347"/>
                </a:cubicBezTo>
                <a:cubicBezTo>
                  <a:pt x="58" y="233"/>
                  <a:pt x="27" y="117"/>
                  <a:pt x="0" y="0"/>
                </a:cubicBezTo>
                <a:cubicBezTo>
                  <a:pt x="2" y="20"/>
                  <a:pt x="4" y="41"/>
                  <a:pt x="6" y="61"/>
                </a:cubicBezTo>
                <a:cubicBezTo>
                  <a:pt x="30" y="158"/>
                  <a:pt x="56" y="255"/>
                  <a:pt x="86" y="35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CustomShape 3"/>
          <p:cNvSpPr/>
          <p:nvPr/>
        </p:nvSpPr>
        <p:spPr>
          <a:xfrm>
            <a:off x="560520" y="5447160"/>
            <a:ext cx="422640" cy="1419480"/>
          </a:xfrm>
          <a:custGeom>
            <a:avLst/>
            <a:gdLst/>
            <a:ahLst/>
            <a:rect l="l" t="t" r="r" b="b"/>
            <a:pathLst>
              <a:path w="132" h="308">
                <a:moveTo>
                  <a:pt x="8" y="22"/>
                </a:moveTo>
                <a:cubicBezTo>
                  <a:pt x="5" y="15"/>
                  <a:pt x="2" y="8"/>
                  <a:pt x="0" y="0"/>
                </a:cubicBezTo>
                <a:cubicBezTo>
                  <a:pt x="0" y="10"/>
                  <a:pt x="0" y="19"/>
                  <a:pt x="0" y="29"/>
                </a:cubicBezTo>
                <a:cubicBezTo>
                  <a:pt x="21" y="85"/>
                  <a:pt x="44" y="140"/>
                  <a:pt x="68" y="194"/>
                </a:cubicBezTo>
                <a:cubicBezTo>
                  <a:pt x="85" y="232"/>
                  <a:pt x="104" y="270"/>
                  <a:pt x="123" y="308"/>
                </a:cubicBezTo>
                <a:cubicBezTo>
                  <a:pt x="132" y="308"/>
                  <a:pt x="132" y="308"/>
                  <a:pt x="132" y="308"/>
                </a:cubicBezTo>
                <a:cubicBezTo>
                  <a:pt x="113" y="269"/>
                  <a:pt x="94" y="230"/>
                  <a:pt x="77" y="190"/>
                </a:cubicBezTo>
                <a:cubicBezTo>
                  <a:pt x="52" y="135"/>
                  <a:pt x="29" y="79"/>
                  <a:pt x="8" y="22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" name="CustomShape 4"/>
          <p:cNvSpPr/>
          <p:nvPr/>
        </p:nvSpPr>
        <p:spPr>
          <a:xfrm>
            <a:off x="666720" y="6503760"/>
            <a:ext cx="118440" cy="362880"/>
          </a:xfrm>
          <a:custGeom>
            <a:avLst/>
            <a:gdLst/>
            <a:ahLst/>
            <a:rect l="l" t="t" r="r" b="b"/>
            <a:pathLst>
              <a:path w="37" h="79">
                <a:moveTo>
                  <a:pt x="28" y="79"/>
                </a:moveTo>
                <a:cubicBezTo>
                  <a:pt x="37" y="79"/>
                  <a:pt x="37" y="79"/>
                  <a:pt x="37" y="79"/>
                </a:cubicBezTo>
                <a:cubicBezTo>
                  <a:pt x="24" y="53"/>
                  <a:pt x="12" y="27"/>
                  <a:pt x="0" y="0"/>
                </a:cubicBezTo>
                <a:cubicBezTo>
                  <a:pt x="8" y="27"/>
                  <a:pt x="17" y="53"/>
                  <a:pt x="28" y="79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" name="CustomShape 5"/>
          <p:cNvSpPr/>
          <p:nvPr/>
        </p:nvSpPr>
        <p:spPr>
          <a:xfrm>
            <a:off x="69840" y="3201120"/>
            <a:ext cx="570240" cy="3327840"/>
          </a:xfrm>
          <a:custGeom>
            <a:avLst/>
            <a:gdLst/>
            <a:ahLst/>
            <a:rect l="l" t="t" r="r" b="b"/>
            <a:pathLst>
              <a:path w="178" h="722">
                <a:moveTo>
                  <a:pt x="162" y="660"/>
                </a:moveTo>
                <a:cubicBezTo>
                  <a:pt x="145" y="618"/>
                  <a:pt x="130" y="576"/>
                  <a:pt x="116" y="534"/>
                </a:cubicBezTo>
                <a:cubicBezTo>
                  <a:pt x="84" y="437"/>
                  <a:pt x="59" y="337"/>
                  <a:pt x="40" y="236"/>
                </a:cubicBezTo>
                <a:cubicBezTo>
                  <a:pt x="29" y="175"/>
                  <a:pt x="20" y="113"/>
                  <a:pt x="12" y="51"/>
                </a:cubicBezTo>
                <a:cubicBezTo>
                  <a:pt x="8" y="34"/>
                  <a:pt x="4" y="17"/>
                  <a:pt x="0" y="0"/>
                </a:cubicBezTo>
                <a:cubicBezTo>
                  <a:pt x="8" y="79"/>
                  <a:pt x="19" y="159"/>
                  <a:pt x="33" y="237"/>
                </a:cubicBezTo>
                <a:cubicBezTo>
                  <a:pt x="51" y="339"/>
                  <a:pt x="76" y="439"/>
                  <a:pt x="107" y="537"/>
                </a:cubicBezTo>
                <a:cubicBezTo>
                  <a:pt x="123" y="586"/>
                  <a:pt x="141" y="634"/>
                  <a:pt x="160" y="681"/>
                </a:cubicBezTo>
                <a:cubicBezTo>
                  <a:pt x="166" y="695"/>
                  <a:pt x="172" y="708"/>
                  <a:pt x="178" y="722"/>
                </a:cubicBezTo>
                <a:cubicBezTo>
                  <a:pt x="176" y="717"/>
                  <a:pt x="175" y="713"/>
                  <a:pt x="174" y="708"/>
                </a:cubicBezTo>
                <a:cubicBezTo>
                  <a:pt x="169" y="692"/>
                  <a:pt x="165" y="676"/>
                  <a:pt x="162" y="66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5" name="CustomShape 6"/>
          <p:cNvSpPr/>
          <p:nvPr/>
        </p:nvSpPr>
        <p:spPr>
          <a:xfrm>
            <a:off x="15480" y="228600"/>
            <a:ext cx="73080" cy="2927160"/>
          </a:xfrm>
          <a:custGeom>
            <a:avLst/>
            <a:gdLst/>
            <a:ahLst/>
            <a:rect l="l" t="t" r="r" b="b"/>
            <a:pathLst>
              <a:path w="23" h="635">
                <a:moveTo>
                  <a:pt x="11" y="577"/>
                </a:moveTo>
                <a:cubicBezTo>
                  <a:pt x="12" y="581"/>
                  <a:pt x="12" y="585"/>
                  <a:pt x="12" y="589"/>
                </a:cubicBezTo>
                <a:cubicBezTo>
                  <a:pt x="15" y="603"/>
                  <a:pt x="19" y="617"/>
                  <a:pt x="22" y="632"/>
                </a:cubicBezTo>
                <a:cubicBezTo>
                  <a:pt x="22" y="633"/>
                  <a:pt x="22" y="634"/>
                  <a:pt x="23" y="635"/>
                </a:cubicBezTo>
                <a:cubicBezTo>
                  <a:pt x="21" y="615"/>
                  <a:pt x="19" y="596"/>
                  <a:pt x="17" y="576"/>
                </a:cubicBezTo>
                <a:cubicBezTo>
                  <a:pt x="9" y="474"/>
                  <a:pt x="5" y="372"/>
                  <a:pt x="5" y="269"/>
                </a:cubicBezTo>
                <a:cubicBezTo>
                  <a:pt x="6" y="179"/>
                  <a:pt x="9" y="90"/>
                  <a:pt x="1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89"/>
                  <a:pt x="2" y="179"/>
                  <a:pt x="1" y="269"/>
                </a:cubicBezTo>
                <a:cubicBezTo>
                  <a:pt x="0" y="372"/>
                  <a:pt x="3" y="474"/>
                  <a:pt x="11" y="577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" name="CustomShape 7"/>
          <p:cNvSpPr/>
          <p:nvPr/>
        </p:nvSpPr>
        <p:spPr>
          <a:xfrm>
            <a:off x="54360" y="2944080"/>
            <a:ext cx="53640" cy="493200"/>
          </a:xfrm>
          <a:custGeom>
            <a:avLst/>
            <a:gdLst/>
            <a:ahLst/>
            <a:rect l="l" t="t" r="r" b="b"/>
            <a:pathLst>
              <a:path w="17" h="107">
                <a:moveTo>
                  <a:pt x="0" y="0"/>
                </a:moveTo>
                <a:cubicBezTo>
                  <a:pt x="2" y="19"/>
                  <a:pt x="3" y="37"/>
                  <a:pt x="5" y="56"/>
                </a:cubicBezTo>
                <a:cubicBezTo>
                  <a:pt x="9" y="73"/>
                  <a:pt x="13" y="90"/>
                  <a:pt x="17" y="107"/>
                </a:cubicBezTo>
                <a:cubicBezTo>
                  <a:pt x="15" y="87"/>
                  <a:pt x="13" y="66"/>
                  <a:pt x="11" y="46"/>
                </a:cubicBezTo>
                <a:cubicBezTo>
                  <a:pt x="10" y="45"/>
                  <a:pt x="10" y="44"/>
                  <a:pt x="10" y="43"/>
                </a:cubicBezTo>
                <a:cubicBezTo>
                  <a:pt x="7" y="28"/>
                  <a:pt x="3" y="1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" name="CustomShape 8"/>
          <p:cNvSpPr/>
          <p:nvPr/>
        </p:nvSpPr>
        <p:spPr>
          <a:xfrm>
            <a:off x="534960" y="5478840"/>
            <a:ext cx="131400" cy="1024200"/>
          </a:xfrm>
          <a:custGeom>
            <a:avLst/>
            <a:gdLst/>
            <a:ahLst/>
            <a:rect l="l" t="t" r="r" b="b"/>
            <a:pathLst>
              <a:path w="41" h="222">
                <a:moveTo>
                  <a:pt x="0" y="0"/>
                </a:moveTo>
                <a:cubicBezTo>
                  <a:pt x="0" y="31"/>
                  <a:pt x="2" y="62"/>
                  <a:pt x="5" y="93"/>
                </a:cubicBezTo>
                <a:cubicBezTo>
                  <a:pt x="8" y="117"/>
                  <a:pt x="12" y="142"/>
                  <a:pt x="17" y="166"/>
                </a:cubicBezTo>
                <a:cubicBezTo>
                  <a:pt x="19" y="172"/>
                  <a:pt x="22" y="178"/>
                  <a:pt x="24" y="184"/>
                </a:cubicBezTo>
                <a:cubicBezTo>
                  <a:pt x="30" y="197"/>
                  <a:pt x="35" y="209"/>
                  <a:pt x="41" y="222"/>
                </a:cubicBezTo>
                <a:cubicBezTo>
                  <a:pt x="40" y="219"/>
                  <a:pt x="39" y="215"/>
                  <a:pt x="38" y="212"/>
                </a:cubicBezTo>
                <a:cubicBezTo>
                  <a:pt x="26" y="172"/>
                  <a:pt x="18" y="132"/>
                  <a:pt x="13" y="92"/>
                </a:cubicBezTo>
                <a:cubicBezTo>
                  <a:pt x="11" y="68"/>
                  <a:pt x="9" y="45"/>
                  <a:pt x="8" y="22"/>
                </a:cubicBezTo>
                <a:cubicBezTo>
                  <a:pt x="8" y="21"/>
                  <a:pt x="7" y="20"/>
                  <a:pt x="7" y="18"/>
                </a:cubicBezTo>
                <a:cubicBezTo>
                  <a:pt x="5" y="12"/>
                  <a:pt x="2" y="6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" name="CustomShape 9"/>
          <p:cNvSpPr/>
          <p:nvPr/>
        </p:nvSpPr>
        <p:spPr>
          <a:xfrm>
            <a:off x="538560" y="1398960"/>
            <a:ext cx="1441800" cy="4047480"/>
          </a:xfrm>
          <a:custGeom>
            <a:avLst/>
            <a:gdLst/>
            <a:ahLst/>
            <a:rect l="l" t="t" r="r" b="b"/>
            <a:pathLst>
              <a:path w="450" h="878">
                <a:moveTo>
                  <a:pt x="7" y="854"/>
                </a:moveTo>
                <a:cubicBezTo>
                  <a:pt x="10" y="772"/>
                  <a:pt x="26" y="691"/>
                  <a:pt x="50" y="613"/>
                </a:cubicBezTo>
                <a:cubicBezTo>
                  <a:pt x="75" y="535"/>
                  <a:pt x="109" y="460"/>
                  <a:pt x="149" y="388"/>
                </a:cubicBezTo>
                <a:cubicBezTo>
                  <a:pt x="189" y="316"/>
                  <a:pt x="235" y="248"/>
                  <a:pt x="285" y="183"/>
                </a:cubicBezTo>
                <a:cubicBezTo>
                  <a:pt x="310" y="151"/>
                  <a:pt x="337" y="119"/>
                  <a:pt x="364" y="89"/>
                </a:cubicBezTo>
                <a:cubicBezTo>
                  <a:pt x="378" y="74"/>
                  <a:pt x="392" y="58"/>
                  <a:pt x="406" y="44"/>
                </a:cubicBezTo>
                <a:cubicBezTo>
                  <a:pt x="421" y="29"/>
                  <a:pt x="435" y="15"/>
                  <a:pt x="450" y="1"/>
                </a:cubicBezTo>
                <a:cubicBezTo>
                  <a:pt x="450" y="0"/>
                  <a:pt x="450" y="0"/>
                  <a:pt x="450" y="0"/>
                </a:cubicBezTo>
                <a:cubicBezTo>
                  <a:pt x="434" y="14"/>
                  <a:pt x="420" y="28"/>
                  <a:pt x="405" y="43"/>
                </a:cubicBezTo>
                <a:cubicBezTo>
                  <a:pt x="391" y="57"/>
                  <a:pt x="377" y="72"/>
                  <a:pt x="363" y="88"/>
                </a:cubicBezTo>
                <a:cubicBezTo>
                  <a:pt x="335" y="118"/>
                  <a:pt x="308" y="149"/>
                  <a:pt x="283" y="181"/>
                </a:cubicBezTo>
                <a:cubicBezTo>
                  <a:pt x="232" y="246"/>
                  <a:pt x="185" y="314"/>
                  <a:pt x="145" y="386"/>
                </a:cubicBezTo>
                <a:cubicBezTo>
                  <a:pt x="104" y="457"/>
                  <a:pt x="70" y="533"/>
                  <a:pt x="45" y="611"/>
                </a:cubicBezTo>
                <a:cubicBezTo>
                  <a:pt x="19" y="690"/>
                  <a:pt x="3" y="771"/>
                  <a:pt x="0" y="854"/>
                </a:cubicBezTo>
                <a:cubicBezTo>
                  <a:pt x="0" y="856"/>
                  <a:pt x="0" y="857"/>
                  <a:pt x="0" y="859"/>
                </a:cubicBezTo>
                <a:cubicBezTo>
                  <a:pt x="2" y="865"/>
                  <a:pt x="4" y="872"/>
                  <a:pt x="7" y="878"/>
                </a:cubicBezTo>
                <a:cubicBezTo>
                  <a:pt x="7" y="870"/>
                  <a:pt x="7" y="862"/>
                  <a:pt x="7" y="85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" name="CustomShape 10"/>
          <p:cNvSpPr/>
          <p:nvPr/>
        </p:nvSpPr>
        <p:spPr>
          <a:xfrm>
            <a:off x="640800" y="6530040"/>
            <a:ext cx="111960" cy="336600"/>
          </a:xfrm>
          <a:custGeom>
            <a:avLst/>
            <a:gdLst/>
            <a:ahLst/>
            <a:rect l="l" t="t" r="r" b="b"/>
            <a:pathLst>
              <a:path w="35" h="73">
                <a:moveTo>
                  <a:pt x="0" y="0"/>
                </a:moveTo>
                <a:cubicBezTo>
                  <a:pt x="7" y="24"/>
                  <a:pt x="16" y="49"/>
                  <a:pt x="26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23" y="49"/>
                  <a:pt x="11" y="2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0" name="CustomShape 11"/>
          <p:cNvSpPr/>
          <p:nvPr/>
        </p:nvSpPr>
        <p:spPr>
          <a:xfrm>
            <a:off x="534960" y="5359320"/>
            <a:ext cx="25200" cy="221040"/>
          </a:xfrm>
          <a:custGeom>
            <a:avLst/>
            <a:gdLst/>
            <a:ahLst/>
            <a:rect l="l" t="t" r="r" b="b"/>
            <a:pathLst>
              <a:path w="8" h="48">
                <a:moveTo>
                  <a:pt x="7" y="44"/>
                </a:moveTo>
                <a:cubicBezTo>
                  <a:pt x="7" y="46"/>
                  <a:pt x="8" y="47"/>
                  <a:pt x="8" y="48"/>
                </a:cubicBezTo>
                <a:cubicBezTo>
                  <a:pt x="8" y="38"/>
                  <a:pt x="8" y="29"/>
                  <a:pt x="8" y="19"/>
                </a:cubicBezTo>
                <a:cubicBezTo>
                  <a:pt x="5" y="13"/>
                  <a:pt x="3" y="6"/>
                  <a:pt x="1" y="0"/>
                </a:cubicBezTo>
                <a:cubicBezTo>
                  <a:pt x="0" y="9"/>
                  <a:pt x="0" y="17"/>
                  <a:pt x="0" y="26"/>
                </a:cubicBezTo>
                <a:cubicBezTo>
                  <a:pt x="2" y="32"/>
                  <a:pt x="5" y="38"/>
                  <a:pt x="7" y="4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1" name="CustomShape 12"/>
          <p:cNvSpPr/>
          <p:nvPr/>
        </p:nvSpPr>
        <p:spPr>
          <a:xfrm>
            <a:off x="590400" y="6244560"/>
            <a:ext cx="164880" cy="621720"/>
          </a:xfrm>
          <a:custGeom>
            <a:avLst/>
            <a:gdLst/>
            <a:ahLst/>
            <a:rect l="l" t="t" r="r" b="b"/>
            <a:pathLst>
              <a:path w="52" h="135">
                <a:moveTo>
                  <a:pt x="7" y="18"/>
                </a:moveTo>
                <a:cubicBezTo>
                  <a:pt x="5" y="12"/>
                  <a:pt x="2" y="6"/>
                  <a:pt x="0" y="0"/>
                </a:cubicBezTo>
                <a:cubicBezTo>
                  <a:pt x="3" y="16"/>
                  <a:pt x="7" y="32"/>
                  <a:pt x="12" y="48"/>
                </a:cubicBezTo>
                <a:cubicBezTo>
                  <a:pt x="13" y="53"/>
                  <a:pt x="14" y="57"/>
                  <a:pt x="16" y="62"/>
                </a:cubicBezTo>
                <a:cubicBezTo>
                  <a:pt x="27" y="86"/>
                  <a:pt x="39" y="111"/>
                  <a:pt x="51" y="135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1" y="109"/>
                  <a:pt x="32" y="83"/>
                  <a:pt x="24" y="56"/>
                </a:cubicBezTo>
                <a:cubicBezTo>
                  <a:pt x="18" y="43"/>
                  <a:pt x="13" y="31"/>
                  <a:pt x="7" y="18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" name="CustomShape 13"/>
          <p:cNvSpPr/>
          <p:nvPr/>
        </p:nvSpPr>
        <p:spPr>
          <a:xfrm>
            <a:off x="20520" y="360"/>
            <a:ext cx="408960" cy="4400280"/>
          </a:xfrm>
          <a:custGeom>
            <a:avLst/>
            <a:gdLst/>
            <a:ahLst/>
            <a:rect l="l" t="t" r="r" b="b"/>
            <a:pathLst>
              <a:path w="103" h="920">
                <a:moveTo>
                  <a:pt x="7" y="210"/>
                </a:moveTo>
                <a:cubicBezTo>
                  <a:pt x="11" y="288"/>
                  <a:pt x="17" y="367"/>
                  <a:pt x="26" y="445"/>
                </a:cubicBezTo>
                <a:cubicBezTo>
                  <a:pt x="34" y="523"/>
                  <a:pt x="44" y="601"/>
                  <a:pt x="57" y="679"/>
                </a:cubicBezTo>
                <a:cubicBezTo>
                  <a:pt x="69" y="757"/>
                  <a:pt x="84" y="834"/>
                  <a:pt x="101" y="911"/>
                </a:cubicBezTo>
                <a:cubicBezTo>
                  <a:pt x="102" y="914"/>
                  <a:pt x="103" y="917"/>
                  <a:pt x="103" y="920"/>
                </a:cubicBezTo>
                <a:cubicBezTo>
                  <a:pt x="102" y="905"/>
                  <a:pt x="100" y="889"/>
                  <a:pt x="99" y="874"/>
                </a:cubicBezTo>
                <a:cubicBezTo>
                  <a:pt x="99" y="871"/>
                  <a:pt x="99" y="868"/>
                  <a:pt x="99" y="866"/>
                </a:cubicBezTo>
                <a:cubicBezTo>
                  <a:pt x="85" y="803"/>
                  <a:pt x="73" y="741"/>
                  <a:pt x="63" y="678"/>
                </a:cubicBezTo>
                <a:cubicBezTo>
                  <a:pt x="50" y="600"/>
                  <a:pt x="39" y="523"/>
                  <a:pt x="30" y="444"/>
                </a:cubicBezTo>
                <a:cubicBezTo>
                  <a:pt x="21" y="366"/>
                  <a:pt x="14" y="288"/>
                  <a:pt x="9" y="209"/>
                </a:cubicBezTo>
                <a:cubicBezTo>
                  <a:pt x="7" y="170"/>
                  <a:pt x="5" y="131"/>
                  <a:pt x="3" y="92"/>
                </a:cubicBezTo>
                <a:cubicBezTo>
                  <a:pt x="2" y="61"/>
                  <a:pt x="1" y="3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1" y="61"/>
                  <a:pt x="1" y="92"/>
                </a:cubicBezTo>
                <a:cubicBezTo>
                  <a:pt x="3" y="131"/>
                  <a:pt x="4" y="170"/>
                  <a:pt x="7" y="21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3" name="CustomShape 14"/>
          <p:cNvSpPr/>
          <p:nvPr/>
        </p:nvSpPr>
        <p:spPr>
          <a:xfrm>
            <a:off x="453600" y="4316400"/>
            <a:ext cx="349920" cy="1580040"/>
          </a:xfrm>
          <a:custGeom>
            <a:avLst/>
            <a:gdLst/>
            <a:ahLst/>
            <a:rect l="l" t="t" r="r" b="b"/>
            <a:pathLst>
              <a:path w="88" h="330">
                <a:moveTo>
                  <a:pt x="53" y="229"/>
                </a:moveTo>
                <a:cubicBezTo>
                  <a:pt x="64" y="263"/>
                  <a:pt x="75" y="297"/>
                  <a:pt x="88" y="330"/>
                </a:cubicBezTo>
                <a:cubicBezTo>
                  <a:pt x="88" y="323"/>
                  <a:pt x="88" y="315"/>
                  <a:pt x="88" y="308"/>
                </a:cubicBezTo>
                <a:cubicBezTo>
                  <a:pt x="88" y="307"/>
                  <a:pt x="88" y="305"/>
                  <a:pt x="88" y="304"/>
                </a:cubicBezTo>
                <a:cubicBezTo>
                  <a:pt x="79" y="278"/>
                  <a:pt x="70" y="252"/>
                  <a:pt x="62" y="226"/>
                </a:cubicBezTo>
                <a:cubicBezTo>
                  <a:pt x="38" y="152"/>
                  <a:pt x="17" y="76"/>
                  <a:pt x="0" y="0"/>
                </a:cubicBezTo>
                <a:cubicBezTo>
                  <a:pt x="2" y="21"/>
                  <a:pt x="4" y="42"/>
                  <a:pt x="7" y="63"/>
                </a:cubicBezTo>
                <a:cubicBezTo>
                  <a:pt x="21" y="119"/>
                  <a:pt x="36" y="174"/>
                  <a:pt x="53" y="2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" name="CustomShape 15"/>
          <p:cNvSpPr/>
          <p:nvPr/>
        </p:nvSpPr>
        <p:spPr>
          <a:xfrm>
            <a:off x="831600" y="5862600"/>
            <a:ext cx="356400" cy="990000"/>
          </a:xfrm>
          <a:custGeom>
            <a:avLst/>
            <a:gdLst/>
            <a:ahLst/>
            <a:rect l="l" t="t" r="r" b="b"/>
            <a:pathLst>
              <a:path w="90" h="207">
                <a:moveTo>
                  <a:pt x="6" y="15"/>
                </a:moveTo>
                <a:cubicBezTo>
                  <a:pt x="4" y="10"/>
                  <a:pt x="2" y="5"/>
                  <a:pt x="0" y="0"/>
                </a:cubicBezTo>
                <a:cubicBezTo>
                  <a:pt x="0" y="9"/>
                  <a:pt x="0" y="19"/>
                  <a:pt x="1" y="29"/>
                </a:cubicBezTo>
                <a:cubicBezTo>
                  <a:pt x="14" y="62"/>
                  <a:pt x="27" y="95"/>
                  <a:pt x="42" y="127"/>
                </a:cubicBezTo>
                <a:cubicBezTo>
                  <a:pt x="54" y="154"/>
                  <a:pt x="67" y="181"/>
                  <a:pt x="80" y="207"/>
                </a:cubicBezTo>
                <a:cubicBezTo>
                  <a:pt x="90" y="207"/>
                  <a:pt x="90" y="207"/>
                  <a:pt x="90" y="207"/>
                </a:cubicBezTo>
                <a:cubicBezTo>
                  <a:pt x="76" y="180"/>
                  <a:pt x="63" y="152"/>
                  <a:pt x="50" y="123"/>
                </a:cubicBezTo>
                <a:cubicBezTo>
                  <a:pt x="34" y="88"/>
                  <a:pt x="20" y="51"/>
                  <a:pt x="6" y="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5" name="CustomShape 16"/>
          <p:cNvSpPr/>
          <p:nvPr/>
        </p:nvSpPr>
        <p:spPr>
          <a:xfrm>
            <a:off x="429840" y="4364280"/>
            <a:ext cx="456480" cy="2235240"/>
          </a:xfrm>
          <a:custGeom>
            <a:avLst/>
            <a:gdLst/>
            <a:ahLst/>
            <a:rect l="l" t="t" r="r" b="b"/>
            <a:pathLst>
              <a:path w="115" h="467">
                <a:moveTo>
                  <a:pt x="101" y="409"/>
                </a:moveTo>
                <a:cubicBezTo>
                  <a:pt x="93" y="388"/>
                  <a:pt x="85" y="366"/>
                  <a:pt x="78" y="344"/>
                </a:cubicBezTo>
                <a:cubicBezTo>
                  <a:pt x="57" y="281"/>
                  <a:pt x="41" y="216"/>
                  <a:pt x="29" y="151"/>
                </a:cubicBezTo>
                <a:cubicBezTo>
                  <a:pt x="22" y="119"/>
                  <a:pt x="17" y="86"/>
                  <a:pt x="13" y="53"/>
                </a:cubicBezTo>
                <a:cubicBezTo>
                  <a:pt x="9" y="35"/>
                  <a:pt x="4" y="18"/>
                  <a:pt x="0" y="0"/>
                </a:cubicBezTo>
                <a:cubicBezTo>
                  <a:pt x="5" y="51"/>
                  <a:pt x="12" y="102"/>
                  <a:pt x="21" y="152"/>
                </a:cubicBezTo>
                <a:cubicBezTo>
                  <a:pt x="33" y="218"/>
                  <a:pt x="49" y="283"/>
                  <a:pt x="69" y="347"/>
                </a:cubicBezTo>
                <a:cubicBezTo>
                  <a:pt x="79" y="378"/>
                  <a:pt x="90" y="410"/>
                  <a:pt x="103" y="441"/>
                </a:cubicBezTo>
                <a:cubicBezTo>
                  <a:pt x="107" y="449"/>
                  <a:pt x="111" y="458"/>
                  <a:pt x="115" y="467"/>
                </a:cubicBezTo>
                <a:cubicBezTo>
                  <a:pt x="114" y="464"/>
                  <a:pt x="113" y="461"/>
                  <a:pt x="112" y="458"/>
                </a:cubicBezTo>
                <a:cubicBezTo>
                  <a:pt x="108" y="442"/>
                  <a:pt x="104" y="425"/>
                  <a:pt x="101" y="40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6" name="CustomShape 17"/>
          <p:cNvSpPr/>
          <p:nvPr/>
        </p:nvSpPr>
        <p:spPr>
          <a:xfrm>
            <a:off x="385560" y="1289160"/>
            <a:ext cx="143640" cy="3026520"/>
          </a:xfrm>
          <a:custGeom>
            <a:avLst/>
            <a:gdLst/>
            <a:ahLst/>
            <a:rect l="l" t="t" r="r" b="b"/>
            <a:pathLst>
              <a:path w="36" h="633">
                <a:moveTo>
                  <a:pt x="17" y="633"/>
                </a:moveTo>
                <a:cubicBezTo>
                  <a:pt x="15" y="621"/>
                  <a:pt x="14" y="609"/>
                  <a:pt x="13" y="597"/>
                </a:cubicBezTo>
                <a:cubicBezTo>
                  <a:pt x="8" y="530"/>
                  <a:pt x="5" y="464"/>
                  <a:pt x="5" y="398"/>
                </a:cubicBezTo>
                <a:cubicBezTo>
                  <a:pt x="5" y="331"/>
                  <a:pt x="8" y="265"/>
                  <a:pt x="13" y="198"/>
                </a:cubicBezTo>
                <a:cubicBezTo>
                  <a:pt x="15" y="165"/>
                  <a:pt x="18" y="132"/>
                  <a:pt x="22" y="99"/>
                </a:cubicBezTo>
                <a:cubicBezTo>
                  <a:pt x="26" y="66"/>
                  <a:pt x="30" y="33"/>
                  <a:pt x="36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33"/>
                  <a:pt x="24" y="66"/>
                  <a:pt x="20" y="99"/>
                </a:cubicBezTo>
                <a:cubicBezTo>
                  <a:pt x="16" y="132"/>
                  <a:pt x="13" y="165"/>
                  <a:pt x="10" y="198"/>
                </a:cubicBezTo>
                <a:cubicBezTo>
                  <a:pt x="4" y="264"/>
                  <a:pt x="1" y="331"/>
                  <a:pt x="1" y="398"/>
                </a:cubicBezTo>
                <a:cubicBezTo>
                  <a:pt x="0" y="461"/>
                  <a:pt x="2" y="525"/>
                  <a:pt x="7" y="589"/>
                </a:cubicBezTo>
                <a:cubicBezTo>
                  <a:pt x="10" y="603"/>
                  <a:pt x="13" y="618"/>
                  <a:pt x="16" y="632"/>
                </a:cubicBezTo>
                <a:cubicBezTo>
                  <a:pt x="16" y="632"/>
                  <a:pt x="17" y="633"/>
                  <a:pt x="17" y="63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7" name="CustomShape 18"/>
          <p:cNvSpPr/>
          <p:nvPr/>
        </p:nvSpPr>
        <p:spPr>
          <a:xfrm>
            <a:off x="918720" y="6571440"/>
            <a:ext cx="110520" cy="280800"/>
          </a:xfrm>
          <a:custGeom>
            <a:avLst/>
            <a:gdLst/>
            <a:ahLst/>
            <a:rect l="l" t="t" r="r" b="b"/>
            <a:pathLst>
              <a:path w="28" h="59">
                <a:moveTo>
                  <a:pt x="22" y="59"/>
                </a:moveTo>
                <a:cubicBezTo>
                  <a:pt x="28" y="59"/>
                  <a:pt x="28" y="59"/>
                  <a:pt x="28" y="59"/>
                </a:cubicBezTo>
                <a:cubicBezTo>
                  <a:pt x="18" y="40"/>
                  <a:pt x="9" y="20"/>
                  <a:pt x="0" y="0"/>
                </a:cubicBezTo>
                <a:cubicBezTo>
                  <a:pt x="6" y="20"/>
                  <a:pt x="13" y="40"/>
                  <a:pt x="22" y="5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8" name="CustomShape 19"/>
          <p:cNvSpPr/>
          <p:nvPr/>
        </p:nvSpPr>
        <p:spPr>
          <a:xfrm>
            <a:off x="414000" y="4107600"/>
            <a:ext cx="67680" cy="510840"/>
          </a:xfrm>
          <a:custGeom>
            <a:avLst/>
            <a:gdLst/>
            <a:ahLst/>
            <a:rect l="l" t="t" r="r" b="b"/>
            <a:pathLst>
              <a:path w="17" h="107">
                <a:moveTo>
                  <a:pt x="4" y="54"/>
                </a:moveTo>
                <a:cubicBezTo>
                  <a:pt x="8" y="72"/>
                  <a:pt x="13" y="89"/>
                  <a:pt x="17" y="107"/>
                </a:cubicBezTo>
                <a:cubicBezTo>
                  <a:pt x="14" y="86"/>
                  <a:pt x="12" y="65"/>
                  <a:pt x="10" y="44"/>
                </a:cubicBezTo>
                <a:cubicBezTo>
                  <a:pt x="10" y="44"/>
                  <a:pt x="9" y="43"/>
                  <a:pt x="9" y="43"/>
                </a:cubicBezTo>
                <a:cubicBezTo>
                  <a:pt x="6" y="29"/>
                  <a:pt x="3" y="14"/>
                  <a:pt x="0" y="0"/>
                </a:cubicBezTo>
                <a:cubicBezTo>
                  <a:pt x="0" y="2"/>
                  <a:pt x="0" y="5"/>
                  <a:pt x="0" y="8"/>
                </a:cubicBezTo>
                <a:cubicBezTo>
                  <a:pt x="1" y="23"/>
                  <a:pt x="3" y="39"/>
                  <a:pt x="4" y="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9" name="CustomShape 20"/>
          <p:cNvSpPr/>
          <p:nvPr/>
        </p:nvSpPr>
        <p:spPr>
          <a:xfrm>
            <a:off x="804600" y="3145680"/>
            <a:ext cx="1167480" cy="2716200"/>
          </a:xfrm>
          <a:custGeom>
            <a:avLst/>
            <a:gdLst/>
            <a:ahLst/>
            <a:rect l="l" t="t" r="r" b="b"/>
            <a:pathLst>
              <a:path w="294" h="568">
                <a:moveTo>
                  <a:pt x="8" y="553"/>
                </a:moveTo>
                <a:cubicBezTo>
                  <a:pt x="9" y="501"/>
                  <a:pt x="19" y="448"/>
                  <a:pt x="35" y="397"/>
                </a:cubicBezTo>
                <a:cubicBezTo>
                  <a:pt x="51" y="347"/>
                  <a:pt x="73" y="298"/>
                  <a:pt x="99" y="252"/>
                </a:cubicBezTo>
                <a:cubicBezTo>
                  <a:pt x="124" y="205"/>
                  <a:pt x="154" y="161"/>
                  <a:pt x="187" y="119"/>
                </a:cubicBezTo>
                <a:cubicBezTo>
                  <a:pt x="203" y="98"/>
                  <a:pt x="220" y="77"/>
                  <a:pt x="238" y="58"/>
                </a:cubicBezTo>
                <a:cubicBezTo>
                  <a:pt x="247" y="48"/>
                  <a:pt x="256" y="38"/>
                  <a:pt x="265" y="28"/>
                </a:cubicBezTo>
                <a:cubicBezTo>
                  <a:pt x="274" y="19"/>
                  <a:pt x="284" y="9"/>
                  <a:pt x="294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83" y="9"/>
                  <a:pt x="273" y="18"/>
                  <a:pt x="264" y="27"/>
                </a:cubicBezTo>
                <a:cubicBezTo>
                  <a:pt x="255" y="37"/>
                  <a:pt x="246" y="47"/>
                  <a:pt x="237" y="56"/>
                </a:cubicBezTo>
                <a:cubicBezTo>
                  <a:pt x="218" y="76"/>
                  <a:pt x="201" y="96"/>
                  <a:pt x="185" y="117"/>
                </a:cubicBezTo>
                <a:cubicBezTo>
                  <a:pt x="151" y="159"/>
                  <a:pt x="121" y="203"/>
                  <a:pt x="95" y="249"/>
                </a:cubicBezTo>
                <a:cubicBezTo>
                  <a:pt x="68" y="296"/>
                  <a:pt x="46" y="345"/>
                  <a:pt x="30" y="396"/>
                </a:cubicBezTo>
                <a:cubicBezTo>
                  <a:pt x="13" y="445"/>
                  <a:pt x="3" y="497"/>
                  <a:pt x="0" y="549"/>
                </a:cubicBezTo>
                <a:cubicBezTo>
                  <a:pt x="3" y="555"/>
                  <a:pt x="5" y="561"/>
                  <a:pt x="7" y="568"/>
                </a:cubicBezTo>
                <a:cubicBezTo>
                  <a:pt x="7" y="563"/>
                  <a:pt x="7" y="558"/>
                  <a:pt x="8" y="5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0" name="CustomShape 21"/>
          <p:cNvSpPr/>
          <p:nvPr/>
        </p:nvSpPr>
        <p:spPr>
          <a:xfrm>
            <a:off x="887040" y="6600240"/>
            <a:ext cx="99360" cy="252360"/>
          </a:xfrm>
          <a:custGeom>
            <a:avLst/>
            <a:gdLst/>
            <a:ahLst/>
            <a:rect l="l" t="t" r="r" b="b"/>
            <a:pathLst>
              <a:path w="25" h="53">
                <a:moveTo>
                  <a:pt x="0" y="0"/>
                </a:moveTo>
                <a:cubicBezTo>
                  <a:pt x="5" y="18"/>
                  <a:pt x="12" y="36"/>
                  <a:pt x="19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16" y="36"/>
                  <a:pt x="8" y="18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1" name="CustomShape 22"/>
          <p:cNvSpPr/>
          <p:nvPr/>
        </p:nvSpPr>
        <p:spPr>
          <a:xfrm>
            <a:off x="804600" y="5897160"/>
            <a:ext cx="113400" cy="673560"/>
          </a:xfrm>
          <a:custGeom>
            <a:avLst/>
            <a:gdLst/>
            <a:ahLst/>
            <a:rect l="l" t="t" r="r" b="b"/>
            <a:pathLst>
              <a:path w="29" h="141">
                <a:moveTo>
                  <a:pt x="0" y="0"/>
                </a:moveTo>
                <a:cubicBezTo>
                  <a:pt x="0" y="30"/>
                  <a:pt x="2" y="60"/>
                  <a:pt x="7" y="89"/>
                </a:cubicBezTo>
                <a:cubicBezTo>
                  <a:pt x="11" y="98"/>
                  <a:pt x="14" y="108"/>
                  <a:pt x="18" y="117"/>
                </a:cubicBezTo>
                <a:cubicBezTo>
                  <a:pt x="22" y="125"/>
                  <a:pt x="25" y="133"/>
                  <a:pt x="29" y="141"/>
                </a:cubicBezTo>
                <a:cubicBezTo>
                  <a:pt x="28" y="139"/>
                  <a:pt x="28" y="137"/>
                  <a:pt x="27" y="135"/>
                </a:cubicBezTo>
                <a:cubicBezTo>
                  <a:pt x="16" y="98"/>
                  <a:pt x="10" y="60"/>
                  <a:pt x="8" y="22"/>
                </a:cubicBezTo>
                <a:cubicBezTo>
                  <a:pt x="7" y="18"/>
                  <a:pt x="5" y="15"/>
                  <a:pt x="4" y="11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2" name="CustomShape 23"/>
          <p:cNvSpPr/>
          <p:nvPr/>
        </p:nvSpPr>
        <p:spPr>
          <a:xfrm>
            <a:off x="804600" y="5772600"/>
            <a:ext cx="30960" cy="227160"/>
          </a:xfrm>
          <a:custGeom>
            <a:avLst/>
            <a:gdLst/>
            <a:ahLst/>
            <a:rect l="l" t="t" r="r" b="b"/>
            <a:pathLst>
              <a:path w="8" h="48">
                <a:moveTo>
                  <a:pt x="0" y="26"/>
                </a:moveTo>
                <a:cubicBezTo>
                  <a:pt x="1" y="29"/>
                  <a:pt x="2" y="33"/>
                  <a:pt x="4" y="37"/>
                </a:cubicBezTo>
                <a:cubicBezTo>
                  <a:pt x="5" y="41"/>
                  <a:pt x="7" y="44"/>
                  <a:pt x="8" y="48"/>
                </a:cubicBezTo>
                <a:cubicBezTo>
                  <a:pt x="7" y="38"/>
                  <a:pt x="7" y="28"/>
                  <a:pt x="7" y="19"/>
                </a:cubicBezTo>
                <a:cubicBezTo>
                  <a:pt x="5" y="12"/>
                  <a:pt x="3" y="6"/>
                  <a:pt x="0" y="0"/>
                </a:cubicBezTo>
                <a:cubicBezTo>
                  <a:pt x="0" y="1"/>
                  <a:pt x="0" y="3"/>
                  <a:pt x="0" y="4"/>
                </a:cubicBezTo>
                <a:cubicBezTo>
                  <a:pt x="0" y="11"/>
                  <a:pt x="0" y="19"/>
                  <a:pt x="0" y="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3" name="CustomShape 24"/>
          <p:cNvSpPr/>
          <p:nvPr/>
        </p:nvSpPr>
        <p:spPr>
          <a:xfrm>
            <a:off x="831600" y="6322680"/>
            <a:ext cx="173880" cy="529920"/>
          </a:xfrm>
          <a:custGeom>
            <a:avLst/>
            <a:gdLst/>
            <a:ahLst/>
            <a:rect l="l" t="t" r="r" b="b"/>
            <a:pathLst>
              <a:path w="44" h="111">
                <a:moveTo>
                  <a:pt x="11" y="28"/>
                </a:moveTo>
                <a:cubicBezTo>
                  <a:pt x="7" y="19"/>
                  <a:pt x="4" y="9"/>
                  <a:pt x="0" y="0"/>
                </a:cubicBezTo>
                <a:cubicBezTo>
                  <a:pt x="3" y="16"/>
                  <a:pt x="7" y="33"/>
                  <a:pt x="11" y="49"/>
                </a:cubicBezTo>
                <a:cubicBezTo>
                  <a:pt x="12" y="52"/>
                  <a:pt x="13" y="55"/>
                  <a:pt x="14" y="58"/>
                </a:cubicBezTo>
                <a:cubicBezTo>
                  <a:pt x="22" y="76"/>
                  <a:pt x="30" y="94"/>
                  <a:pt x="39" y="111"/>
                </a:cubicBezTo>
                <a:cubicBezTo>
                  <a:pt x="44" y="111"/>
                  <a:pt x="44" y="111"/>
                  <a:pt x="44" y="111"/>
                </a:cubicBezTo>
                <a:cubicBezTo>
                  <a:pt x="35" y="92"/>
                  <a:pt x="28" y="72"/>
                  <a:pt x="22" y="52"/>
                </a:cubicBezTo>
                <a:cubicBezTo>
                  <a:pt x="18" y="44"/>
                  <a:pt x="15" y="36"/>
                  <a:pt x="11" y="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4" name="CustomShape 25"/>
          <p:cNvSpPr/>
          <p:nvPr/>
        </p:nvSpPr>
        <p:spPr>
          <a:xfrm>
            <a:off x="0" y="0"/>
            <a:ext cx="182160" cy="685728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r="5400000" dist="254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25" name="CustomShape 26"/>
          <p:cNvSpPr/>
          <p:nvPr/>
        </p:nvSpPr>
        <p:spPr>
          <a:xfrm>
            <a:off x="-31680" y="4321080"/>
            <a:ext cx="1394640" cy="781200"/>
          </a:xfrm>
          <a:custGeom>
            <a:avLst/>
            <a:gdLst/>
            <a:ah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6" name="PlaceHolder 27"/>
          <p:cNvSpPr>
            <a:spLocks noGrp="1"/>
          </p:cNvSpPr>
          <p:nvPr>
            <p:ph type="title"/>
          </p:nvPr>
        </p:nvSpPr>
        <p:spPr>
          <a:xfrm>
            <a:off x="1945080" y="624240"/>
            <a:ext cx="6588360" cy="128016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7" name="PlaceHolder 2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ustomShape 1"/>
          <p:cNvSpPr/>
          <p:nvPr/>
        </p:nvSpPr>
        <p:spPr>
          <a:xfrm>
            <a:off x="0" y="2575080"/>
            <a:ext cx="69120" cy="625320"/>
          </a:xfrm>
          <a:custGeom>
            <a:avLst/>
            <a:gdLst/>
            <a:ahLst/>
            <a:rect l="l" t="t" r="r" b="b"/>
            <a:pathLst>
              <a:path w="22" h="136">
                <a:moveTo>
                  <a:pt x="22" y="136"/>
                </a:moveTo>
                <a:cubicBezTo>
                  <a:pt x="20" y="117"/>
                  <a:pt x="19" y="99"/>
                  <a:pt x="17" y="80"/>
                </a:cubicBezTo>
                <a:cubicBezTo>
                  <a:pt x="11" y="54"/>
                  <a:pt x="6" y="27"/>
                  <a:pt x="0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6" y="64"/>
                  <a:pt x="13" y="94"/>
                  <a:pt x="20" y="124"/>
                </a:cubicBezTo>
                <a:cubicBezTo>
                  <a:pt x="20" y="128"/>
                  <a:pt x="21" y="132"/>
                  <a:pt x="22" y="136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CustomShape 2"/>
          <p:cNvSpPr/>
          <p:nvPr/>
        </p:nvSpPr>
        <p:spPr>
          <a:xfrm>
            <a:off x="89280" y="3156480"/>
            <a:ext cx="448560" cy="2321640"/>
          </a:xfrm>
          <a:custGeom>
            <a:avLst/>
            <a:gdLst/>
            <a:ahLst/>
            <a:rect l="l" t="t" r="r" b="b"/>
            <a:pathLst>
              <a:path w="140" h="504">
                <a:moveTo>
                  <a:pt x="86" y="350"/>
                </a:moveTo>
                <a:cubicBezTo>
                  <a:pt x="103" y="402"/>
                  <a:pt x="120" y="453"/>
                  <a:pt x="139" y="504"/>
                </a:cubicBezTo>
                <a:cubicBezTo>
                  <a:pt x="139" y="495"/>
                  <a:pt x="139" y="487"/>
                  <a:pt x="140" y="478"/>
                </a:cubicBezTo>
                <a:cubicBezTo>
                  <a:pt x="124" y="435"/>
                  <a:pt x="109" y="391"/>
                  <a:pt x="95" y="347"/>
                </a:cubicBezTo>
                <a:cubicBezTo>
                  <a:pt x="58" y="233"/>
                  <a:pt x="27" y="117"/>
                  <a:pt x="0" y="0"/>
                </a:cubicBezTo>
                <a:cubicBezTo>
                  <a:pt x="2" y="20"/>
                  <a:pt x="4" y="41"/>
                  <a:pt x="6" y="61"/>
                </a:cubicBezTo>
                <a:cubicBezTo>
                  <a:pt x="30" y="158"/>
                  <a:pt x="56" y="255"/>
                  <a:pt x="86" y="35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4" name="CustomShape 3"/>
          <p:cNvSpPr/>
          <p:nvPr/>
        </p:nvSpPr>
        <p:spPr>
          <a:xfrm>
            <a:off x="560520" y="5447160"/>
            <a:ext cx="422640" cy="1419480"/>
          </a:xfrm>
          <a:custGeom>
            <a:avLst/>
            <a:gdLst/>
            <a:ahLst/>
            <a:rect l="l" t="t" r="r" b="b"/>
            <a:pathLst>
              <a:path w="132" h="308">
                <a:moveTo>
                  <a:pt x="8" y="22"/>
                </a:moveTo>
                <a:cubicBezTo>
                  <a:pt x="5" y="15"/>
                  <a:pt x="2" y="8"/>
                  <a:pt x="0" y="0"/>
                </a:cubicBezTo>
                <a:cubicBezTo>
                  <a:pt x="0" y="10"/>
                  <a:pt x="0" y="19"/>
                  <a:pt x="0" y="29"/>
                </a:cubicBezTo>
                <a:cubicBezTo>
                  <a:pt x="21" y="85"/>
                  <a:pt x="44" y="140"/>
                  <a:pt x="68" y="194"/>
                </a:cubicBezTo>
                <a:cubicBezTo>
                  <a:pt x="85" y="232"/>
                  <a:pt x="104" y="270"/>
                  <a:pt x="123" y="308"/>
                </a:cubicBezTo>
                <a:cubicBezTo>
                  <a:pt x="132" y="308"/>
                  <a:pt x="132" y="308"/>
                  <a:pt x="132" y="308"/>
                </a:cubicBezTo>
                <a:cubicBezTo>
                  <a:pt x="113" y="269"/>
                  <a:pt x="94" y="230"/>
                  <a:pt x="77" y="190"/>
                </a:cubicBezTo>
                <a:cubicBezTo>
                  <a:pt x="52" y="135"/>
                  <a:pt x="29" y="79"/>
                  <a:pt x="8" y="22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5" name="CustomShape 4"/>
          <p:cNvSpPr/>
          <p:nvPr/>
        </p:nvSpPr>
        <p:spPr>
          <a:xfrm>
            <a:off x="666720" y="6503760"/>
            <a:ext cx="118440" cy="362880"/>
          </a:xfrm>
          <a:custGeom>
            <a:avLst/>
            <a:gdLst/>
            <a:ahLst/>
            <a:rect l="l" t="t" r="r" b="b"/>
            <a:pathLst>
              <a:path w="37" h="79">
                <a:moveTo>
                  <a:pt x="28" y="79"/>
                </a:moveTo>
                <a:cubicBezTo>
                  <a:pt x="37" y="79"/>
                  <a:pt x="37" y="79"/>
                  <a:pt x="37" y="79"/>
                </a:cubicBezTo>
                <a:cubicBezTo>
                  <a:pt x="24" y="53"/>
                  <a:pt x="12" y="27"/>
                  <a:pt x="0" y="0"/>
                </a:cubicBezTo>
                <a:cubicBezTo>
                  <a:pt x="8" y="27"/>
                  <a:pt x="17" y="53"/>
                  <a:pt x="28" y="79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6" name="CustomShape 5"/>
          <p:cNvSpPr/>
          <p:nvPr/>
        </p:nvSpPr>
        <p:spPr>
          <a:xfrm>
            <a:off x="69840" y="3201120"/>
            <a:ext cx="570240" cy="3327840"/>
          </a:xfrm>
          <a:custGeom>
            <a:avLst/>
            <a:gdLst/>
            <a:ahLst/>
            <a:rect l="l" t="t" r="r" b="b"/>
            <a:pathLst>
              <a:path w="178" h="722">
                <a:moveTo>
                  <a:pt x="162" y="660"/>
                </a:moveTo>
                <a:cubicBezTo>
                  <a:pt x="145" y="618"/>
                  <a:pt x="130" y="576"/>
                  <a:pt x="116" y="534"/>
                </a:cubicBezTo>
                <a:cubicBezTo>
                  <a:pt x="84" y="437"/>
                  <a:pt x="59" y="337"/>
                  <a:pt x="40" y="236"/>
                </a:cubicBezTo>
                <a:cubicBezTo>
                  <a:pt x="29" y="175"/>
                  <a:pt x="20" y="113"/>
                  <a:pt x="12" y="51"/>
                </a:cubicBezTo>
                <a:cubicBezTo>
                  <a:pt x="8" y="34"/>
                  <a:pt x="4" y="17"/>
                  <a:pt x="0" y="0"/>
                </a:cubicBezTo>
                <a:cubicBezTo>
                  <a:pt x="8" y="79"/>
                  <a:pt x="19" y="159"/>
                  <a:pt x="33" y="237"/>
                </a:cubicBezTo>
                <a:cubicBezTo>
                  <a:pt x="51" y="339"/>
                  <a:pt x="76" y="439"/>
                  <a:pt x="107" y="537"/>
                </a:cubicBezTo>
                <a:cubicBezTo>
                  <a:pt x="123" y="586"/>
                  <a:pt x="141" y="634"/>
                  <a:pt x="160" y="681"/>
                </a:cubicBezTo>
                <a:cubicBezTo>
                  <a:pt x="166" y="695"/>
                  <a:pt x="172" y="708"/>
                  <a:pt x="178" y="722"/>
                </a:cubicBezTo>
                <a:cubicBezTo>
                  <a:pt x="176" y="717"/>
                  <a:pt x="175" y="713"/>
                  <a:pt x="174" y="708"/>
                </a:cubicBezTo>
                <a:cubicBezTo>
                  <a:pt x="169" y="692"/>
                  <a:pt x="165" y="676"/>
                  <a:pt x="162" y="66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CustomShape 6"/>
          <p:cNvSpPr/>
          <p:nvPr/>
        </p:nvSpPr>
        <p:spPr>
          <a:xfrm>
            <a:off x="15480" y="228600"/>
            <a:ext cx="73080" cy="2927160"/>
          </a:xfrm>
          <a:custGeom>
            <a:avLst/>
            <a:gdLst/>
            <a:ahLst/>
            <a:rect l="l" t="t" r="r" b="b"/>
            <a:pathLst>
              <a:path w="23" h="635">
                <a:moveTo>
                  <a:pt x="11" y="577"/>
                </a:moveTo>
                <a:cubicBezTo>
                  <a:pt x="12" y="581"/>
                  <a:pt x="12" y="585"/>
                  <a:pt x="12" y="589"/>
                </a:cubicBezTo>
                <a:cubicBezTo>
                  <a:pt x="15" y="603"/>
                  <a:pt x="19" y="617"/>
                  <a:pt x="22" y="632"/>
                </a:cubicBezTo>
                <a:cubicBezTo>
                  <a:pt x="22" y="633"/>
                  <a:pt x="22" y="634"/>
                  <a:pt x="23" y="635"/>
                </a:cubicBezTo>
                <a:cubicBezTo>
                  <a:pt x="21" y="615"/>
                  <a:pt x="19" y="596"/>
                  <a:pt x="17" y="576"/>
                </a:cubicBezTo>
                <a:cubicBezTo>
                  <a:pt x="9" y="474"/>
                  <a:pt x="5" y="372"/>
                  <a:pt x="5" y="269"/>
                </a:cubicBezTo>
                <a:cubicBezTo>
                  <a:pt x="6" y="179"/>
                  <a:pt x="9" y="90"/>
                  <a:pt x="15" y="0"/>
                </a:cubicBezTo>
                <a:cubicBezTo>
                  <a:pt x="12" y="0"/>
                  <a:pt x="12" y="0"/>
                  <a:pt x="12" y="0"/>
                </a:cubicBezTo>
                <a:cubicBezTo>
                  <a:pt x="5" y="89"/>
                  <a:pt x="2" y="179"/>
                  <a:pt x="1" y="269"/>
                </a:cubicBezTo>
                <a:cubicBezTo>
                  <a:pt x="0" y="372"/>
                  <a:pt x="3" y="474"/>
                  <a:pt x="11" y="577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CustomShape 7"/>
          <p:cNvSpPr/>
          <p:nvPr/>
        </p:nvSpPr>
        <p:spPr>
          <a:xfrm>
            <a:off x="54360" y="2944080"/>
            <a:ext cx="53640" cy="493200"/>
          </a:xfrm>
          <a:custGeom>
            <a:avLst/>
            <a:gdLst/>
            <a:ahLst/>
            <a:rect l="l" t="t" r="r" b="b"/>
            <a:pathLst>
              <a:path w="17" h="107">
                <a:moveTo>
                  <a:pt x="0" y="0"/>
                </a:moveTo>
                <a:cubicBezTo>
                  <a:pt x="2" y="19"/>
                  <a:pt x="3" y="37"/>
                  <a:pt x="5" y="56"/>
                </a:cubicBezTo>
                <a:cubicBezTo>
                  <a:pt x="9" y="73"/>
                  <a:pt x="13" y="90"/>
                  <a:pt x="17" y="107"/>
                </a:cubicBezTo>
                <a:cubicBezTo>
                  <a:pt x="15" y="87"/>
                  <a:pt x="13" y="66"/>
                  <a:pt x="11" y="46"/>
                </a:cubicBezTo>
                <a:cubicBezTo>
                  <a:pt x="10" y="45"/>
                  <a:pt x="10" y="44"/>
                  <a:pt x="10" y="43"/>
                </a:cubicBezTo>
                <a:cubicBezTo>
                  <a:pt x="7" y="28"/>
                  <a:pt x="3" y="1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9" name="CustomShape 8"/>
          <p:cNvSpPr/>
          <p:nvPr/>
        </p:nvSpPr>
        <p:spPr>
          <a:xfrm>
            <a:off x="534960" y="5478840"/>
            <a:ext cx="131400" cy="1024200"/>
          </a:xfrm>
          <a:custGeom>
            <a:avLst/>
            <a:gdLst/>
            <a:ahLst/>
            <a:rect l="l" t="t" r="r" b="b"/>
            <a:pathLst>
              <a:path w="41" h="222">
                <a:moveTo>
                  <a:pt x="0" y="0"/>
                </a:moveTo>
                <a:cubicBezTo>
                  <a:pt x="0" y="31"/>
                  <a:pt x="2" y="62"/>
                  <a:pt x="5" y="93"/>
                </a:cubicBezTo>
                <a:cubicBezTo>
                  <a:pt x="8" y="117"/>
                  <a:pt x="12" y="142"/>
                  <a:pt x="17" y="166"/>
                </a:cubicBezTo>
                <a:cubicBezTo>
                  <a:pt x="19" y="172"/>
                  <a:pt x="22" y="178"/>
                  <a:pt x="24" y="184"/>
                </a:cubicBezTo>
                <a:cubicBezTo>
                  <a:pt x="30" y="197"/>
                  <a:pt x="35" y="209"/>
                  <a:pt x="41" y="222"/>
                </a:cubicBezTo>
                <a:cubicBezTo>
                  <a:pt x="40" y="219"/>
                  <a:pt x="39" y="215"/>
                  <a:pt x="38" y="212"/>
                </a:cubicBezTo>
                <a:cubicBezTo>
                  <a:pt x="26" y="172"/>
                  <a:pt x="18" y="132"/>
                  <a:pt x="13" y="92"/>
                </a:cubicBezTo>
                <a:cubicBezTo>
                  <a:pt x="11" y="68"/>
                  <a:pt x="9" y="45"/>
                  <a:pt x="8" y="22"/>
                </a:cubicBezTo>
                <a:cubicBezTo>
                  <a:pt x="8" y="21"/>
                  <a:pt x="7" y="20"/>
                  <a:pt x="7" y="18"/>
                </a:cubicBezTo>
                <a:cubicBezTo>
                  <a:pt x="5" y="12"/>
                  <a:pt x="2" y="6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0" name="CustomShape 9"/>
          <p:cNvSpPr/>
          <p:nvPr/>
        </p:nvSpPr>
        <p:spPr>
          <a:xfrm>
            <a:off x="538560" y="1398960"/>
            <a:ext cx="1441800" cy="4047480"/>
          </a:xfrm>
          <a:custGeom>
            <a:avLst/>
            <a:gdLst/>
            <a:ahLst/>
            <a:rect l="l" t="t" r="r" b="b"/>
            <a:pathLst>
              <a:path w="450" h="878">
                <a:moveTo>
                  <a:pt x="7" y="854"/>
                </a:moveTo>
                <a:cubicBezTo>
                  <a:pt x="10" y="772"/>
                  <a:pt x="26" y="691"/>
                  <a:pt x="50" y="613"/>
                </a:cubicBezTo>
                <a:cubicBezTo>
                  <a:pt x="75" y="535"/>
                  <a:pt x="109" y="460"/>
                  <a:pt x="149" y="388"/>
                </a:cubicBezTo>
                <a:cubicBezTo>
                  <a:pt x="189" y="316"/>
                  <a:pt x="235" y="248"/>
                  <a:pt x="285" y="183"/>
                </a:cubicBezTo>
                <a:cubicBezTo>
                  <a:pt x="310" y="151"/>
                  <a:pt x="337" y="119"/>
                  <a:pt x="364" y="89"/>
                </a:cubicBezTo>
                <a:cubicBezTo>
                  <a:pt x="378" y="74"/>
                  <a:pt x="392" y="58"/>
                  <a:pt x="406" y="44"/>
                </a:cubicBezTo>
                <a:cubicBezTo>
                  <a:pt x="421" y="29"/>
                  <a:pt x="435" y="15"/>
                  <a:pt x="450" y="1"/>
                </a:cubicBezTo>
                <a:cubicBezTo>
                  <a:pt x="450" y="0"/>
                  <a:pt x="450" y="0"/>
                  <a:pt x="450" y="0"/>
                </a:cubicBezTo>
                <a:cubicBezTo>
                  <a:pt x="434" y="14"/>
                  <a:pt x="420" y="28"/>
                  <a:pt x="405" y="43"/>
                </a:cubicBezTo>
                <a:cubicBezTo>
                  <a:pt x="391" y="57"/>
                  <a:pt x="377" y="72"/>
                  <a:pt x="363" y="88"/>
                </a:cubicBezTo>
                <a:cubicBezTo>
                  <a:pt x="335" y="118"/>
                  <a:pt x="308" y="149"/>
                  <a:pt x="283" y="181"/>
                </a:cubicBezTo>
                <a:cubicBezTo>
                  <a:pt x="232" y="246"/>
                  <a:pt x="185" y="314"/>
                  <a:pt x="145" y="386"/>
                </a:cubicBezTo>
                <a:cubicBezTo>
                  <a:pt x="104" y="457"/>
                  <a:pt x="70" y="533"/>
                  <a:pt x="45" y="611"/>
                </a:cubicBezTo>
                <a:cubicBezTo>
                  <a:pt x="19" y="690"/>
                  <a:pt x="3" y="771"/>
                  <a:pt x="0" y="854"/>
                </a:cubicBezTo>
                <a:cubicBezTo>
                  <a:pt x="0" y="856"/>
                  <a:pt x="0" y="857"/>
                  <a:pt x="0" y="859"/>
                </a:cubicBezTo>
                <a:cubicBezTo>
                  <a:pt x="2" y="865"/>
                  <a:pt x="4" y="872"/>
                  <a:pt x="7" y="878"/>
                </a:cubicBezTo>
                <a:cubicBezTo>
                  <a:pt x="7" y="870"/>
                  <a:pt x="7" y="862"/>
                  <a:pt x="7" y="85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1" name="CustomShape 10"/>
          <p:cNvSpPr/>
          <p:nvPr/>
        </p:nvSpPr>
        <p:spPr>
          <a:xfrm>
            <a:off x="640800" y="6530040"/>
            <a:ext cx="111960" cy="336600"/>
          </a:xfrm>
          <a:custGeom>
            <a:avLst/>
            <a:gdLst/>
            <a:ahLst/>
            <a:rect l="l" t="t" r="r" b="b"/>
            <a:pathLst>
              <a:path w="35" h="73">
                <a:moveTo>
                  <a:pt x="0" y="0"/>
                </a:moveTo>
                <a:cubicBezTo>
                  <a:pt x="7" y="24"/>
                  <a:pt x="16" y="49"/>
                  <a:pt x="26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23" y="49"/>
                  <a:pt x="11" y="24"/>
                  <a:pt x="0" y="0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2" name="CustomShape 11"/>
          <p:cNvSpPr/>
          <p:nvPr/>
        </p:nvSpPr>
        <p:spPr>
          <a:xfrm>
            <a:off x="534960" y="5359320"/>
            <a:ext cx="25200" cy="221040"/>
          </a:xfrm>
          <a:custGeom>
            <a:avLst/>
            <a:gdLst/>
            <a:ahLst/>
            <a:rect l="l" t="t" r="r" b="b"/>
            <a:pathLst>
              <a:path w="8" h="48">
                <a:moveTo>
                  <a:pt x="7" y="44"/>
                </a:moveTo>
                <a:cubicBezTo>
                  <a:pt x="7" y="46"/>
                  <a:pt x="8" y="47"/>
                  <a:pt x="8" y="48"/>
                </a:cubicBezTo>
                <a:cubicBezTo>
                  <a:pt x="8" y="38"/>
                  <a:pt x="8" y="29"/>
                  <a:pt x="8" y="19"/>
                </a:cubicBezTo>
                <a:cubicBezTo>
                  <a:pt x="5" y="13"/>
                  <a:pt x="3" y="6"/>
                  <a:pt x="1" y="0"/>
                </a:cubicBezTo>
                <a:cubicBezTo>
                  <a:pt x="0" y="9"/>
                  <a:pt x="0" y="17"/>
                  <a:pt x="0" y="26"/>
                </a:cubicBezTo>
                <a:cubicBezTo>
                  <a:pt x="2" y="32"/>
                  <a:pt x="5" y="38"/>
                  <a:pt x="7" y="44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3" name="CustomShape 12"/>
          <p:cNvSpPr/>
          <p:nvPr/>
        </p:nvSpPr>
        <p:spPr>
          <a:xfrm>
            <a:off x="590400" y="6244560"/>
            <a:ext cx="164880" cy="621720"/>
          </a:xfrm>
          <a:custGeom>
            <a:avLst/>
            <a:gdLst/>
            <a:ahLst/>
            <a:rect l="l" t="t" r="r" b="b"/>
            <a:pathLst>
              <a:path w="52" h="135">
                <a:moveTo>
                  <a:pt x="7" y="18"/>
                </a:moveTo>
                <a:cubicBezTo>
                  <a:pt x="5" y="12"/>
                  <a:pt x="2" y="6"/>
                  <a:pt x="0" y="0"/>
                </a:cubicBezTo>
                <a:cubicBezTo>
                  <a:pt x="3" y="16"/>
                  <a:pt x="7" y="32"/>
                  <a:pt x="12" y="48"/>
                </a:cubicBezTo>
                <a:cubicBezTo>
                  <a:pt x="13" y="53"/>
                  <a:pt x="14" y="57"/>
                  <a:pt x="16" y="62"/>
                </a:cubicBezTo>
                <a:cubicBezTo>
                  <a:pt x="27" y="86"/>
                  <a:pt x="39" y="111"/>
                  <a:pt x="51" y="135"/>
                </a:cubicBezTo>
                <a:cubicBezTo>
                  <a:pt x="52" y="135"/>
                  <a:pt x="52" y="135"/>
                  <a:pt x="52" y="135"/>
                </a:cubicBezTo>
                <a:cubicBezTo>
                  <a:pt x="41" y="109"/>
                  <a:pt x="32" y="83"/>
                  <a:pt x="24" y="56"/>
                </a:cubicBezTo>
                <a:cubicBezTo>
                  <a:pt x="18" y="43"/>
                  <a:pt x="13" y="31"/>
                  <a:pt x="7" y="18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4" name="CustomShape 13"/>
          <p:cNvSpPr/>
          <p:nvPr/>
        </p:nvSpPr>
        <p:spPr>
          <a:xfrm>
            <a:off x="20520" y="360"/>
            <a:ext cx="408960" cy="4400280"/>
          </a:xfrm>
          <a:custGeom>
            <a:avLst/>
            <a:gdLst/>
            <a:ahLst/>
            <a:rect l="l" t="t" r="r" b="b"/>
            <a:pathLst>
              <a:path w="103" h="920">
                <a:moveTo>
                  <a:pt x="7" y="210"/>
                </a:moveTo>
                <a:cubicBezTo>
                  <a:pt x="11" y="288"/>
                  <a:pt x="17" y="367"/>
                  <a:pt x="26" y="445"/>
                </a:cubicBezTo>
                <a:cubicBezTo>
                  <a:pt x="34" y="523"/>
                  <a:pt x="44" y="601"/>
                  <a:pt x="57" y="679"/>
                </a:cubicBezTo>
                <a:cubicBezTo>
                  <a:pt x="69" y="757"/>
                  <a:pt x="84" y="834"/>
                  <a:pt x="101" y="911"/>
                </a:cubicBezTo>
                <a:cubicBezTo>
                  <a:pt x="102" y="914"/>
                  <a:pt x="103" y="917"/>
                  <a:pt x="103" y="920"/>
                </a:cubicBezTo>
                <a:cubicBezTo>
                  <a:pt x="102" y="905"/>
                  <a:pt x="100" y="889"/>
                  <a:pt x="99" y="874"/>
                </a:cubicBezTo>
                <a:cubicBezTo>
                  <a:pt x="99" y="871"/>
                  <a:pt x="99" y="868"/>
                  <a:pt x="99" y="866"/>
                </a:cubicBezTo>
                <a:cubicBezTo>
                  <a:pt x="85" y="803"/>
                  <a:pt x="73" y="741"/>
                  <a:pt x="63" y="678"/>
                </a:cubicBezTo>
                <a:cubicBezTo>
                  <a:pt x="50" y="600"/>
                  <a:pt x="39" y="523"/>
                  <a:pt x="30" y="444"/>
                </a:cubicBezTo>
                <a:cubicBezTo>
                  <a:pt x="21" y="366"/>
                  <a:pt x="14" y="288"/>
                  <a:pt x="9" y="209"/>
                </a:cubicBezTo>
                <a:cubicBezTo>
                  <a:pt x="7" y="170"/>
                  <a:pt x="5" y="131"/>
                  <a:pt x="3" y="92"/>
                </a:cubicBezTo>
                <a:cubicBezTo>
                  <a:pt x="2" y="61"/>
                  <a:pt x="1" y="3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1" y="61"/>
                  <a:pt x="1" y="92"/>
                </a:cubicBezTo>
                <a:cubicBezTo>
                  <a:pt x="3" y="131"/>
                  <a:pt x="4" y="170"/>
                  <a:pt x="7" y="21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5" name="CustomShape 14"/>
          <p:cNvSpPr/>
          <p:nvPr/>
        </p:nvSpPr>
        <p:spPr>
          <a:xfrm>
            <a:off x="453600" y="4316400"/>
            <a:ext cx="349920" cy="1580040"/>
          </a:xfrm>
          <a:custGeom>
            <a:avLst/>
            <a:gdLst/>
            <a:ahLst/>
            <a:rect l="l" t="t" r="r" b="b"/>
            <a:pathLst>
              <a:path w="88" h="330">
                <a:moveTo>
                  <a:pt x="53" y="229"/>
                </a:moveTo>
                <a:cubicBezTo>
                  <a:pt x="64" y="263"/>
                  <a:pt x="75" y="297"/>
                  <a:pt x="88" y="330"/>
                </a:cubicBezTo>
                <a:cubicBezTo>
                  <a:pt x="88" y="323"/>
                  <a:pt x="88" y="315"/>
                  <a:pt x="88" y="308"/>
                </a:cubicBezTo>
                <a:cubicBezTo>
                  <a:pt x="88" y="307"/>
                  <a:pt x="88" y="305"/>
                  <a:pt x="88" y="304"/>
                </a:cubicBezTo>
                <a:cubicBezTo>
                  <a:pt x="79" y="278"/>
                  <a:pt x="70" y="252"/>
                  <a:pt x="62" y="226"/>
                </a:cubicBezTo>
                <a:cubicBezTo>
                  <a:pt x="38" y="152"/>
                  <a:pt x="17" y="76"/>
                  <a:pt x="0" y="0"/>
                </a:cubicBezTo>
                <a:cubicBezTo>
                  <a:pt x="2" y="21"/>
                  <a:pt x="4" y="42"/>
                  <a:pt x="7" y="63"/>
                </a:cubicBezTo>
                <a:cubicBezTo>
                  <a:pt x="21" y="119"/>
                  <a:pt x="36" y="174"/>
                  <a:pt x="53" y="22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6" name="CustomShape 15"/>
          <p:cNvSpPr/>
          <p:nvPr/>
        </p:nvSpPr>
        <p:spPr>
          <a:xfrm>
            <a:off x="831600" y="5862600"/>
            <a:ext cx="356400" cy="990000"/>
          </a:xfrm>
          <a:custGeom>
            <a:avLst/>
            <a:gdLst/>
            <a:ahLst/>
            <a:rect l="l" t="t" r="r" b="b"/>
            <a:pathLst>
              <a:path w="90" h="207">
                <a:moveTo>
                  <a:pt x="6" y="15"/>
                </a:moveTo>
                <a:cubicBezTo>
                  <a:pt x="4" y="10"/>
                  <a:pt x="2" y="5"/>
                  <a:pt x="0" y="0"/>
                </a:cubicBezTo>
                <a:cubicBezTo>
                  <a:pt x="0" y="9"/>
                  <a:pt x="0" y="19"/>
                  <a:pt x="1" y="29"/>
                </a:cubicBezTo>
                <a:cubicBezTo>
                  <a:pt x="14" y="62"/>
                  <a:pt x="27" y="95"/>
                  <a:pt x="42" y="127"/>
                </a:cubicBezTo>
                <a:cubicBezTo>
                  <a:pt x="54" y="154"/>
                  <a:pt x="67" y="181"/>
                  <a:pt x="80" y="207"/>
                </a:cubicBezTo>
                <a:cubicBezTo>
                  <a:pt x="90" y="207"/>
                  <a:pt x="90" y="207"/>
                  <a:pt x="90" y="207"/>
                </a:cubicBezTo>
                <a:cubicBezTo>
                  <a:pt x="76" y="180"/>
                  <a:pt x="63" y="152"/>
                  <a:pt x="50" y="123"/>
                </a:cubicBezTo>
                <a:cubicBezTo>
                  <a:pt x="34" y="88"/>
                  <a:pt x="20" y="51"/>
                  <a:pt x="6" y="1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7" name="CustomShape 16"/>
          <p:cNvSpPr/>
          <p:nvPr/>
        </p:nvSpPr>
        <p:spPr>
          <a:xfrm>
            <a:off x="429840" y="4364280"/>
            <a:ext cx="456480" cy="2235240"/>
          </a:xfrm>
          <a:custGeom>
            <a:avLst/>
            <a:gdLst/>
            <a:ahLst/>
            <a:rect l="l" t="t" r="r" b="b"/>
            <a:pathLst>
              <a:path w="115" h="467">
                <a:moveTo>
                  <a:pt x="101" y="409"/>
                </a:moveTo>
                <a:cubicBezTo>
                  <a:pt x="93" y="388"/>
                  <a:pt x="85" y="366"/>
                  <a:pt x="78" y="344"/>
                </a:cubicBezTo>
                <a:cubicBezTo>
                  <a:pt x="57" y="281"/>
                  <a:pt x="41" y="216"/>
                  <a:pt x="29" y="151"/>
                </a:cubicBezTo>
                <a:cubicBezTo>
                  <a:pt x="22" y="119"/>
                  <a:pt x="17" y="86"/>
                  <a:pt x="13" y="53"/>
                </a:cubicBezTo>
                <a:cubicBezTo>
                  <a:pt x="9" y="35"/>
                  <a:pt x="4" y="18"/>
                  <a:pt x="0" y="0"/>
                </a:cubicBezTo>
                <a:cubicBezTo>
                  <a:pt x="5" y="51"/>
                  <a:pt x="12" y="102"/>
                  <a:pt x="21" y="152"/>
                </a:cubicBezTo>
                <a:cubicBezTo>
                  <a:pt x="33" y="218"/>
                  <a:pt x="49" y="283"/>
                  <a:pt x="69" y="347"/>
                </a:cubicBezTo>
                <a:cubicBezTo>
                  <a:pt x="79" y="378"/>
                  <a:pt x="90" y="410"/>
                  <a:pt x="103" y="441"/>
                </a:cubicBezTo>
                <a:cubicBezTo>
                  <a:pt x="107" y="449"/>
                  <a:pt x="111" y="458"/>
                  <a:pt x="115" y="467"/>
                </a:cubicBezTo>
                <a:cubicBezTo>
                  <a:pt x="114" y="464"/>
                  <a:pt x="113" y="461"/>
                  <a:pt x="112" y="458"/>
                </a:cubicBezTo>
                <a:cubicBezTo>
                  <a:pt x="108" y="442"/>
                  <a:pt x="104" y="425"/>
                  <a:pt x="101" y="40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8" name="CustomShape 17"/>
          <p:cNvSpPr/>
          <p:nvPr/>
        </p:nvSpPr>
        <p:spPr>
          <a:xfrm>
            <a:off x="385560" y="1289160"/>
            <a:ext cx="143640" cy="3026520"/>
          </a:xfrm>
          <a:custGeom>
            <a:avLst/>
            <a:gdLst/>
            <a:ahLst/>
            <a:rect l="l" t="t" r="r" b="b"/>
            <a:pathLst>
              <a:path w="36" h="633">
                <a:moveTo>
                  <a:pt x="17" y="633"/>
                </a:moveTo>
                <a:cubicBezTo>
                  <a:pt x="15" y="621"/>
                  <a:pt x="14" y="609"/>
                  <a:pt x="13" y="597"/>
                </a:cubicBezTo>
                <a:cubicBezTo>
                  <a:pt x="8" y="530"/>
                  <a:pt x="5" y="464"/>
                  <a:pt x="5" y="398"/>
                </a:cubicBezTo>
                <a:cubicBezTo>
                  <a:pt x="5" y="331"/>
                  <a:pt x="8" y="265"/>
                  <a:pt x="13" y="198"/>
                </a:cubicBezTo>
                <a:cubicBezTo>
                  <a:pt x="15" y="165"/>
                  <a:pt x="18" y="132"/>
                  <a:pt x="22" y="99"/>
                </a:cubicBezTo>
                <a:cubicBezTo>
                  <a:pt x="26" y="66"/>
                  <a:pt x="30" y="33"/>
                  <a:pt x="36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29" y="33"/>
                  <a:pt x="24" y="66"/>
                  <a:pt x="20" y="99"/>
                </a:cubicBezTo>
                <a:cubicBezTo>
                  <a:pt x="16" y="132"/>
                  <a:pt x="13" y="165"/>
                  <a:pt x="10" y="198"/>
                </a:cubicBezTo>
                <a:cubicBezTo>
                  <a:pt x="4" y="264"/>
                  <a:pt x="1" y="331"/>
                  <a:pt x="1" y="398"/>
                </a:cubicBezTo>
                <a:cubicBezTo>
                  <a:pt x="0" y="461"/>
                  <a:pt x="2" y="525"/>
                  <a:pt x="7" y="589"/>
                </a:cubicBezTo>
                <a:cubicBezTo>
                  <a:pt x="10" y="603"/>
                  <a:pt x="13" y="618"/>
                  <a:pt x="16" y="632"/>
                </a:cubicBezTo>
                <a:cubicBezTo>
                  <a:pt x="16" y="632"/>
                  <a:pt x="17" y="633"/>
                  <a:pt x="17" y="63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79" name="CustomShape 18"/>
          <p:cNvSpPr/>
          <p:nvPr/>
        </p:nvSpPr>
        <p:spPr>
          <a:xfrm>
            <a:off x="918720" y="6571440"/>
            <a:ext cx="110520" cy="280800"/>
          </a:xfrm>
          <a:custGeom>
            <a:avLst/>
            <a:gdLst/>
            <a:ahLst/>
            <a:rect l="l" t="t" r="r" b="b"/>
            <a:pathLst>
              <a:path w="28" h="59">
                <a:moveTo>
                  <a:pt x="22" y="59"/>
                </a:moveTo>
                <a:cubicBezTo>
                  <a:pt x="28" y="59"/>
                  <a:pt x="28" y="59"/>
                  <a:pt x="28" y="59"/>
                </a:cubicBezTo>
                <a:cubicBezTo>
                  <a:pt x="18" y="40"/>
                  <a:pt x="9" y="20"/>
                  <a:pt x="0" y="0"/>
                </a:cubicBezTo>
                <a:cubicBezTo>
                  <a:pt x="6" y="20"/>
                  <a:pt x="13" y="40"/>
                  <a:pt x="22" y="59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0" name="CustomShape 19"/>
          <p:cNvSpPr/>
          <p:nvPr/>
        </p:nvSpPr>
        <p:spPr>
          <a:xfrm>
            <a:off x="414000" y="4107600"/>
            <a:ext cx="67680" cy="510840"/>
          </a:xfrm>
          <a:custGeom>
            <a:avLst/>
            <a:gdLst/>
            <a:ahLst/>
            <a:rect l="l" t="t" r="r" b="b"/>
            <a:pathLst>
              <a:path w="17" h="107">
                <a:moveTo>
                  <a:pt x="4" y="54"/>
                </a:moveTo>
                <a:cubicBezTo>
                  <a:pt x="8" y="72"/>
                  <a:pt x="13" y="89"/>
                  <a:pt x="17" y="107"/>
                </a:cubicBezTo>
                <a:cubicBezTo>
                  <a:pt x="14" y="86"/>
                  <a:pt x="12" y="65"/>
                  <a:pt x="10" y="44"/>
                </a:cubicBezTo>
                <a:cubicBezTo>
                  <a:pt x="10" y="44"/>
                  <a:pt x="9" y="43"/>
                  <a:pt x="9" y="43"/>
                </a:cubicBezTo>
                <a:cubicBezTo>
                  <a:pt x="6" y="29"/>
                  <a:pt x="3" y="14"/>
                  <a:pt x="0" y="0"/>
                </a:cubicBezTo>
                <a:cubicBezTo>
                  <a:pt x="0" y="2"/>
                  <a:pt x="0" y="5"/>
                  <a:pt x="0" y="8"/>
                </a:cubicBezTo>
                <a:cubicBezTo>
                  <a:pt x="1" y="23"/>
                  <a:pt x="3" y="39"/>
                  <a:pt x="4" y="5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1" name="CustomShape 20"/>
          <p:cNvSpPr/>
          <p:nvPr/>
        </p:nvSpPr>
        <p:spPr>
          <a:xfrm>
            <a:off x="804600" y="3145680"/>
            <a:ext cx="1167480" cy="2716200"/>
          </a:xfrm>
          <a:custGeom>
            <a:avLst/>
            <a:gdLst/>
            <a:ahLst/>
            <a:rect l="l" t="t" r="r" b="b"/>
            <a:pathLst>
              <a:path w="294" h="568">
                <a:moveTo>
                  <a:pt x="8" y="553"/>
                </a:moveTo>
                <a:cubicBezTo>
                  <a:pt x="9" y="501"/>
                  <a:pt x="19" y="448"/>
                  <a:pt x="35" y="397"/>
                </a:cubicBezTo>
                <a:cubicBezTo>
                  <a:pt x="51" y="347"/>
                  <a:pt x="73" y="298"/>
                  <a:pt x="99" y="252"/>
                </a:cubicBezTo>
                <a:cubicBezTo>
                  <a:pt x="124" y="205"/>
                  <a:pt x="154" y="161"/>
                  <a:pt x="187" y="119"/>
                </a:cubicBezTo>
                <a:cubicBezTo>
                  <a:pt x="203" y="98"/>
                  <a:pt x="220" y="77"/>
                  <a:pt x="238" y="58"/>
                </a:cubicBezTo>
                <a:cubicBezTo>
                  <a:pt x="247" y="48"/>
                  <a:pt x="256" y="38"/>
                  <a:pt x="265" y="28"/>
                </a:cubicBezTo>
                <a:cubicBezTo>
                  <a:pt x="274" y="19"/>
                  <a:pt x="284" y="9"/>
                  <a:pt x="294" y="0"/>
                </a:cubicBezTo>
                <a:cubicBezTo>
                  <a:pt x="293" y="0"/>
                  <a:pt x="293" y="0"/>
                  <a:pt x="293" y="0"/>
                </a:cubicBezTo>
                <a:cubicBezTo>
                  <a:pt x="283" y="9"/>
                  <a:pt x="273" y="18"/>
                  <a:pt x="264" y="27"/>
                </a:cubicBezTo>
                <a:cubicBezTo>
                  <a:pt x="255" y="37"/>
                  <a:pt x="246" y="47"/>
                  <a:pt x="237" y="56"/>
                </a:cubicBezTo>
                <a:cubicBezTo>
                  <a:pt x="218" y="76"/>
                  <a:pt x="201" y="96"/>
                  <a:pt x="185" y="117"/>
                </a:cubicBezTo>
                <a:cubicBezTo>
                  <a:pt x="151" y="159"/>
                  <a:pt x="121" y="203"/>
                  <a:pt x="95" y="249"/>
                </a:cubicBezTo>
                <a:cubicBezTo>
                  <a:pt x="68" y="296"/>
                  <a:pt x="46" y="345"/>
                  <a:pt x="30" y="396"/>
                </a:cubicBezTo>
                <a:cubicBezTo>
                  <a:pt x="13" y="445"/>
                  <a:pt x="3" y="497"/>
                  <a:pt x="0" y="549"/>
                </a:cubicBezTo>
                <a:cubicBezTo>
                  <a:pt x="3" y="555"/>
                  <a:pt x="5" y="561"/>
                  <a:pt x="7" y="568"/>
                </a:cubicBezTo>
                <a:cubicBezTo>
                  <a:pt x="7" y="563"/>
                  <a:pt x="7" y="558"/>
                  <a:pt x="8" y="55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2" name="CustomShape 21"/>
          <p:cNvSpPr/>
          <p:nvPr/>
        </p:nvSpPr>
        <p:spPr>
          <a:xfrm>
            <a:off x="887040" y="6600240"/>
            <a:ext cx="99360" cy="252360"/>
          </a:xfrm>
          <a:custGeom>
            <a:avLst/>
            <a:gdLst/>
            <a:ahLst/>
            <a:rect l="l" t="t" r="r" b="b"/>
            <a:pathLst>
              <a:path w="25" h="53">
                <a:moveTo>
                  <a:pt x="0" y="0"/>
                </a:moveTo>
                <a:cubicBezTo>
                  <a:pt x="5" y="18"/>
                  <a:pt x="12" y="36"/>
                  <a:pt x="19" y="53"/>
                </a:cubicBezTo>
                <a:cubicBezTo>
                  <a:pt x="25" y="53"/>
                  <a:pt x="25" y="53"/>
                  <a:pt x="25" y="53"/>
                </a:cubicBezTo>
                <a:cubicBezTo>
                  <a:pt x="16" y="36"/>
                  <a:pt x="8" y="18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22"/>
          <p:cNvSpPr/>
          <p:nvPr/>
        </p:nvSpPr>
        <p:spPr>
          <a:xfrm>
            <a:off x="804600" y="5897160"/>
            <a:ext cx="113400" cy="673560"/>
          </a:xfrm>
          <a:custGeom>
            <a:avLst/>
            <a:gdLst/>
            <a:ahLst/>
            <a:rect l="l" t="t" r="r" b="b"/>
            <a:pathLst>
              <a:path w="29" h="141">
                <a:moveTo>
                  <a:pt x="0" y="0"/>
                </a:moveTo>
                <a:cubicBezTo>
                  <a:pt x="0" y="30"/>
                  <a:pt x="2" y="60"/>
                  <a:pt x="7" y="89"/>
                </a:cubicBezTo>
                <a:cubicBezTo>
                  <a:pt x="11" y="98"/>
                  <a:pt x="14" y="108"/>
                  <a:pt x="18" y="117"/>
                </a:cubicBezTo>
                <a:cubicBezTo>
                  <a:pt x="22" y="125"/>
                  <a:pt x="25" y="133"/>
                  <a:pt x="29" y="141"/>
                </a:cubicBezTo>
                <a:cubicBezTo>
                  <a:pt x="28" y="139"/>
                  <a:pt x="28" y="137"/>
                  <a:pt x="27" y="135"/>
                </a:cubicBezTo>
                <a:cubicBezTo>
                  <a:pt x="16" y="98"/>
                  <a:pt x="10" y="60"/>
                  <a:pt x="8" y="22"/>
                </a:cubicBezTo>
                <a:cubicBezTo>
                  <a:pt x="7" y="18"/>
                  <a:pt x="5" y="15"/>
                  <a:pt x="4" y="11"/>
                </a:cubicBezTo>
                <a:cubicBezTo>
                  <a:pt x="2" y="7"/>
                  <a:pt x="1" y="3"/>
                  <a:pt x="0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23"/>
          <p:cNvSpPr/>
          <p:nvPr/>
        </p:nvSpPr>
        <p:spPr>
          <a:xfrm>
            <a:off x="804600" y="5772600"/>
            <a:ext cx="30960" cy="227160"/>
          </a:xfrm>
          <a:custGeom>
            <a:avLst/>
            <a:gdLst/>
            <a:ahLst/>
            <a:rect l="l" t="t" r="r" b="b"/>
            <a:pathLst>
              <a:path w="8" h="48">
                <a:moveTo>
                  <a:pt x="0" y="26"/>
                </a:moveTo>
                <a:cubicBezTo>
                  <a:pt x="1" y="29"/>
                  <a:pt x="2" y="33"/>
                  <a:pt x="4" y="37"/>
                </a:cubicBezTo>
                <a:cubicBezTo>
                  <a:pt x="5" y="41"/>
                  <a:pt x="7" y="44"/>
                  <a:pt x="8" y="48"/>
                </a:cubicBezTo>
                <a:cubicBezTo>
                  <a:pt x="7" y="38"/>
                  <a:pt x="7" y="28"/>
                  <a:pt x="7" y="19"/>
                </a:cubicBezTo>
                <a:cubicBezTo>
                  <a:pt x="5" y="12"/>
                  <a:pt x="3" y="6"/>
                  <a:pt x="0" y="0"/>
                </a:cubicBezTo>
                <a:cubicBezTo>
                  <a:pt x="0" y="1"/>
                  <a:pt x="0" y="3"/>
                  <a:pt x="0" y="4"/>
                </a:cubicBezTo>
                <a:cubicBezTo>
                  <a:pt x="0" y="11"/>
                  <a:pt x="0" y="19"/>
                  <a:pt x="0" y="26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5" name="CustomShape 24"/>
          <p:cNvSpPr/>
          <p:nvPr/>
        </p:nvSpPr>
        <p:spPr>
          <a:xfrm>
            <a:off x="831600" y="6322680"/>
            <a:ext cx="173880" cy="529920"/>
          </a:xfrm>
          <a:custGeom>
            <a:avLst/>
            <a:gdLst/>
            <a:ahLst/>
            <a:rect l="l" t="t" r="r" b="b"/>
            <a:pathLst>
              <a:path w="44" h="111">
                <a:moveTo>
                  <a:pt x="11" y="28"/>
                </a:moveTo>
                <a:cubicBezTo>
                  <a:pt x="7" y="19"/>
                  <a:pt x="4" y="9"/>
                  <a:pt x="0" y="0"/>
                </a:cubicBezTo>
                <a:cubicBezTo>
                  <a:pt x="3" y="16"/>
                  <a:pt x="7" y="33"/>
                  <a:pt x="11" y="49"/>
                </a:cubicBezTo>
                <a:cubicBezTo>
                  <a:pt x="12" y="52"/>
                  <a:pt x="13" y="55"/>
                  <a:pt x="14" y="58"/>
                </a:cubicBezTo>
                <a:cubicBezTo>
                  <a:pt x="22" y="76"/>
                  <a:pt x="30" y="94"/>
                  <a:pt x="39" y="111"/>
                </a:cubicBezTo>
                <a:cubicBezTo>
                  <a:pt x="44" y="111"/>
                  <a:pt x="44" y="111"/>
                  <a:pt x="44" y="111"/>
                </a:cubicBezTo>
                <a:cubicBezTo>
                  <a:pt x="35" y="92"/>
                  <a:pt x="28" y="72"/>
                  <a:pt x="22" y="52"/>
                </a:cubicBezTo>
                <a:cubicBezTo>
                  <a:pt x="18" y="44"/>
                  <a:pt x="15" y="36"/>
                  <a:pt x="11" y="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6" name="CustomShape 25"/>
          <p:cNvSpPr/>
          <p:nvPr/>
        </p:nvSpPr>
        <p:spPr>
          <a:xfrm>
            <a:off x="0" y="0"/>
            <a:ext cx="182160" cy="6857280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38100" dir="5400000" dist="25400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</p:sp>
      <p:sp>
        <p:nvSpPr>
          <p:cNvPr id="87" name="CustomShape 26"/>
          <p:cNvSpPr/>
          <p:nvPr/>
        </p:nvSpPr>
        <p:spPr>
          <a:xfrm flipV="1">
            <a:off x="0" y="710640"/>
            <a:ext cx="1357560" cy="507240"/>
          </a:xfrm>
          <a:custGeom>
            <a:avLst/>
            <a:gdLst/>
            <a:ah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8" name="PlaceHolder 27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pt-BR" sz="4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do título</a:t>
            </a:r>
            <a:endParaRPr b="0" lang="pt-BR" sz="4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28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Clique para editar o formato do texto da estrutura de tópicos</a:t>
            </a:r>
            <a:endParaRPr b="0" lang="pt-BR" sz="32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2.º nível da estrutura de tópicos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3.º nível da estrutura de tópicos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3" marL="1728000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4.º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4" marL="2160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5.º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5" marL="2592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6.º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6" marL="3024000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7.º nível da estrutura de tópicos</a:t>
            </a:r>
            <a:endParaRPr b="0" lang="pt-BR" sz="20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hyperlink" Target="http://www.oxnar.com.br/2016/1ati/ipwaulas35a38" TargetMode="External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1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slideLayout" Target="../slideLayouts/slideLayout13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slideLayout" Target="../slideLayouts/slideLayout13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CustomShape 1"/>
          <p:cNvSpPr/>
          <p:nvPr/>
        </p:nvSpPr>
        <p:spPr>
          <a:xfrm>
            <a:off x="1187640" y="2637000"/>
            <a:ext cx="7272000" cy="699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pt-BR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</a:rPr>
              <a:t>Links em HTML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5" name="CustomShape 2"/>
          <p:cNvSpPr/>
          <p:nvPr/>
        </p:nvSpPr>
        <p:spPr>
          <a:xfrm>
            <a:off x="2545920" y="5301360"/>
            <a:ext cx="6593400" cy="790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</a:rPr>
              <a:t>Prof. André Aparecido da Silva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</a:rPr>
              <a:t>Disponível em: </a:t>
            </a:r>
            <a:r>
              <a:rPr b="1" lang="pt-BR" sz="1400" spc="-1" strike="noStrike" u="sng">
                <a:solidFill>
                  <a:srgbClr val="0000ff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  <a:hlinkClick r:id="rId1"/>
              </a:rPr>
              <a:t>http://www.oxnar.com.br/2016/1ati/ipwaulas35a38</a:t>
            </a:r>
            <a:r>
              <a:rPr b="1" lang="pt-BR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</a:rPr>
              <a:t>  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</a:rPr>
              <a:t>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1403640" y="2205000"/>
            <a:ext cx="6588360" cy="128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0" lang="pt-BR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Links em HTML5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CustomShape 1"/>
          <p:cNvSpPr/>
          <p:nvPr/>
        </p:nvSpPr>
        <p:spPr>
          <a:xfrm>
            <a:off x="1945080" y="624240"/>
            <a:ext cx="6588360" cy="128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LINKs (Sintaxe)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8" name="CustomShape 2"/>
          <p:cNvSpPr/>
          <p:nvPr/>
        </p:nvSpPr>
        <p:spPr>
          <a:xfrm>
            <a:off x="107640" y="2133720"/>
            <a:ext cx="9035640" cy="377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4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&lt;a href = ”endereço”&gt;TEXTOTELA           &lt;/a&gt;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4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Texto que aparecerá na tela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9" name="CustomShape 3"/>
          <p:cNvSpPr/>
          <p:nvPr/>
        </p:nvSpPr>
        <p:spPr>
          <a:xfrm flipH="1">
            <a:off x="1618920" y="1196640"/>
            <a:ext cx="2375640" cy="1727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9d2d0f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0" name="CustomShape 4"/>
          <p:cNvSpPr/>
          <p:nvPr/>
        </p:nvSpPr>
        <p:spPr>
          <a:xfrm flipV="1">
            <a:off x="5653080" y="3068280"/>
            <a:ext cx="1942560" cy="158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9d2d0f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1945080" y="624240"/>
            <a:ext cx="6588360" cy="128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LINKs (Sintaxe)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2"/>
          <p:cNvSpPr/>
          <p:nvPr/>
        </p:nvSpPr>
        <p:spPr>
          <a:xfrm>
            <a:off x="755640" y="2133720"/>
            <a:ext cx="7778160" cy="377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4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&lt;a href =“endereço”&gt;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4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TEXTO QUE APARECERÁ NA TELA                 &lt;/a&gt;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44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3"/>
          <p:cNvSpPr/>
          <p:nvPr/>
        </p:nvSpPr>
        <p:spPr>
          <a:xfrm flipH="1" flipV="1">
            <a:off x="5075280" y="3307320"/>
            <a:ext cx="647280" cy="158328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9d2d0f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Imagem 3" descr=""/>
          <p:cNvPicPr/>
          <p:nvPr/>
        </p:nvPicPr>
        <p:blipFill>
          <a:blip r:embed="rId1"/>
          <a:stretch/>
        </p:blipFill>
        <p:spPr>
          <a:xfrm>
            <a:off x="179640" y="13680"/>
            <a:ext cx="8963640" cy="5853960"/>
          </a:xfrm>
          <a:prstGeom prst="rect">
            <a:avLst/>
          </a:prstGeom>
          <a:ln>
            <a:noFill/>
          </a:ln>
        </p:spPr>
      </p:pic>
      <p:sp>
        <p:nvSpPr>
          <p:cNvPr id="135" name="CustomShape 1"/>
          <p:cNvSpPr/>
          <p:nvPr/>
        </p:nvSpPr>
        <p:spPr>
          <a:xfrm flipH="1" flipV="1">
            <a:off x="4859280" y="4436280"/>
            <a:ext cx="3455640" cy="2015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9d2d0f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CustomShape 2"/>
          <p:cNvSpPr/>
          <p:nvPr/>
        </p:nvSpPr>
        <p:spPr>
          <a:xfrm flipV="1">
            <a:off x="1691640" y="4508280"/>
            <a:ext cx="1439280" cy="1655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9d2d0f"/>
            </a:solidFill>
            <a:round/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ustomShape 3"/>
          <p:cNvSpPr/>
          <p:nvPr/>
        </p:nvSpPr>
        <p:spPr>
          <a:xfrm>
            <a:off x="205200" y="6165360"/>
            <a:ext cx="370764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</a:rPr>
              <a:t>Endereço para acessar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4"/>
          <p:cNvSpPr/>
          <p:nvPr/>
        </p:nvSpPr>
        <p:spPr>
          <a:xfrm>
            <a:off x="6462360" y="6339960"/>
            <a:ext cx="26809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</a:rPr>
              <a:t>Isto aparecerá na tela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CustomShape 1"/>
          <p:cNvSpPr/>
          <p:nvPr/>
        </p:nvSpPr>
        <p:spPr>
          <a:xfrm>
            <a:off x="1945080" y="624240"/>
            <a:ext cx="6588360" cy="128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Abrir o link em outra página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2"/>
          <p:cNvSpPr/>
          <p:nvPr/>
        </p:nvSpPr>
        <p:spPr>
          <a:xfrm>
            <a:off x="2926080" y="1264680"/>
            <a:ext cx="1732320" cy="364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entury Gothic"/>
                <a:ea typeface="DejaVu Sans"/>
              </a:rPr>
              <a:t>target=_black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1" name="Imagem 4" descr=""/>
          <p:cNvPicPr/>
          <p:nvPr/>
        </p:nvPicPr>
        <p:blipFill>
          <a:blip r:embed="rId1"/>
          <a:stretch/>
        </p:blipFill>
        <p:spPr>
          <a:xfrm>
            <a:off x="179640" y="1607400"/>
            <a:ext cx="6954120" cy="4541400"/>
          </a:xfrm>
          <a:prstGeom prst="rect">
            <a:avLst/>
          </a:prstGeom>
          <a:ln>
            <a:noFill/>
          </a:ln>
        </p:spPr>
      </p:pic>
      <p:pic>
        <p:nvPicPr>
          <p:cNvPr id="142" name="Imagem 5" descr=""/>
          <p:cNvPicPr/>
          <p:nvPr/>
        </p:nvPicPr>
        <p:blipFill>
          <a:blip r:embed="rId2"/>
          <a:stretch/>
        </p:blipFill>
        <p:spPr>
          <a:xfrm>
            <a:off x="4860000" y="4128120"/>
            <a:ext cx="4154760" cy="271332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CustomShape 1"/>
          <p:cNvSpPr/>
          <p:nvPr/>
        </p:nvSpPr>
        <p:spPr>
          <a:xfrm>
            <a:off x="1945080" y="624240"/>
            <a:ext cx="6588360" cy="128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pt-BR" sz="3600" spc="-1" strike="noStrike">
                <a:solidFill>
                  <a:srgbClr val="262626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A tag &lt;nag&gt;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4" name="CustomShape 2"/>
          <p:cNvSpPr/>
          <p:nvPr/>
        </p:nvSpPr>
        <p:spPr>
          <a:xfrm>
            <a:off x="827640" y="2133720"/>
            <a:ext cx="7706160" cy="377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343080" indent="-342360">
              <a:lnSpc>
                <a:spcPct val="100000"/>
              </a:lnSpc>
              <a:buClr>
                <a:srgbClr val="a53010"/>
              </a:buClr>
              <a:buFont typeface="Wingdings 3" charset="2"/>
              <a:buChar char=""/>
            </a:pPr>
            <a:r>
              <a:rPr b="0" lang="pt-BR" sz="32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Serve para criação de um menu de navegação dentro do seu site.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ustomShape 1"/>
          <p:cNvSpPr/>
          <p:nvPr/>
        </p:nvSpPr>
        <p:spPr>
          <a:xfrm>
            <a:off x="1945080" y="624240"/>
            <a:ext cx="6588360" cy="1280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46" name="CustomShape 2"/>
          <p:cNvSpPr/>
          <p:nvPr/>
        </p:nvSpPr>
        <p:spPr>
          <a:xfrm>
            <a:off x="1942560" y="2133720"/>
            <a:ext cx="6591240" cy="37767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marL="343080" indent="-342360">
              <a:lnSpc>
                <a:spcPct val="100000"/>
              </a:lnSpc>
              <a:buClr>
                <a:srgbClr val="a53010"/>
              </a:buClr>
              <a:buFont typeface="Wingdings 3" charset="2"/>
              <a:buChar char=""/>
            </a:pP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&lt;nav&gt;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36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&lt;ul&gt;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7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&lt;li&gt;Home &lt;/li&gt;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7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&lt;li&gt;Produtos&lt;/li&gt;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7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&lt;li&gt;Serviços&lt;/li&gt;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2" marL="1296000" indent="-28764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&lt;li&gt;/Contatos&lt;/li&gt;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lvl="1" marL="864000" indent="-323640">
              <a:lnSpc>
                <a:spcPct val="100000"/>
              </a:lnSpc>
              <a:buClr>
                <a:srgbClr val="000000"/>
              </a:buClr>
              <a:buSzPct val="75000"/>
              <a:buFont typeface="Symbol"/>
              <a:buChar char=""/>
            </a:pP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&lt;/ul&gt;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    </a:t>
            </a:r>
            <a:r>
              <a:rPr b="0" lang="pt-BR" sz="1800" spc="-1" strike="noStrike">
                <a:solidFill>
                  <a:srgbClr val="404040"/>
                </a:solidFill>
                <a:uFill>
                  <a:solidFill>
                    <a:srgbClr val="ffffff"/>
                  </a:solidFill>
                </a:uFill>
                <a:latin typeface="Century Gothic"/>
              </a:rPr>
              <a:t>&lt;/nav&gt;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7" name="Line 3"/>
          <p:cNvSpPr/>
          <p:nvPr/>
        </p:nvSpPr>
        <p:spPr>
          <a:xfrm>
            <a:off x="3095640" y="2664000"/>
            <a:ext cx="360" cy="1152000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0"/>
          <a:fillRef idx="0"/>
          <a:effectRef idx="0"/>
          <a:fontRef idx="minor"/>
        </p:style>
      </p:sp>
      <p:sp>
        <p:nvSpPr>
          <p:cNvPr id="148" name="Line 4"/>
          <p:cNvSpPr/>
          <p:nvPr/>
        </p:nvSpPr>
        <p:spPr>
          <a:xfrm>
            <a:off x="2592000" y="2448000"/>
            <a:ext cx="0" cy="1656000"/>
          </a:xfrm>
          <a:prstGeom prst="line">
            <a:avLst/>
          </a:prstGeom>
          <a:ln>
            <a:solidFill>
              <a:srgbClr val="cc0000"/>
            </a:solidFill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" descr=""/>
          <p:cNvPicPr/>
          <p:nvPr/>
        </p:nvPicPr>
        <p:blipFill>
          <a:blip r:embed="rId1"/>
          <a:stretch/>
        </p:blipFill>
        <p:spPr>
          <a:xfrm>
            <a:off x="129600" y="1800"/>
            <a:ext cx="8910360" cy="68576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7" dur="indefinite" restart="never" nodeType="tmRoot">
          <p:childTnLst>
            <p:seq>
              <p:cTn id="1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" descr=""/>
          <p:cNvPicPr/>
          <p:nvPr/>
        </p:nvPicPr>
        <p:blipFill>
          <a:blip r:embed="rId1"/>
          <a:stretch/>
        </p:blipFill>
        <p:spPr>
          <a:xfrm>
            <a:off x="1861920" y="204840"/>
            <a:ext cx="5770080" cy="63471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" descr=""/>
          <p:cNvPicPr/>
          <p:nvPr/>
        </p:nvPicPr>
        <p:blipFill>
          <a:blip r:embed="rId1"/>
          <a:stretch/>
        </p:blipFill>
        <p:spPr>
          <a:xfrm>
            <a:off x="360000" y="1584000"/>
            <a:ext cx="7714800" cy="43200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1" dur="indefinite" restart="never" nodeType="tmRoot">
          <p:childTnLst>
            <p:seq>
              <p:cTn id="2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TextShape 1"/>
          <p:cNvSpPr txBox="1"/>
          <p:nvPr/>
        </p:nvSpPr>
        <p:spPr>
          <a:xfrm>
            <a:off x="1224000" y="576000"/>
            <a:ext cx="7776000" cy="648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Por enquanto a página esta assim….</a:t>
            </a:r>
            <a:endParaRPr b="0" lang="pt-B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703800" y="1569600"/>
            <a:ext cx="7648200" cy="48384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23" dur="indefinite" restart="never" nodeType="tmRoot">
          <p:childTnLst>
            <p:seq>
              <p:cTn id="2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Shape 1"/>
          <p:cNvSpPr txBox="1"/>
          <p:nvPr/>
        </p:nvSpPr>
        <p:spPr>
          <a:xfrm>
            <a:off x="1224000" y="2701800"/>
            <a:ext cx="6192000" cy="1114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pt-BR" sz="3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Será necessário estilizar via css</a:t>
            </a:r>
            <a:endParaRPr b="0" lang="pt-BR" sz="3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5" dur="indefinite" restart="never" nodeType="tmRoot">
          <p:childTnLst>
            <p:seq>
              <p:cTn id="2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1296000" y="1224000"/>
            <a:ext cx="7416000" cy="576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Removendo bullets e colocando borda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6" name="TextShape 2"/>
          <p:cNvSpPr txBox="1"/>
          <p:nvPr/>
        </p:nvSpPr>
        <p:spPr>
          <a:xfrm>
            <a:off x="1512000" y="2016000"/>
            <a:ext cx="6480000" cy="4536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*{margin: 0; padding: 0;}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body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font-family: arial, helvetica, sans-serif;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font-size: 12px;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.menu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list-style:none;   </a:t>
            </a:r>
            <a:r>
              <a:rPr b="0" lang="pt-BR" sz="1800" spc="-1" strike="noStrike">
                <a:solidFill>
                  <a:srgbClr val="99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&lt;!--Tira o marcador --&gt;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border:1px solid #c0c0c0; </a:t>
            </a:r>
            <a:r>
              <a:rPr b="0" lang="pt-BR" sz="1800" spc="-1" strike="noStrike">
                <a:solidFill>
                  <a:srgbClr val="99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&lt;!--Coloca a borda --&gt;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float:left; </a:t>
            </a:r>
            <a:r>
              <a:rPr b="0" lang="pt-BR" sz="1800" spc="-1" strike="noStrike">
                <a:solidFill>
                  <a:srgbClr val="99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&lt;!--Deixa como flutuante a esquerda  --&gt;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7" dur="indefinite" restart="never" nodeType="tmRoot">
          <p:childTnLst>
            <p:seq>
              <p:cTn id="2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" descr=""/>
          <p:cNvPicPr/>
          <p:nvPr/>
        </p:nvPicPr>
        <p:blipFill>
          <a:blip r:embed="rId1"/>
          <a:stretch/>
        </p:blipFill>
        <p:spPr>
          <a:xfrm>
            <a:off x="1440000" y="1649520"/>
            <a:ext cx="5715720" cy="4758480"/>
          </a:xfrm>
          <a:prstGeom prst="rect">
            <a:avLst/>
          </a:prstGeom>
          <a:ln>
            <a:noFill/>
          </a:ln>
        </p:spPr>
      </p:pic>
      <p:sp>
        <p:nvSpPr>
          <p:cNvPr id="158" name="TextShape 1"/>
          <p:cNvSpPr txBox="1"/>
          <p:nvPr/>
        </p:nvSpPr>
        <p:spPr>
          <a:xfrm>
            <a:off x="1800000" y="576000"/>
            <a:ext cx="6840000" cy="459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AGORA  O MENU ESTA ASSIM….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29" dur="indefinite" restart="never" nodeType="tmRoot">
          <p:childTnLst>
            <p:seq>
              <p:cTn id="3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extShape 1"/>
          <p:cNvSpPr txBox="1"/>
          <p:nvPr/>
        </p:nvSpPr>
        <p:spPr>
          <a:xfrm>
            <a:off x="1728000" y="949320"/>
            <a:ext cx="6768000" cy="1114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Estilizando itens do menu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0" name="TextShape 2"/>
          <p:cNvSpPr txBox="1"/>
          <p:nvPr/>
        </p:nvSpPr>
        <p:spPr>
          <a:xfrm>
            <a:off x="1872000" y="2304000"/>
            <a:ext cx="5544000" cy="2304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.menu li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position:relative; 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float:left; 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border-right:1px solid #c0c0c0; 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1" dur="indefinite" restart="never" nodeType="tmRoot">
          <p:childTnLst>
            <p:seq>
              <p:cTn id="3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" descr=""/>
          <p:cNvPicPr/>
          <p:nvPr/>
        </p:nvPicPr>
        <p:blipFill>
          <a:blip r:embed="rId1"/>
          <a:stretch/>
        </p:blipFill>
        <p:spPr>
          <a:xfrm>
            <a:off x="1080000" y="1361880"/>
            <a:ext cx="6147720" cy="5118120"/>
          </a:xfrm>
          <a:prstGeom prst="rect">
            <a:avLst/>
          </a:prstGeom>
          <a:ln>
            <a:noFill/>
          </a:ln>
        </p:spPr>
      </p:pic>
      <p:sp>
        <p:nvSpPr>
          <p:cNvPr id="162" name="TextShape 1"/>
          <p:cNvSpPr txBox="1"/>
          <p:nvPr/>
        </p:nvSpPr>
        <p:spPr>
          <a:xfrm>
            <a:off x="1656000" y="613800"/>
            <a:ext cx="6768000" cy="11142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Agora esta assim...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3" dur="indefinite" restart="never" nodeType="tmRoot">
          <p:childTnLst>
            <p:seq>
              <p:cTn id="3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TextShape 1"/>
          <p:cNvSpPr txBox="1"/>
          <p:nvPr/>
        </p:nvSpPr>
        <p:spPr>
          <a:xfrm>
            <a:off x="1008000" y="1872000"/>
            <a:ext cx="6984000" cy="3657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/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Agora vamos estilizar os links, você pode ficar à vontade em estilizar os links de acordo com o seu gosto e layout. 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/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/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Neste exemplo  inseri uma propriedade chamada text-shadow e box-shadow, do CSS3, caso você esteja usando um navegador atualizado, poderá ver essa propriedade em ação.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5" dur="indefinite" restart="never" nodeType="tmRoot">
          <p:childTnLst>
            <p:seq>
              <p:cTn id="3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extShape 1"/>
          <p:cNvSpPr txBox="1"/>
          <p:nvPr/>
        </p:nvSpPr>
        <p:spPr>
          <a:xfrm>
            <a:off x="1224000" y="1872000"/>
            <a:ext cx="6984000" cy="3744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.menu li a:hover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background:#333; 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color:#fff; 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-moz-box-shadow:0 3px 10px 0 #CCC; 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-webkit-box-shadow:0 3px 10px 0 #ccc; 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text-shadow:0px 0px 5px #fff; 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37" dur="indefinite" restart="never" nodeType="tmRoot">
          <p:childTnLst>
            <p:seq>
              <p:cTn id="3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" descr=""/>
          <p:cNvPicPr/>
          <p:nvPr/>
        </p:nvPicPr>
        <p:blipFill>
          <a:blip r:embed="rId1"/>
          <a:stretch/>
        </p:blipFill>
        <p:spPr>
          <a:xfrm>
            <a:off x="1626120" y="1728000"/>
            <a:ext cx="5789880" cy="482004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39" dur="indefinite" restart="never" nodeType="tmRoot">
          <p:childTnLst>
            <p:seq>
              <p:cTn id="4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3096000" y="1080000"/>
            <a:ext cx="2728800" cy="34668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em CSS dropdown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TextShape 2"/>
          <p:cNvSpPr txBox="1"/>
          <p:nvPr/>
        </p:nvSpPr>
        <p:spPr>
          <a:xfrm>
            <a:off x="936000" y="1944000"/>
            <a:ext cx="7632000" cy="2880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/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Agora vamos começar a trabalhar com o submenu, vamos começar definindo a sua posição como absoluta (postition:absolute;), para que os itens do submenu não ultrapassem o seu menu pai e para que ele não interfira no fluxo dos elementos do menu.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/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just"/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Vamos também definir cores de fundo e esconder o submenu com o display:none;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1" dur="indefinite" restart="never" nodeType="tmRoot">
          <p:childTnLst>
            <p:seq>
              <p:cTn id="4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extShape 1"/>
          <p:cNvSpPr txBox="1"/>
          <p:nvPr/>
        </p:nvSpPr>
        <p:spPr>
          <a:xfrm>
            <a:off x="2951640" y="1152000"/>
            <a:ext cx="4392360" cy="82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Escondendo submenu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TextShape 2"/>
          <p:cNvSpPr txBox="1"/>
          <p:nvPr/>
        </p:nvSpPr>
        <p:spPr>
          <a:xfrm>
            <a:off x="936000" y="2304000"/>
            <a:ext cx="4870080" cy="21380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.menu li  ul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{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position:absolute;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top:25px;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left:0;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background-color:#fff; 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	</a:t>
            </a:r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display:none;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pt-BR" sz="1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3" dur="indefinite" restart="never" nodeType="tmRoot">
          <p:childTnLst>
            <p:seq>
              <p:cTn id="4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" descr=""/>
          <p:cNvPicPr/>
          <p:nvPr/>
        </p:nvPicPr>
        <p:blipFill>
          <a:blip r:embed="rId1"/>
          <a:stretch/>
        </p:blipFill>
        <p:spPr>
          <a:xfrm>
            <a:off x="1584000" y="1512000"/>
            <a:ext cx="5931720" cy="4938120"/>
          </a:xfrm>
          <a:prstGeom prst="rect">
            <a:avLst/>
          </a:prstGeom>
          <a:ln>
            <a:noFill/>
          </a:ln>
        </p:spPr>
      </p:pic>
      <p:sp>
        <p:nvSpPr>
          <p:cNvPr id="171" name="TextShape 1"/>
          <p:cNvSpPr txBox="1"/>
          <p:nvPr/>
        </p:nvSpPr>
        <p:spPr>
          <a:xfrm>
            <a:off x="2663640" y="467640"/>
            <a:ext cx="4392360" cy="82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Escondendo submenu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/>
            <a:r>
              <a:rPr b="0" lang="pt-BR" sz="2600" spc="-1" strike="noStrike">
                <a:solidFill>
                  <a:srgbClr val="cc33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(mas não abre o sub Menu)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2" name="Line 2"/>
          <p:cNvSpPr/>
          <p:nvPr/>
        </p:nvSpPr>
        <p:spPr>
          <a:xfrm flipH="1" flipV="1">
            <a:off x="2592360" y="2304000"/>
            <a:ext cx="6192000" cy="3960360"/>
          </a:xfrm>
          <a:prstGeom prst="line">
            <a:avLst/>
          </a:prstGeom>
          <a:ln>
            <a:solidFill>
              <a:srgbClr val="cc33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45" dur="indefinite" restart="never" nodeType="tmRoot">
          <p:childTnLst>
            <p:seq>
              <p:cTn id="4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Shape 1"/>
          <p:cNvSpPr txBox="1"/>
          <p:nvPr/>
        </p:nvSpPr>
        <p:spPr>
          <a:xfrm>
            <a:off x="2768760" y="936000"/>
            <a:ext cx="4863240" cy="5040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Exibindo submenu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4" name="TextShape 2"/>
          <p:cNvSpPr txBox="1"/>
          <p:nvPr/>
        </p:nvSpPr>
        <p:spPr>
          <a:xfrm>
            <a:off x="1080000" y="3257640"/>
            <a:ext cx="7920000" cy="8283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6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.menu li:hover ul, .menu li.over ul{display:block;}</a:t>
            </a:r>
            <a:endParaRPr b="0" lang="pt-BR" sz="26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47" dur="indefinite" restart="never" nodeType="tmRoot">
          <p:childTnLst>
            <p:seq>
              <p:cTn id="4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" descr=""/>
          <p:cNvPicPr/>
          <p:nvPr/>
        </p:nvPicPr>
        <p:blipFill>
          <a:blip r:embed="rId1"/>
          <a:stretch/>
        </p:blipFill>
        <p:spPr>
          <a:xfrm>
            <a:off x="1196280" y="792000"/>
            <a:ext cx="6579720" cy="5477760"/>
          </a:xfrm>
          <a:prstGeom prst="rect">
            <a:avLst/>
          </a:prstGeom>
          <a:ln>
            <a:noFill/>
          </a:ln>
        </p:spPr>
      </p:pic>
      <p:sp>
        <p:nvSpPr>
          <p:cNvPr id="176" name="Line 1"/>
          <p:cNvSpPr/>
          <p:nvPr/>
        </p:nvSpPr>
        <p:spPr>
          <a:xfrm flipH="1" flipV="1">
            <a:off x="2592000" y="1728000"/>
            <a:ext cx="6192000" cy="4536000"/>
          </a:xfrm>
          <a:prstGeom prst="line">
            <a:avLst/>
          </a:prstGeom>
          <a:ln>
            <a:solidFill>
              <a:srgbClr val="cc3300"/>
            </a:solidFill>
            <a:tailEnd len="med" type="triangle" w="med"/>
          </a:ln>
        </p:spPr>
        <p:style>
          <a:lnRef idx="0"/>
          <a:fillRef idx="0"/>
          <a:effectRef idx="0"/>
          <a:fontRef idx="minor"/>
        </p:style>
      </p:sp>
    </p:spTree>
  </p:cSld>
  <p:timing>
    <p:tnLst>
      <p:par>
        <p:cTn id="49" dur="indefinite" restart="never" nodeType="tmRoot">
          <p:childTnLst>
            <p:seq>
              <p:cTn id="5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TextShape 1"/>
          <p:cNvSpPr txBox="1"/>
          <p:nvPr/>
        </p:nvSpPr>
        <p:spPr>
          <a:xfrm>
            <a:off x="1368000" y="2376000"/>
            <a:ext cx="6984000" cy="16758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just"/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Pronto, agora nosso submenu está aparecendo mas não está funcionando perfeitamente ainda, ainda falta alguns ajustes finais para que fique 100%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1" dur="indefinite" restart="never" nodeType="tmRoot">
          <p:childTnLst>
            <p:seq>
              <p:cTn id="5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TextShape 1"/>
          <p:cNvSpPr txBox="1"/>
          <p:nvPr/>
        </p:nvSpPr>
        <p:spPr>
          <a:xfrm>
            <a:off x="1584000" y="1836000"/>
            <a:ext cx="4422600" cy="23162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.menu li ul li{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border:1px solid #c0c0c0; 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display:block; 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width:150px;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r>
              <a:rPr b="0" lang="pt-BR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}</a:t>
            </a:r>
            <a:endParaRPr b="0" lang="pt-BR" sz="24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3" dur="indefinite" restart="never" nodeType="tmRoot">
          <p:childTnLst>
            <p:seq>
              <p:cTn id="5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" descr=""/>
          <p:cNvPicPr/>
          <p:nvPr/>
        </p:nvPicPr>
        <p:blipFill>
          <a:blip r:embed="rId1"/>
          <a:stretch/>
        </p:blipFill>
        <p:spPr>
          <a:xfrm>
            <a:off x="717840" y="211320"/>
            <a:ext cx="7733880" cy="643860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55" dur="indefinite" restart="never" nodeType="tmRoot">
          <p:childTnLst>
            <p:seq>
              <p:cTn id="5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TextShape 1"/>
          <p:cNvSpPr txBox="1"/>
          <p:nvPr/>
        </p:nvSpPr>
        <p:spPr>
          <a:xfrm rot="19768200">
            <a:off x="1619280" y="3302280"/>
            <a:ext cx="6048000" cy="48672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/>
          <a:p>
            <a:pPr algn="ctr"/>
            <a:r>
              <a:rPr b="0" lang="pt-BR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MENU VERTICAL</a:t>
            </a:r>
            <a:endParaRPr b="0" lang="pt-BR" sz="2800" spc="-1" strike="noStrike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timing>
    <p:tnLst>
      <p:par>
        <p:cTn id="57" dur="indefinite" restart="never" nodeType="tmRoot">
          <p:childTnLst>
            <p:seq>
              <p:cTn id="5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2028</TotalTime>
  <Application>LibreOffice/5.2.3.3$Windows_x86 LibreOffice_project/d54a8868f08a7b39642414cf2c8ef2f228f780cf</Application>
  <Words>92</Words>
  <Paragraphs>30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2015-08-06T17:57:23Z</dcterms:created>
  <dc:creator>Oxnar-4</dc:creator>
  <dc:description/>
  <dc:language>pt-BR</dc:language>
  <cp:lastModifiedBy/>
  <dcterms:modified xsi:type="dcterms:W3CDTF">2016-11-28T16:13:33Z</dcterms:modified>
  <cp:revision>94</cp:revision>
  <dc:subject/>
  <dc:title>TODAS AS VERSÕES DO WINDOWS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15.0000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Apresentação na tela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8</vt:i4>
  </property>
</Properties>
</file>