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79" r:id="rId2"/>
    <p:sldId id="283" r:id="rId3"/>
    <p:sldId id="284" r:id="rId4"/>
    <p:sldId id="290" r:id="rId5"/>
    <p:sldId id="285" r:id="rId6"/>
    <p:sldId id="289" r:id="rId7"/>
    <p:sldId id="286" r:id="rId8"/>
    <p:sldId id="287" r:id="rId9"/>
    <p:sldId id="288" r:id="rId10"/>
    <p:sldId id="292" r:id="rId11"/>
    <p:sldId id="291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9" r:id="rId23"/>
    <p:sldId id="303" r:id="rId24"/>
    <p:sldId id="306" r:id="rId25"/>
    <p:sldId id="307" r:id="rId26"/>
    <p:sldId id="308" r:id="rId27"/>
    <p:sldId id="310" r:id="rId28"/>
    <p:sldId id="305" r:id="rId29"/>
    <p:sldId id="311" r:id="rId30"/>
    <p:sldId id="312" r:id="rId31"/>
    <p:sldId id="313" r:id="rId32"/>
    <p:sldId id="314" r:id="rId33"/>
    <p:sldId id="315" r:id="rId34"/>
    <p:sldId id="316" r:id="rId35"/>
    <p:sldId id="320" r:id="rId36"/>
    <p:sldId id="318" r:id="rId37"/>
    <p:sldId id="317" r:id="rId38"/>
    <p:sldId id="319" r:id="rId39"/>
    <p:sldId id="321" r:id="rId40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xnar" initials="O" lastIdx="1" clrIdx="0">
    <p:extLst>
      <p:ext uri="{19B8F6BF-5375-455C-9EA6-DF929625EA0E}">
        <p15:presenceInfo xmlns:p15="http://schemas.microsoft.com/office/powerpoint/2012/main" userId="Oxna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74" d="100"/>
          <a:sy n="74" d="100"/>
        </p:scale>
        <p:origin x="52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0" y="68263"/>
            <a:ext cx="8678863" cy="6713537"/>
            <a:chOff x="0" y="43"/>
            <a:chExt cx="5467" cy="4229"/>
          </a:xfrm>
        </p:grpSpPr>
        <p:sp>
          <p:nvSpPr>
            <p:cNvPr id="34819" name="Rectangle 3"/>
            <p:cNvSpPr>
              <a:spLocks noChangeArrowheads="1"/>
            </p:cNvSpPr>
            <p:nvPr userDrawn="1"/>
          </p:nvSpPr>
          <p:spPr bwMode="auto">
            <a:xfrm>
              <a:off x="692" y="494"/>
              <a:ext cx="4775" cy="9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grpSp>
          <p:nvGrpSpPr>
            <p:cNvPr id="34820" name="Group 4"/>
            <p:cNvGrpSpPr>
              <a:grpSpLocks/>
            </p:cNvGrpSpPr>
            <p:nvPr userDrawn="1"/>
          </p:nvGrpSpPr>
          <p:grpSpPr bwMode="auto">
            <a:xfrm>
              <a:off x="0" y="43"/>
              <a:ext cx="624" cy="4229"/>
              <a:chOff x="0" y="43"/>
              <a:chExt cx="624" cy="4229"/>
            </a:xfrm>
          </p:grpSpPr>
          <p:sp>
            <p:nvSpPr>
              <p:cNvPr id="34821" name="Line 5"/>
              <p:cNvSpPr>
                <a:spLocks noChangeShapeType="1"/>
              </p:cNvSpPr>
              <p:nvPr userDrawn="1"/>
            </p:nvSpPr>
            <p:spPr bwMode="auto">
              <a:xfrm>
                <a:off x="0" y="420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2" name="Line 6"/>
              <p:cNvSpPr>
                <a:spLocks noChangeShapeType="1"/>
              </p:cNvSpPr>
              <p:nvPr userDrawn="1"/>
            </p:nvSpPr>
            <p:spPr bwMode="auto">
              <a:xfrm>
                <a:off x="0" y="423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3" name="Line 7"/>
              <p:cNvSpPr>
                <a:spLocks noChangeShapeType="1"/>
              </p:cNvSpPr>
              <p:nvPr userDrawn="1"/>
            </p:nvSpPr>
            <p:spPr bwMode="auto">
              <a:xfrm>
                <a:off x="0" y="4272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4" name="Line 8"/>
              <p:cNvSpPr>
                <a:spLocks noChangeShapeType="1"/>
              </p:cNvSpPr>
              <p:nvPr userDrawn="1"/>
            </p:nvSpPr>
            <p:spPr bwMode="auto">
              <a:xfrm>
                <a:off x="0" y="4113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5" name="Line 9"/>
              <p:cNvSpPr>
                <a:spLocks noChangeShapeType="1"/>
              </p:cNvSpPr>
              <p:nvPr userDrawn="1"/>
            </p:nvSpPr>
            <p:spPr bwMode="auto">
              <a:xfrm>
                <a:off x="0" y="4065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6" name="Line 10"/>
              <p:cNvSpPr>
                <a:spLocks noChangeShapeType="1"/>
              </p:cNvSpPr>
              <p:nvPr userDrawn="1"/>
            </p:nvSpPr>
            <p:spPr bwMode="auto">
              <a:xfrm>
                <a:off x="0" y="4158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7" name="Line 11"/>
              <p:cNvSpPr>
                <a:spLocks noChangeShapeType="1"/>
              </p:cNvSpPr>
              <p:nvPr userDrawn="1"/>
            </p:nvSpPr>
            <p:spPr bwMode="auto">
              <a:xfrm>
                <a:off x="0" y="366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8" name="Line 12"/>
              <p:cNvSpPr>
                <a:spLocks noChangeShapeType="1"/>
              </p:cNvSpPr>
              <p:nvPr userDrawn="1"/>
            </p:nvSpPr>
            <p:spPr bwMode="auto">
              <a:xfrm>
                <a:off x="0" y="363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29" name="Line 13"/>
              <p:cNvSpPr>
                <a:spLocks noChangeShapeType="1"/>
              </p:cNvSpPr>
              <p:nvPr userDrawn="1"/>
            </p:nvSpPr>
            <p:spPr bwMode="auto">
              <a:xfrm>
                <a:off x="0" y="4020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0" name="Line 14"/>
              <p:cNvSpPr>
                <a:spLocks noChangeShapeType="1"/>
              </p:cNvSpPr>
              <p:nvPr userDrawn="1"/>
            </p:nvSpPr>
            <p:spPr bwMode="auto">
              <a:xfrm>
                <a:off x="0" y="389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1" name="Line 15"/>
              <p:cNvSpPr>
                <a:spLocks noChangeShapeType="1"/>
              </p:cNvSpPr>
              <p:nvPr userDrawn="1"/>
            </p:nvSpPr>
            <p:spPr bwMode="auto">
              <a:xfrm>
                <a:off x="0" y="3813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2" name="Line 16"/>
              <p:cNvSpPr>
                <a:spLocks noChangeShapeType="1"/>
              </p:cNvSpPr>
              <p:nvPr userDrawn="1"/>
            </p:nvSpPr>
            <p:spPr bwMode="auto">
              <a:xfrm>
                <a:off x="0" y="3999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3" name="Line 17"/>
              <p:cNvSpPr>
                <a:spLocks noChangeShapeType="1"/>
              </p:cNvSpPr>
              <p:nvPr userDrawn="1"/>
            </p:nvSpPr>
            <p:spPr bwMode="auto">
              <a:xfrm>
                <a:off x="0" y="3687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4" name="Line 18"/>
              <p:cNvSpPr>
                <a:spLocks noChangeShapeType="1"/>
              </p:cNvSpPr>
              <p:nvPr userDrawn="1"/>
            </p:nvSpPr>
            <p:spPr bwMode="auto">
              <a:xfrm>
                <a:off x="0" y="374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5" name="Line 19"/>
              <p:cNvSpPr>
                <a:spLocks noChangeShapeType="1"/>
              </p:cNvSpPr>
              <p:nvPr userDrawn="1"/>
            </p:nvSpPr>
            <p:spPr bwMode="auto">
              <a:xfrm>
                <a:off x="0" y="393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6" name="Line 20"/>
              <p:cNvSpPr>
                <a:spLocks noChangeShapeType="1"/>
              </p:cNvSpPr>
              <p:nvPr userDrawn="1"/>
            </p:nvSpPr>
            <p:spPr bwMode="auto">
              <a:xfrm>
                <a:off x="0" y="391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7" name="Line 21"/>
              <p:cNvSpPr>
                <a:spLocks noChangeShapeType="1"/>
              </p:cNvSpPr>
              <p:nvPr userDrawn="1"/>
            </p:nvSpPr>
            <p:spPr bwMode="auto">
              <a:xfrm>
                <a:off x="0" y="351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8" name="Line 22"/>
              <p:cNvSpPr>
                <a:spLocks noChangeShapeType="1"/>
              </p:cNvSpPr>
              <p:nvPr userDrawn="1"/>
            </p:nvSpPr>
            <p:spPr bwMode="auto">
              <a:xfrm>
                <a:off x="0" y="354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39" name="Line 23"/>
              <p:cNvSpPr>
                <a:spLocks noChangeShapeType="1"/>
              </p:cNvSpPr>
              <p:nvPr userDrawn="1"/>
            </p:nvSpPr>
            <p:spPr bwMode="auto">
              <a:xfrm>
                <a:off x="0" y="357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0" name="Line 24"/>
              <p:cNvSpPr>
                <a:spLocks noChangeShapeType="1"/>
              </p:cNvSpPr>
              <p:nvPr userDrawn="1"/>
            </p:nvSpPr>
            <p:spPr bwMode="auto">
              <a:xfrm>
                <a:off x="0" y="342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1" name="Line 25"/>
              <p:cNvSpPr>
                <a:spLocks noChangeShapeType="1"/>
              </p:cNvSpPr>
              <p:nvPr userDrawn="1"/>
            </p:nvSpPr>
            <p:spPr bwMode="auto">
              <a:xfrm>
                <a:off x="0" y="3372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2" name="Line 26"/>
              <p:cNvSpPr>
                <a:spLocks noChangeShapeType="1"/>
              </p:cNvSpPr>
              <p:nvPr userDrawn="1"/>
            </p:nvSpPr>
            <p:spPr bwMode="auto">
              <a:xfrm>
                <a:off x="0" y="346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3" name="Line 27"/>
              <p:cNvSpPr>
                <a:spLocks noChangeShapeType="1"/>
              </p:cNvSpPr>
              <p:nvPr userDrawn="1"/>
            </p:nvSpPr>
            <p:spPr bwMode="auto">
              <a:xfrm>
                <a:off x="0" y="297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4" name="Line 28"/>
              <p:cNvSpPr>
                <a:spLocks noChangeShapeType="1"/>
              </p:cNvSpPr>
              <p:nvPr userDrawn="1"/>
            </p:nvSpPr>
            <p:spPr bwMode="auto">
              <a:xfrm>
                <a:off x="0" y="294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5" name="Line 29"/>
              <p:cNvSpPr>
                <a:spLocks noChangeShapeType="1"/>
              </p:cNvSpPr>
              <p:nvPr userDrawn="1"/>
            </p:nvSpPr>
            <p:spPr bwMode="auto">
              <a:xfrm>
                <a:off x="0" y="332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6" name="Line 30"/>
              <p:cNvSpPr>
                <a:spLocks noChangeShapeType="1"/>
              </p:cNvSpPr>
              <p:nvPr userDrawn="1"/>
            </p:nvSpPr>
            <p:spPr bwMode="auto">
              <a:xfrm>
                <a:off x="0" y="320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7" name="Line 31"/>
              <p:cNvSpPr>
                <a:spLocks noChangeShapeType="1"/>
              </p:cNvSpPr>
              <p:nvPr userDrawn="1"/>
            </p:nvSpPr>
            <p:spPr bwMode="auto">
              <a:xfrm>
                <a:off x="0" y="312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8" name="Line 32"/>
              <p:cNvSpPr>
                <a:spLocks noChangeShapeType="1"/>
              </p:cNvSpPr>
              <p:nvPr userDrawn="1"/>
            </p:nvSpPr>
            <p:spPr bwMode="auto">
              <a:xfrm>
                <a:off x="0" y="330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49" name="Line 33"/>
              <p:cNvSpPr>
                <a:spLocks noChangeShapeType="1"/>
              </p:cNvSpPr>
              <p:nvPr userDrawn="1"/>
            </p:nvSpPr>
            <p:spPr bwMode="auto">
              <a:xfrm>
                <a:off x="0" y="299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0" name="Line 34"/>
              <p:cNvSpPr>
                <a:spLocks noChangeShapeType="1"/>
              </p:cNvSpPr>
              <p:nvPr userDrawn="1"/>
            </p:nvSpPr>
            <p:spPr bwMode="auto">
              <a:xfrm>
                <a:off x="0" y="304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1" name="Line 35"/>
              <p:cNvSpPr>
                <a:spLocks noChangeShapeType="1"/>
              </p:cNvSpPr>
              <p:nvPr userDrawn="1"/>
            </p:nvSpPr>
            <p:spPr bwMode="auto">
              <a:xfrm>
                <a:off x="0" y="324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2" name="Line 36"/>
              <p:cNvSpPr>
                <a:spLocks noChangeShapeType="1"/>
              </p:cNvSpPr>
              <p:nvPr userDrawn="1"/>
            </p:nvSpPr>
            <p:spPr bwMode="auto">
              <a:xfrm>
                <a:off x="0" y="322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3" name="Line 37"/>
              <p:cNvSpPr>
                <a:spLocks noChangeShapeType="1"/>
              </p:cNvSpPr>
              <p:nvPr userDrawn="1"/>
            </p:nvSpPr>
            <p:spPr bwMode="auto">
              <a:xfrm>
                <a:off x="0" y="283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4" name="Line 38"/>
              <p:cNvSpPr>
                <a:spLocks noChangeShapeType="1"/>
              </p:cNvSpPr>
              <p:nvPr userDrawn="1"/>
            </p:nvSpPr>
            <p:spPr bwMode="auto">
              <a:xfrm>
                <a:off x="0" y="275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5" name="Line 39"/>
              <p:cNvSpPr>
                <a:spLocks noChangeShapeType="1"/>
              </p:cNvSpPr>
              <p:nvPr userDrawn="1"/>
            </p:nvSpPr>
            <p:spPr bwMode="auto">
              <a:xfrm>
                <a:off x="0" y="267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6" name="Line 40"/>
              <p:cNvSpPr>
                <a:spLocks noChangeShapeType="1"/>
              </p:cNvSpPr>
              <p:nvPr userDrawn="1"/>
            </p:nvSpPr>
            <p:spPr bwMode="auto">
              <a:xfrm>
                <a:off x="0" y="287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7" name="Line 41"/>
              <p:cNvSpPr>
                <a:spLocks noChangeShapeType="1"/>
              </p:cNvSpPr>
              <p:nvPr userDrawn="1"/>
            </p:nvSpPr>
            <p:spPr bwMode="auto">
              <a:xfrm>
                <a:off x="0" y="285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8" name="Line 42"/>
              <p:cNvSpPr>
                <a:spLocks noChangeShapeType="1"/>
              </p:cNvSpPr>
              <p:nvPr userDrawn="1"/>
            </p:nvSpPr>
            <p:spPr bwMode="auto">
              <a:xfrm>
                <a:off x="0" y="2554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59" name="Line 43"/>
              <p:cNvSpPr>
                <a:spLocks noChangeShapeType="1"/>
              </p:cNvSpPr>
              <p:nvPr userDrawn="1"/>
            </p:nvSpPr>
            <p:spPr bwMode="auto">
              <a:xfrm>
                <a:off x="0" y="2590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0" name="Line 44"/>
              <p:cNvSpPr>
                <a:spLocks noChangeShapeType="1"/>
              </p:cNvSpPr>
              <p:nvPr userDrawn="1"/>
            </p:nvSpPr>
            <p:spPr bwMode="auto">
              <a:xfrm>
                <a:off x="0" y="2623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1" name="Line 45"/>
              <p:cNvSpPr>
                <a:spLocks noChangeShapeType="1"/>
              </p:cNvSpPr>
              <p:nvPr userDrawn="1"/>
            </p:nvSpPr>
            <p:spPr bwMode="auto">
              <a:xfrm>
                <a:off x="0" y="246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2" name="Line 46"/>
              <p:cNvSpPr>
                <a:spLocks noChangeShapeType="1"/>
              </p:cNvSpPr>
              <p:nvPr userDrawn="1"/>
            </p:nvSpPr>
            <p:spPr bwMode="auto">
              <a:xfrm>
                <a:off x="0" y="2416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3" name="Line 47"/>
              <p:cNvSpPr>
                <a:spLocks noChangeShapeType="1"/>
              </p:cNvSpPr>
              <p:nvPr userDrawn="1"/>
            </p:nvSpPr>
            <p:spPr bwMode="auto">
              <a:xfrm>
                <a:off x="0" y="250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4" name="Line 48"/>
              <p:cNvSpPr>
                <a:spLocks noChangeShapeType="1"/>
              </p:cNvSpPr>
              <p:nvPr userDrawn="1"/>
            </p:nvSpPr>
            <p:spPr bwMode="auto">
              <a:xfrm>
                <a:off x="0" y="2371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5" name="Line 49"/>
              <p:cNvSpPr>
                <a:spLocks noChangeShapeType="1"/>
              </p:cNvSpPr>
              <p:nvPr userDrawn="1"/>
            </p:nvSpPr>
            <p:spPr bwMode="auto">
              <a:xfrm>
                <a:off x="0" y="2245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6" name="Line 50"/>
              <p:cNvSpPr>
                <a:spLocks noChangeShapeType="1"/>
              </p:cNvSpPr>
              <p:nvPr userDrawn="1"/>
            </p:nvSpPr>
            <p:spPr bwMode="auto">
              <a:xfrm>
                <a:off x="0" y="235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7" name="Line 51"/>
              <p:cNvSpPr>
                <a:spLocks noChangeShapeType="1"/>
              </p:cNvSpPr>
              <p:nvPr userDrawn="1"/>
            </p:nvSpPr>
            <p:spPr bwMode="auto">
              <a:xfrm>
                <a:off x="0" y="2290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8" name="Line 52"/>
              <p:cNvSpPr>
                <a:spLocks noChangeShapeType="1"/>
              </p:cNvSpPr>
              <p:nvPr userDrawn="1"/>
            </p:nvSpPr>
            <p:spPr bwMode="auto">
              <a:xfrm>
                <a:off x="0" y="2269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69" name="Line 53"/>
              <p:cNvSpPr>
                <a:spLocks noChangeShapeType="1"/>
              </p:cNvSpPr>
              <p:nvPr userDrawn="1"/>
            </p:nvSpPr>
            <p:spPr bwMode="auto">
              <a:xfrm>
                <a:off x="0" y="213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0" name="Line 54"/>
              <p:cNvSpPr>
                <a:spLocks noChangeShapeType="1"/>
              </p:cNvSpPr>
              <p:nvPr userDrawn="1"/>
            </p:nvSpPr>
            <p:spPr bwMode="auto">
              <a:xfrm>
                <a:off x="0" y="216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1" name="Line 55"/>
              <p:cNvSpPr>
                <a:spLocks noChangeShapeType="1"/>
              </p:cNvSpPr>
              <p:nvPr userDrawn="1"/>
            </p:nvSpPr>
            <p:spPr bwMode="auto">
              <a:xfrm>
                <a:off x="0" y="219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2" name="Line 56"/>
              <p:cNvSpPr>
                <a:spLocks noChangeShapeType="1"/>
              </p:cNvSpPr>
              <p:nvPr userDrawn="1"/>
            </p:nvSpPr>
            <p:spPr bwMode="auto">
              <a:xfrm>
                <a:off x="0" y="204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3" name="Line 57"/>
              <p:cNvSpPr>
                <a:spLocks noChangeShapeType="1"/>
              </p:cNvSpPr>
              <p:nvPr userDrawn="1"/>
            </p:nvSpPr>
            <p:spPr bwMode="auto">
              <a:xfrm>
                <a:off x="0" y="1992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4" name="Line 58"/>
              <p:cNvSpPr>
                <a:spLocks noChangeShapeType="1"/>
              </p:cNvSpPr>
              <p:nvPr userDrawn="1"/>
            </p:nvSpPr>
            <p:spPr bwMode="auto">
              <a:xfrm>
                <a:off x="0" y="208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5" name="Line 59"/>
              <p:cNvSpPr>
                <a:spLocks noChangeShapeType="1"/>
              </p:cNvSpPr>
              <p:nvPr userDrawn="1"/>
            </p:nvSpPr>
            <p:spPr bwMode="auto">
              <a:xfrm>
                <a:off x="0" y="1593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6" name="Line 60"/>
              <p:cNvSpPr>
                <a:spLocks noChangeShapeType="1"/>
              </p:cNvSpPr>
              <p:nvPr userDrawn="1"/>
            </p:nvSpPr>
            <p:spPr bwMode="auto">
              <a:xfrm>
                <a:off x="0" y="156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7" name="Line 61"/>
              <p:cNvSpPr>
                <a:spLocks noChangeShapeType="1"/>
              </p:cNvSpPr>
              <p:nvPr userDrawn="1"/>
            </p:nvSpPr>
            <p:spPr bwMode="auto">
              <a:xfrm>
                <a:off x="0" y="194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8" name="Line 62"/>
              <p:cNvSpPr>
                <a:spLocks noChangeShapeType="1"/>
              </p:cNvSpPr>
              <p:nvPr userDrawn="1"/>
            </p:nvSpPr>
            <p:spPr bwMode="auto">
              <a:xfrm>
                <a:off x="0" y="1821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79" name="Line 63"/>
              <p:cNvSpPr>
                <a:spLocks noChangeShapeType="1"/>
              </p:cNvSpPr>
              <p:nvPr userDrawn="1"/>
            </p:nvSpPr>
            <p:spPr bwMode="auto">
              <a:xfrm>
                <a:off x="0" y="1740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0" name="Line 64"/>
              <p:cNvSpPr>
                <a:spLocks noChangeShapeType="1"/>
              </p:cNvSpPr>
              <p:nvPr userDrawn="1"/>
            </p:nvSpPr>
            <p:spPr bwMode="auto">
              <a:xfrm>
                <a:off x="0" y="192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1" name="Line 65"/>
              <p:cNvSpPr>
                <a:spLocks noChangeShapeType="1"/>
              </p:cNvSpPr>
              <p:nvPr userDrawn="1"/>
            </p:nvSpPr>
            <p:spPr bwMode="auto">
              <a:xfrm>
                <a:off x="0" y="161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2" name="Line 66"/>
              <p:cNvSpPr>
                <a:spLocks noChangeShapeType="1"/>
              </p:cNvSpPr>
              <p:nvPr userDrawn="1"/>
            </p:nvSpPr>
            <p:spPr bwMode="auto">
              <a:xfrm>
                <a:off x="0" y="166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3" name="Line 67"/>
              <p:cNvSpPr>
                <a:spLocks noChangeShapeType="1"/>
              </p:cNvSpPr>
              <p:nvPr userDrawn="1"/>
            </p:nvSpPr>
            <p:spPr bwMode="auto">
              <a:xfrm>
                <a:off x="0" y="186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4" name="Line 68"/>
              <p:cNvSpPr>
                <a:spLocks noChangeShapeType="1"/>
              </p:cNvSpPr>
              <p:nvPr userDrawn="1"/>
            </p:nvSpPr>
            <p:spPr bwMode="auto">
              <a:xfrm>
                <a:off x="0" y="1845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5" name="Line 69"/>
              <p:cNvSpPr>
                <a:spLocks noChangeShapeType="1"/>
              </p:cNvSpPr>
              <p:nvPr userDrawn="1"/>
            </p:nvSpPr>
            <p:spPr bwMode="auto">
              <a:xfrm>
                <a:off x="0" y="1437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6" name="Line 70"/>
              <p:cNvSpPr>
                <a:spLocks noChangeShapeType="1"/>
              </p:cNvSpPr>
              <p:nvPr userDrawn="1"/>
            </p:nvSpPr>
            <p:spPr bwMode="auto">
              <a:xfrm>
                <a:off x="0" y="1473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7" name="Line 71"/>
              <p:cNvSpPr>
                <a:spLocks noChangeShapeType="1"/>
              </p:cNvSpPr>
              <p:nvPr userDrawn="1"/>
            </p:nvSpPr>
            <p:spPr bwMode="auto">
              <a:xfrm>
                <a:off x="0" y="1506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8" name="Line 72"/>
              <p:cNvSpPr>
                <a:spLocks noChangeShapeType="1"/>
              </p:cNvSpPr>
              <p:nvPr userDrawn="1"/>
            </p:nvSpPr>
            <p:spPr bwMode="auto">
              <a:xfrm>
                <a:off x="0" y="1347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89" name="Line 73"/>
              <p:cNvSpPr>
                <a:spLocks noChangeShapeType="1"/>
              </p:cNvSpPr>
              <p:nvPr userDrawn="1"/>
            </p:nvSpPr>
            <p:spPr bwMode="auto">
              <a:xfrm>
                <a:off x="0" y="1392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0" name="Line 74"/>
              <p:cNvSpPr>
                <a:spLocks noChangeShapeType="1"/>
              </p:cNvSpPr>
              <p:nvPr userDrawn="1"/>
            </p:nvSpPr>
            <p:spPr bwMode="auto">
              <a:xfrm>
                <a:off x="0" y="1016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1" name="Line 75"/>
              <p:cNvSpPr>
                <a:spLocks noChangeShapeType="1"/>
              </p:cNvSpPr>
              <p:nvPr userDrawn="1"/>
            </p:nvSpPr>
            <p:spPr bwMode="auto">
              <a:xfrm>
                <a:off x="0" y="989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2" name="Line 76"/>
              <p:cNvSpPr>
                <a:spLocks noChangeShapeType="1"/>
              </p:cNvSpPr>
              <p:nvPr userDrawn="1"/>
            </p:nvSpPr>
            <p:spPr bwMode="auto">
              <a:xfrm>
                <a:off x="0" y="1244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3" name="Line 77"/>
              <p:cNvSpPr>
                <a:spLocks noChangeShapeType="1"/>
              </p:cNvSpPr>
              <p:nvPr userDrawn="1"/>
            </p:nvSpPr>
            <p:spPr bwMode="auto">
              <a:xfrm>
                <a:off x="0" y="1163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4" name="Line 78"/>
              <p:cNvSpPr>
                <a:spLocks noChangeShapeType="1"/>
              </p:cNvSpPr>
              <p:nvPr userDrawn="1"/>
            </p:nvSpPr>
            <p:spPr bwMode="auto">
              <a:xfrm>
                <a:off x="0" y="1037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5" name="Line 79"/>
              <p:cNvSpPr>
                <a:spLocks noChangeShapeType="1"/>
              </p:cNvSpPr>
              <p:nvPr userDrawn="1"/>
            </p:nvSpPr>
            <p:spPr bwMode="auto">
              <a:xfrm>
                <a:off x="0" y="109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6" name="Line 80"/>
              <p:cNvSpPr>
                <a:spLocks noChangeShapeType="1"/>
              </p:cNvSpPr>
              <p:nvPr userDrawn="1"/>
            </p:nvSpPr>
            <p:spPr bwMode="auto">
              <a:xfrm>
                <a:off x="0" y="128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7" name="Line 81"/>
              <p:cNvSpPr>
                <a:spLocks noChangeShapeType="1"/>
              </p:cNvSpPr>
              <p:nvPr userDrawn="1"/>
            </p:nvSpPr>
            <p:spPr bwMode="auto">
              <a:xfrm>
                <a:off x="0" y="126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8" name="Line 82"/>
              <p:cNvSpPr>
                <a:spLocks noChangeShapeType="1"/>
              </p:cNvSpPr>
              <p:nvPr userDrawn="1"/>
            </p:nvSpPr>
            <p:spPr bwMode="auto">
              <a:xfrm>
                <a:off x="0" y="86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899" name="Line 83"/>
              <p:cNvSpPr>
                <a:spLocks noChangeShapeType="1"/>
              </p:cNvSpPr>
              <p:nvPr userDrawn="1"/>
            </p:nvSpPr>
            <p:spPr bwMode="auto">
              <a:xfrm>
                <a:off x="0" y="896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0" name="Line 84"/>
              <p:cNvSpPr>
                <a:spLocks noChangeShapeType="1"/>
              </p:cNvSpPr>
              <p:nvPr userDrawn="1"/>
            </p:nvSpPr>
            <p:spPr bwMode="auto">
              <a:xfrm>
                <a:off x="0" y="92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1" name="Line 85"/>
              <p:cNvSpPr>
                <a:spLocks noChangeShapeType="1"/>
              </p:cNvSpPr>
              <p:nvPr userDrawn="1"/>
            </p:nvSpPr>
            <p:spPr bwMode="auto">
              <a:xfrm>
                <a:off x="0" y="770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2" name="Line 86"/>
              <p:cNvSpPr>
                <a:spLocks noChangeShapeType="1"/>
              </p:cNvSpPr>
              <p:nvPr userDrawn="1"/>
            </p:nvSpPr>
            <p:spPr bwMode="auto">
              <a:xfrm>
                <a:off x="0" y="815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3" name="Line 87"/>
              <p:cNvSpPr>
                <a:spLocks noChangeShapeType="1"/>
              </p:cNvSpPr>
              <p:nvPr userDrawn="1"/>
            </p:nvSpPr>
            <p:spPr bwMode="auto">
              <a:xfrm>
                <a:off x="0" y="718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4" name="Line 88"/>
              <p:cNvSpPr>
                <a:spLocks noChangeShapeType="1"/>
              </p:cNvSpPr>
              <p:nvPr userDrawn="1"/>
            </p:nvSpPr>
            <p:spPr bwMode="auto">
              <a:xfrm>
                <a:off x="0" y="646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5" name="Line 89"/>
              <p:cNvSpPr>
                <a:spLocks noChangeShapeType="1"/>
              </p:cNvSpPr>
              <p:nvPr userDrawn="1"/>
            </p:nvSpPr>
            <p:spPr bwMode="auto">
              <a:xfrm>
                <a:off x="0" y="522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6" name="Line 90"/>
              <p:cNvSpPr>
                <a:spLocks noChangeShapeType="1"/>
              </p:cNvSpPr>
              <p:nvPr userDrawn="1"/>
            </p:nvSpPr>
            <p:spPr bwMode="auto">
              <a:xfrm>
                <a:off x="0" y="558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7" name="Line 91"/>
              <p:cNvSpPr>
                <a:spLocks noChangeShapeType="1"/>
              </p:cNvSpPr>
              <p:nvPr userDrawn="1"/>
            </p:nvSpPr>
            <p:spPr bwMode="auto">
              <a:xfrm>
                <a:off x="0" y="591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8" name="Line 92"/>
              <p:cNvSpPr>
                <a:spLocks noChangeShapeType="1"/>
              </p:cNvSpPr>
              <p:nvPr userDrawn="1"/>
            </p:nvSpPr>
            <p:spPr bwMode="auto">
              <a:xfrm>
                <a:off x="0" y="432"/>
                <a:ext cx="62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09" name="Line 93"/>
              <p:cNvSpPr>
                <a:spLocks noChangeShapeType="1"/>
              </p:cNvSpPr>
              <p:nvPr userDrawn="1"/>
            </p:nvSpPr>
            <p:spPr bwMode="auto">
              <a:xfrm>
                <a:off x="0" y="384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0" name="Line 94"/>
              <p:cNvSpPr>
                <a:spLocks noChangeShapeType="1"/>
              </p:cNvSpPr>
              <p:nvPr userDrawn="1"/>
            </p:nvSpPr>
            <p:spPr bwMode="auto">
              <a:xfrm>
                <a:off x="0" y="477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1" name="Line 95"/>
              <p:cNvSpPr>
                <a:spLocks noChangeShapeType="1"/>
              </p:cNvSpPr>
              <p:nvPr userDrawn="1"/>
            </p:nvSpPr>
            <p:spPr bwMode="auto">
              <a:xfrm>
                <a:off x="0" y="339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2" name="Line 96"/>
              <p:cNvSpPr>
                <a:spLocks noChangeShapeType="1"/>
              </p:cNvSpPr>
              <p:nvPr userDrawn="1"/>
            </p:nvSpPr>
            <p:spPr bwMode="auto">
              <a:xfrm>
                <a:off x="0" y="318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3" name="Line 97"/>
              <p:cNvSpPr>
                <a:spLocks noChangeShapeType="1"/>
              </p:cNvSpPr>
              <p:nvPr userDrawn="1"/>
            </p:nvSpPr>
            <p:spPr bwMode="auto">
              <a:xfrm>
                <a:off x="0" y="258"/>
                <a:ext cx="624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4" name="Line 98"/>
              <p:cNvSpPr>
                <a:spLocks noChangeShapeType="1"/>
              </p:cNvSpPr>
              <p:nvPr userDrawn="1"/>
            </p:nvSpPr>
            <p:spPr bwMode="auto">
              <a:xfrm>
                <a:off x="0" y="7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5" name="Line 99"/>
              <p:cNvSpPr>
                <a:spLocks noChangeShapeType="1"/>
              </p:cNvSpPr>
              <p:nvPr userDrawn="1"/>
            </p:nvSpPr>
            <p:spPr bwMode="auto">
              <a:xfrm>
                <a:off x="0" y="43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6" name="Line 100"/>
              <p:cNvSpPr>
                <a:spLocks noChangeShapeType="1"/>
              </p:cNvSpPr>
              <p:nvPr userDrawn="1"/>
            </p:nvSpPr>
            <p:spPr bwMode="auto">
              <a:xfrm>
                <a:off x="0" y="91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7" name="Line 101"/>
              <p:cNvSpPr>
                <a:spLocks noChangeShapeType="1"/>
              </p:cNvSpPr>
              <p:nvPr userDrawn="1"/>
            </p:nvSpPr>
            <p:spPr bwMode="auto">
              <a:xfrm>
                <a:off x="0" y="145"/>
                <a:ext cx="624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4918" name="Line 102"/>
              <p:cNvSpPr>
                <a:spLocks noChangeShapeType="1"/>
              </p:cNvSpPr>
              <p:nvPr userDrawn="1"/>
            </p:nvSpPr>
            <p:spPr bwMode="auto">
              <a:xfrm>
                <a:off x="0" y="202"/>
                <a:ext cx="624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34919" name="Rectangle 103"/>
          <p:cNvSpPr>
            <a:spLocks noGrp="1" noChangeArrowheads="1"/>
          </p:cNvSpPr>
          <p:nvPr>
            <p:ph type="dt" sz="half" idx="2"/>
          </p:nvPr>
        </p:nvSpPr>
        <p:spPr>
          <a:xfrm>
            <a:off x="1387475" y="6357938"/>
            <a:ext cx="1905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34920" name="Rectangle 104"/>
          <p:cNvSpPr>
            <a:spLocks noGrp="1" noChangeArrowheads="1"/>
          </p:cNvSpPr>
          <p:nvPr>
            <p:ph type="ftr" sz="quarter" idx="3"/>
          </p:nvPr>
        </p:nvSpPr>
        <p:spPr>
          <a:xfrm>
            <a:off x="3722688" y="6357938"/>
            <a:ext cx="2271712" cy="457200"/>
          </a:xfrm>
        </p:spPr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34921" name="Rectangle 10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464300" y="6361113"/>
            <a:ext cx="1906588" cy="457200"/>
          </a:xfrm>
        </p:spPr>
        <p:txBody>
          <a:bodyPr/>
          <a:lstStyle>
            <a:lvl1pPr>
              <a:defRPr/>
            </a:lvl1pPr>
          </a:lstStyle>
          <a:p>
            <a:fld id="{82E0B286-4BC4-4D29-A416-586014EAAF07}" type="slidenum">
              <a:rPr lang="pt-BR" altLang="pt-BR"/>
              <a:pPr/>
              <a:t>‹nº›</a:t>
            </a:fld>
            <a:endParaRPr lang="pt-BR" altLang="pt-BR"/>
          </a:p>
        </p:txBody>
      </p:sp>
      <p:sp>
        <p:nvSpPr>
          <p:cNvPr id="34922" name="Rectangle 106"/>
          <p:cNvSpPr>
            <a:spLocks noGrp="1" noChangeArrowheads="1"/>
          </p:cNvSpPr>
          <p:nvPr>
            <p:ph type="ctrTitle"/>
          </p:nvPr>
        </p:nvSpPr>
        <p:spPr>
          <a:xfrm>
            <a:off x="1169988" y="1046163"/>
            <a:ext cx="7380287" cy="1012825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pt-BR" altLang="pt-BR" noProof="0" smtClean="0"/>
              <a:t>Clique para editar o título mestre</a:t>
            </a:r>
          </a:p>
        </p:txBody>
      </p:sp>
      <p:sp>
        <p:nvSpPr>
          <p:cNvPr id="34923" name="Rectangle 107"/>
          <p:cNvSpPr>
            <a:spLocks noGrp="1" noChangeArrowheads="1"/>
          </p:cNvSpPr>
          <p:nvPr>
            <p:ph type="subTitle" idx="1"/>
          </p:nvPr>
        </p:nvSpPr>
        <p:spPr>
          <a:xfrm>
            <a:off x="1566863" y="2693988"/>
            <a:ext cx="6662737" cy="2994025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pt-BR" altLang="pt-BR" noProof="0" smtClean="0"/>
              <a:t>Clique para editar o estilo do subtítulo mestre</a:t>
            </a:r>
          </a:p>
        </p:txBody>
      </p:sp>
      <p:sp>
        <p:nvSpPr>
          <p:cNvPr id="34924" name="Rectangle 108"/>
          <p:cNvSpPr>
            <a:spLocks noChangeArrowheads="1"/>
          </p:cNvSpPr>
          <p:nvPr/>
        </p:nvSpPr>
        <p:spPr bwMode="auto">
          <a:xfrm>
            <a:off x="3017838" y="2120900"/>
            <a:ext cx="5662612" cy="77788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pt-BR" altLang="pt-BR"/>
          </a:p>
        </p:txBody>
      </p:sp>
      <p:sp>
        <p:nvSpPr>
          <p:cNvPr id="34925" name="Rectangle 109"/>
          <p:cNvSpPr>
            <a:spLocks noChangeArrowheads="1"/>
          </p:cNvSpPr>
          <p:nvPr/>
        </p:nvSpPr>
        <p:spPr bwMode="auto">
          <a:xfrm>
            <a:off x="1098550" y="862013"/>
            <a:ext cx="5662613" cy="77787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4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4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4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24" grpId="0" animBg="1" autoUpdateAnimBg="0"/>
      <p:bldP spid="34925" grpId="0" animBg="1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D9B26D-9F19-4FFE-BA8E-97D8508A96FC}" type="slidenum">
              <a:rPr lang="pt-BR" altLang="pt-BR"/>
              <a:pPr/>
              <a:t>‹nº›</a:t>
            </a:fld>
            <a:endParaRPr lang="pt-BR" altLang="pt-BR"/>
          </a:p>
        </p:txBody>
      </p:sp>
      <p:pic>
        <p:nvPicPr>
          <p:cNvPr id="1026" name="Picture 2" descr="http://www.cep.pr.gov.br/arquivos/Image/170anos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390740"/>
            <a:ext cx="611999" cy="53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717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7C2064-64E6-42E7-8DA2-B9CB021E26A0}" type="slidenum">
              <a:rPr lang="pt-BR" altLang="pt-BR"/>
              <a:pPr/>
              <a:t>‹nº›</a:t>
            </a:fld>
            <a:endParaRPr lang="pt-BR" altLang="pt-BR"/>
          </a:p>
        </p:txBody>
      </p:sp>
      <p:pic>
        <p:nvPicPr>
          <p:cNvPr id="7" name="Picture 6" descr="http://www.unitecpr.com.br/images/unitec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890" y="692696"/>
            <a:ext cx="14298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2607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09625" y="2214563"/>
            <a:ext cx="3902075" cy="388143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864100" y="2214563"/>
            <a:ext cx="3903663" cy="388143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35B53-BAE4-4D68-81DB-7F09D29C96FD}" type="slidenum">
              <a:rPr lang="pt-BR" altLang="pt-BR"/>
              <a:pPr/>
              <a:t>‹nº›</a:t>
            </a:fld>
            <a:endParaRPr lang="pt-BR" altLang="pt-BR"/>
          </a:p>
        </p:txBody>
      </p:sp>
      <p:pic>
        <p:nvPicPr>
          <p:cNvPr id="8" name="Picture 6" descr="http://www.unitecpr.com.br/images/unitec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890" y="692696"/>
            <a:ext cx="14298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371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27A870-8DFD-4759-B26F-741C5331580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18011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223075-F463-4EC5-97F8-18E8E6A0A8B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79591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4FA4BB-7C89-4F90-B176-3D2B096759D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0785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7344A8-A2FF-464E-A81D-485FA9AC936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47871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22BF5-9A65-4C78-8845-86EDDE42242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35385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50380E-6DEE-4B99-A8AB-053E34CC790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27298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78625" y="609600"/>
            <a:ext cx="1989138" cy="5486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09625" y="609600"/>
            <a:ext cx="5816600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7EC97A-EB40-4E49-A106-6E812285075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33248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/>
          <p:cNvGrpSpPr>
            <a:grpSpLocks/>
          </p:cNvGrpSpPr>
          <p:nvPr/>
        </p:nvGrpSpPr>
        <p:grpSpPr bwMode="auto">
          <a:xfrm>
            <a:off x="0" y="68263"/>
            <a:ext cx="8915400" cy="6713537"/>
            <a:chOff x="0" y="43"/>
            <a:chExt cx="5616" cy="4229"/>
          </a:xfrm>
        </p:grpSpPr>
        <p:grpSp>
          <p:nvGrpSpPr>
            <p:cNvPr id="33795" name="Group 3"/>
            <p:cNvGrpSpPr>
              <a:grpSpLocks/>
            </p:cNvGrpSpPr>
            <p:nvPr userDrawn="1"/>
          </p:nvGrpSpPr>
          <p:grpSpPr bwMode="auto">
            <a:xfrm>
              <a:off x="0" y="43"/>
              <a:ext cx="408" cy="4229"/>
              <a:chOff x="0" y="43"/>
              <a:chExt cx="5760" cy="4229"/>
            </a:xfrm>
          </p:grpSpPr>
          <p:sp>
            <p:nvSpPr>
              <p:cNvPr id="33796" name="Line 4"/>
              <p:cNvSpPr>
                <a:spLocks noChangeShapeType="1"/>
              </p:cNvSpPr>
              <p:nvPr userDrawn="1"/>
            </p:nvSpPr>
            <p:spPr bwMode="auto">
              <a:xfrm>
                <a:off x="0" y="420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797" name="Line 5"/>
              <p:cNvSpPr>
                <a:spLocks noChangeShapeType="1"/>
              </p:cNvSpPr>
              <p:nvPr userDrawn="1"/>
            </p:nvSpPr>
            <p:spPr bwMode="auto">
              <a:xfrm>
                <a:off x="0" y="423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798" name="Line 6"/>
              <p:cNvSpPr>
                <a:spLocks noChangeShapeType="1"/>
              </p:cNvSpPr>
              <p:nvPr userDrawn="1"/>
            </p:nvSpPr>
            <p:spPr bwMode="auto">
              <a:xfrm>
                <a:off x="0" y="4272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799" name="Line 7"/>
              <p:cNvSpPr>
                <a:spLocks noChangeShapeType="1"/>
              </p:cNvSpPr>
              <p:nvPr userDrawn="1"/>
            </p:nvSpPr>
            <p:spPr bwMode="auto">
              <a:xfrm>
                <a:off x="0" y="4113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0" name="Line 8"/>
              <p:cNvSpPr>
                <a:spLocks noChangeShapeType="1"/>
              </p:cNvSpPr>
              <p:nvPr userDrawn="1"/>
            </p:nvSpPr>
            <p:spPr bwMode="auto">
              <a:xfrm>
                <a:off x="0" y="4065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1" name="Line 9"/>
              <p:cNvSpPr>
                <a:spLocks noChangeShapeType="1"/>
              </p:cNvSpPr>
              <p:nvPr userDrawn="1"/>
            </p:nvSpPr>
            <p:spPr bwMode="auto">
              <a:xfrm>
                <a:off x="0" y="4158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2" name="Line 10"/>
              <p:cNvSpPr>
                <a:spLocks noChangeShapeType="1"/>
              </p:cNvSpPr>
              <p:nvPr userDrawn="1"/>
            </p:nvSpPr>
            <p:spPr bwMode="auto">
              <a:xfrm>
                <a:off x="0" y="366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3" name="Line 11"/>
              <p:cNvSpPr>
                <a:spLocks noChangeShapeType="1"/>
              </p:cNvSpPr>
              <p:nvPr userDrawn="1"/>
            </p:nvSpPr>
            <p:spPr bwMode="auto">
              <a:xfrm>
                <a:off x="0" y="363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4" name="Line 12"/>
              <p:cNvSpPr>
                <a:spLocks noChangeShapeType="1"/>
              </p:cNvSpPr>
              <p:nvPr userDrawn="1"/>
            </p:nvSpPr>
            <p:spPr bwMode="auto">
              <a:xfrm>
                <a:off x="0" y="4020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5" name="Line 13"/>
              <p:cNvSpPr>
                <a:spLocks noChangeShapeType="1"/>
              </p:cNvSpPr>
              <p:nvPr userDrawn="1"/>
            </p:nvSpPr>
            <p:spPr bwMode="auto">
              <a:xfrm>
                <a:off x="0" y="389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6" name="Line 14"/>
              <p:cNvSpPr>
                <a:spLocks noChangeShapeType="1"/>
              </p:cNvSpPr>
              <p:nvPr userDrawn="1"/>
            </p:nvSpPr>
            <p:spPr bwMode="auto">
              <a:xfrm>
                <a:off x="0" y="3813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7" name="Line 15"/>
              <p:cNvSpPr>
                <a:spLocks noChangeShapeType="1"/>
              </p:cNvSpPr>
              <p:nvPr userDrawn="1"/>
            </p:nvSpPr>
            <p:spPr bwMode="auto">
              <a:xfrm>
                <a:off x="0" y="3999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8" name="Line 16"/>
              <p:cNvSpPr>
                <a:spLocks noChangeShapeType="1"/>
              </p:cNvSpPr>
              <p:nvPr userDrawn="1"/>
            </p:nvSpPr>
            <p:spPr bwMode="auto">
              <a:xfrm>
                <a:off x="0" y="3687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09" name="Line 17"/>
              <p:cNvSpPr>
                <a:spLocks noChangeShapeType="1"/>
              </p:cNvSpPr>
              <p:nvPr userDrawn="1"/>
            </p:nvSpPr>
            <p:spPr bwMode="auto">
              <a:xfrm>
                <a:off x="0" y="374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0" name="Line 18"/>
              <p:cNvSpPr>
                <a:spLocks noChangeShapeType="1"/>
              </p:cNvSpPr>
              <p:nvPr userDrawn="1"/>
            </p:nvSpPr>
            <p:spPr bwMode="auto">
              <a:xfrm>
                <a:off x="0" y="393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1" name="Line 19"/>
              <p:cNvSpPr>
                <a:spLocks noChangeShapeType="1"/>
              </p:cNvSpPr>
              <p:nvPr userDrawn="1"/>
            </p:nvSpPr>
            <p:spPr bwMode="auto">
              <a:xfrm>
                <a:off x="0" y="391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2" name="Line 20"/>
              <p:cNvSpPr>
                <a:spLocks noChangeShapeType="1"/>
              </p:cNvSpPr>
              <p:nvPr userDrawn="1"/>
            </p:nvSpPr>
            <p:spPr bwMode="auto">
              <a:xfrm>
                <a:off x="0" y="351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3" name="Line 21"/>
              <p:cNvSpPr>
                <a:spLocks noChangeShapeType="1"/>
              </p:cNvSpPr>
              <p:nvPr userDrawn="1"/>
            </p:nvSpPr>
            <p:spPr bwMode="auto">
              <a:xfrm>
                <a:off x="0" y="354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4" name="Line 22"/>
              <p:cNvSpPr>
                <a:spLocks noChangeShapeType="1"/>
              </p:cNvSpPr>
              <p:nvPr userDrawn="1"/>
            </p:nvSpPr>
            <p:spPr bwMode="auto">
              <a:xfrm>
                <a:off x="0" y="357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5" name="Line 23"/>
              <p:cNvSpPr>
                <a:spLocks noChangeShapeType="1"/>
              </p:cNvSpPr>
              <p:nvPr userDrawn="1"/>
            </p:nvSpPr>
            <p:spPr bwMode="auto">
              <a:xfrm>
                <a:off x="0" y="342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6" name="Line 24"/>
              <p:cNvSpPr>
                <a:spLocks noChangeShapeType="1"/>
              </p:cNvSpPr>
              <p:nvPr userDrawn="1"/>
            </p:nvSpPr>
            <p:spPr bwMode="auto">
              <a:xfrm>
                <a:off x="0" y="3372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7" name="Line 25"/>
              <p:cNvSpPr>
                <a:spLocks noChangeShapeType="1"/>
              </p:cNvSpPr>
              <p:nvPr userDrawn="1"/>
            </p:nvSpPr>
            <p:spPr bwMode="auto">
              <a:xfrm>
                <a:off x="0" y="346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8" name="Line 26"/>
              <p:cNvSpPr>
                <a:spLocks noChangeShapeType="1"/>
              </p:cNvSpPr>
              <p:nvPr userDrawn="1"/>
            </p:nvSpPr>
            <p:spPr bwMode="auto">
              <a:xfrm>
                <a:off x="0" y="297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19" name="Line 27"/>
              <p:cNvSpPr>
                <a:spLocks noChangeShapeType="1"/>
              </p:cNvSpPr>
              <p:nvPr userDrawn="1"/>
            </p:nvSpPr>
            <p:spPr bwMode="auto">
              <a:xfrm>
                <a:off x="0" y="294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0" name="Line 28"/>
              <p:cNvSpPr>
                <a:spLocks noChangeShapeType="1"/>
              </p:cNvSpPr>
              <p:nvPr userDrawn="1"/>
            </p:nvSpPr>
            <p:spPr bwMode="auto">
              <a:xfrm>
                <a:off x="0" y="332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1" name="Line 29"/>
              <p:cNvSpPr>
                <a:spLocks noChangeShapeType="1"/>
              </p:cNvSpPr>
              <p:nvPr userDrawn="1"/>
            </p:nvSpPr>
            <p:spPr bwMode="auto">
              <a:xfrm>
                <a:off x="0" y="320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2" name="Line 30"/>
              <p:cNvSpPr>
                <a:spLocks noChangeShapeType="1"/>
              </p:cNvSpPr>
              <p:nvPr userDrawn="1"/>
            </p:nvSpPr>
            <p:spPr bwMode="auto">
              <a:xfrm>
                <a:off x="0" y="312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3" name="Line 31"/>
              <p:cNvSpPr>
                <a:spLocks noChangeShapeType="1"/>
              </p:cNvSpPr>
              <p:nvPr userDrawn="1"/>
            </p:nvSpPr>
            <p:spPr bwMode="auto">
              <a:xfrm>
                <a:off x="0" y="330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4" name="Line 32"/>
              <p:cNvSpPr>
                <a:spLocks noChangeShapeType="1"/>
              </p:cNvSpPr>
              <p:nvPr userDrawn="1"/>
            </p:nvSpPr>
            <p:spPr bwMode="auto">
              <a:xfrm>
                <a:off x="0" y="299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5" name="Line 33"/>
              <p:cNvSpPr>
                <a:spLocks noChangeShapeType="1"/>
              </p:cNvSpPr>
              <p:nvPr userDrawn="1"/>
            </p:nvSpPr>
            <p:spPr bwMode="auto">
              <a:xfrm>
                <a:off x="0" y="304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6" name="Line 34"/>
              <p:cNvSpPr>
                <a:spLocks noChangeShapeType="1"/>
              </p:cNvSpPr>
              <p:nvPr userDrawn="1"/>
            </p:nvSpPr>
            <p:spPr bwMode="auto">
              <a:xfrm>
                <a:off x="0" y="324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7" name="Line 35"/>
              <p:cNvSpPr>
                <a:spLocks noChangeShapeType="1"/>
              </p:cNvSpPr>
              <p:nvPr userDrawn="1"/>
            </p:nvSpPr>
            <p:spPr bwMode="auto">
              <a:xfrm>
                <a:off x="0" y="322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8" name="Line 36"/>
              <p:cNvSpPr>
                <a:spLocks noChangeShapeType="1"/>
              </p:cNvSpPr>
              <p:nvPr userDrawn="1"/>
            </p:nvSpPr>
            <p:spPr bwMode="auto">
              <a:xfrm>
                <a:off x="0" y="283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29" name="Line 37"/>
              <p:cNvSpPr>
                <a:spLocks noChangeShapeType="1"/>
              </p:cNvSpPr>
              <p:nvPr userDrawn="1"/>
            </p:nvSpPr>
            <p:spPr bwMode="auto">
              <a:xfrm>
                <a:off x="0" y="275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0" name="Line 38"/>
              <p:cNvSpPr>
                <a:spLocks noChangeShapeType="1"/>
              </p:cNvSpPr>
              <p:nvPr userDrawn="1"/>
            </p:nvSpPr>
            <p:spPr bwMode="auto">
              <a:xfrm>
                <a:off x="0" y="267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1" name="Line 39"/>
              <p:cNvSpPr>
                <a:spLocks noChangeShapeType="1"/>
              </p:cNvSpPr>
              <p:nvPr userDrawn="1"/>
            </p:nvSpPr>
            <p:spPr bwMode="auto">
              <a:xfrm>
                <a:off x="0" y="287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2" name="Line 40"/>
              <p:cNvSpPr>
                <a:spLocks noChangeShapeType="1"/>
              </p:cNvSpPr>
              <p:nvPr userDrawn="1"/>
            </p:nvSpPr>
            <p:spPr bwMode="auto">
              <a:xfrm>
                <a:off x="0" y="285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3" name="Line 41"/>
              <p:cNvSpPr>
                <a:spLocks noChangeShapeType="1"/>
              </p:cNvSpPr>
              <p:nvPr userDrawn="1"/>
            </p:nvSpPr>
            <p:spPr bwMode="auto">
              <a:xfrm>
                <a:off x="0" y="2554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4" name="Line 42"/>
              <p:cNvSpPr>
                <a:spLocks noChangeShapeType="1"/>
              </p:cNvSpPr>
              <p:nvPr userDrawn="1"/>
            </p:nvSpPr>
            <p:spPr bwMode="auto">
              <a:xfrm>
                <a:off x="0" y="2590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5" name="Line 43"/>
              <p:cNvSpPr>
                <a:spLocks noChangeShapeType="1"/>
              </p:cNvSpPr>
              <p:nvPr userDrawn="1"/>
            </p:nvSpPr>
            <p:spPr bwMode="auto">
              <a:xfrm>
                <a:off x="0" y="2623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6" name="Line 44"/>
              <p:cNvSpPr>
                <a:spLocks noChangeShapeType="1"/>
              </p:cNvSpPr>
              <p:nvPr userDrawn="1"/>
            </p:nvSpPr>
            <p:spPr bwMode="auto">
              <a:xfrm>
                <a:off x="0" y="246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7" name="Line 45"/>
              <p:cNvSpPr>
                <a:spLocks noChangeShapeType="1"/>
              </p:cNvSpPr>
              <p:nvPr userDrawn="1"/>
            </p:nvSpPr>
            <p:spPr bwMode="auto">
              <a:xfrm>
                <a:off x="0" y="2416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8" name="Line 46"/>
              <p:cNvSpPr>
                <a:spLocks noChangeShapeType="1"/>
              </p:cNvSpPr>
              <p:nvPr userDrawn="1"/>
            </p:nvSpPr>
            <p:spPr bwMode="auto">
              <a:xfrm>
                <a:off x="0" y="250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39" name="Line 47"/>
              <p:cNvSpPr>
                <a:spLocks noChangeShapeType="1"/>
              </p:cNvSpPr>
              <p:nvPr userDrawn="1"/>
            </p:nvSpPr>
            <p:spPr bwMode="auto">
              <a:xfrm>
                <a:off x="0" y="2371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0" name="Line 48"/>
              <p:cNvSpPr>
                <a:spLocks noChangeShapeType="1"/>
              </p:cNvSpPr>
              <p:nvPr userDrawn="1"/>
            </p:nvSpPr>
            <p:spPr bwMode="auto">
              <a:xfrm>
                <a:off x="0" y="2245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1" name="Line 49"/>
              <p:cNvSpPr>
                <a:spLocks noChangeShapeType="1"/>
              </p:cNvSpPr>
              <p:nvPr userDrawn="1"/>
            </p:nvSpPr>
            <p:spPr bwMode="auto">
              <a:xfrm>
                <a:off x="0" y="235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2" name="Line 50"/>
              <p:cNvSpPr>
                <a:spLocks noChangeShapeType="1"/>
              </p:cNvSpPr>
              <p:nvPr userDrawn="1"/>
            </p:nvSpPr>
            <p:spPr bwMode="auto">
              <a:xfrm>
                <a:off x="0" y="2290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3" name="Line 51"/>
              <p:cNvSpPr>
                <a:spLocks noChangeShapeType="1"/>
              </p:cNvSpPr>
              <p:nvPr userDrawn="1"/>
            </p:nvSpPr>
            <p:spPr bwMode="auto">
              <a:xfrm>
                <a:off x="0" y="2269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4" name="Line 52"/>
              <p:cNvSpPr>
                <a:spLocks noChangeShapeType="1"/>
              </p:cNvSpPr>
              <p:nvPr userDrawn="1"/>
            </p:nvSpPr>
            <p:spPr bwMode="auto">
              <a:xfrm>
                <a:off x="0" y="213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5" name="Line 53"/>
              <p:cNvSpPr>
                <a:spLocks noChangeShapeType="1"/>
              </p:cNvSpPr>
              <p:nvPr userDrawn="1"/>
            </p:nvSpPr>
            <p:spPr bwMode="auto">
              <a:xfrm>
                <a:off x="0" y="216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6" name="Line 54"/>
              <p:cNvSpPr>
                <a:spLocks noChangeShapeType="1"/>
              </p:cNvSpPr>
              <p:nvPr userDrawn="1"/>
            </p:nvSpPr>
            <p:spPr bwMode="auto">
              <a:xfrm>
                <a:off x="0" y="219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7" name="Line 55"/>
              <p:cNvSpPr>
                <a:spLocks noChangeShapeType="1"/>
              </p:cNvSpPr>
              <p:nvPr userDrawn="1"/>
            </p:nvSpPr>
            <p:spPr bwMode="auto">
              <a:xfrm>
                <a:off x="0" y="204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8" name="Line 56"/>
              <p:cNvSpPr>
                <a:spLocks noChangeShapeType="1"/>
              </p:cNvSpPr>
              <p:nvPr userDrawn="1"/>
            </p:nvSpPr>
            <p:spPr bwMode="auto">
              <a:xfrm>
                <a:off x="0" y="1992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49" name="Line 57"/>
              <p:cNvSpPr>
                <a:spLocks noChangeShapeType="1"/>
              </p:cNvSpPr>
              <p:nvPr userDrawn="1"/>
            </p:nvSpPr>
            <p:spPr bwMode="auto">
              <a:xfrm>
                <a:off x="0" y="208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0" name="Line 58"/>
              <p:cNvSpPr>
                <a:spLocks noChangeShapeType="1"/>
              </p:cNvSpPr>
              <p:nvPr userDrawn="1"/>
            </p:nvSpPr>
            <p:spPr bwMode="auto">
              <a:xfrm>
                <a:off x="0" y="1593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1" name="Line 59"/>
              <p:cNvSpPr>
                <a:spLocks noChangeShapeType="1"/>
              </p:cNvSpPr>
              <p:nvPr userDrawn="1"/>
            </p:nvSpPr>
            <p:spPr bwMode="auto">
              <a:xfrm>
                <a:off x="0" y="156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2" name="Line 60"/>
              <p:cNvSpPr>
                <a:spLocks noChangeShapeType="1"/>
              </p:cNvSpPr>
              <p:nvPr userDrawn="1"/>
            </p:nvSpPr>
            <p:spPr bwMode="auto">
              <a:xfrm>
                <a:off x="0" y="194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3" name="Line 61"/>
              <p:cNvSpPr>
                <a:spLocks noChangeShapeType="1"/>
              </p:cNvSpPr>
              <p:nvPr userDrawn="1"/>
            </p:nvSpPr>
            <p:spPr bwMode="auto">
              <a:xfrm>
                <a:off x="0" y="1821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4" name="Line 62"/>
              <p:cNvSpPr>
                <a:spLocks noChangeShapeType="1"/>
              </p:cNvSpPr>
              <p:nvPr userDrawn="1"/>
            </p:nvSpPr>
            <p:spPr bwMode="auto">
              <a:xfrm>
                <a:off x="0" y="1740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5" name="Line 63"/>
              <p:cNvSpPr>
                <a:spLocks noChangeShapeType="1"/>
              </p:cNvSpPr>
              <p:nvPr userDrawn="1"/>
            </p:nvSpPr>
            <p:spPr bwMode="auto">
              <a:xfrm>
                <a:off x="0" y="192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6" name="Line 64"/>
              <p:cNvSpPr>
                <a:spLocks noChangeShapeType="1"/>
              </p:cNvSpPr>
              <p:nvPr userDrawn="1"/>
            </p:nvSpPr>
            <p:spPr bwMode="auto">
              <a:xfrm>
                <a:off x="0" y="161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7" name="Line 65"/>
              <p:cNvSpPr>
                <a:spLocks noChangeShapeType="1"/>
              </p:cNvSpPr>
              <p:nvPr userDrawn="1"/>
            </p:nvSpPr>
            <p:spPr bwMode="auto">
              <a:xfrm>
                <a:off x="0" y="166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8" name="Line 66"/>
              <p:cNvSpPr>
                <a:spLocks noChangeShapeType="1"/>
              </p:cNvSpPr>
              <p:nvPr userDrawn="1"/>
            </p:nvSpPr>
            <p:spPr bwMode="auto">
              <a:xfrm>
                <a:off x="0" y="186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59" name="Line 67"/>
              <p:cNvSpPr>
                <a:spLocks noChangeShapeType="1"/>
              </p:cNvSpPr>
              <p:nvPr userDrawn="1"/>
            </p:nvSpPr>
            <p:spPr bwMode="auto">
              <a:xfrm>
                <a:off x="0" y="1845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0" name="Line 68"/>
              <p:cNvSpPr>
                <a:spLocks noChangeShapeType="1"/>
              </p:cNvSpPr>
              <p:nvPr userDrawn="1"/>
            </p:nvSpPr>
            <p:spPr bwMode="auto">
              <a:xfrm>
                <a:off x="0" y="1437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1" name="Line 69"/>
              <p:cNvSpPr>
                <a:spLocks noChangeShapeType="1"/>
              </p:cNvSpPr>
              <p:nvPr userDrawn="1"/>
            </p:nvSpPr>
            <p:spPr bwMode="auto">
              <a:xfrm>
                <a:off x="0" y="1473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2" name="Line 70"/>
              <p:cNvSpPr>
                <a:spLocks noChangeShapeType="1"/>
              </p:cNvSpPr>
              <p:nvPr userDrawn="1"/>
            </p:nvSpPr>
            <p:spPr bwMode="auto">
              <a:xfrm>
                <a:off x="0" y="1506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3" name="Line 71"/>
              <p:cNvSpPr>
                <a:spLocks noChangeShapeType="1"/>
              </p:cNvSpPr>
              <p:nvPr userDrawn="1"/>
            </p:nvSpPr>
            <p:spPr bwMode="auto">
              <a:xfrm>
                <a:off x="0" y="1347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4" name="Line 72"/>
              <p:cNvSpPr>
                <a:spLocks noChangeShapeType="1"/>
              </p:cNvSpPr>
              <p:nvPr userDrawn="1"/>
            </p:nvSpPr>
            <p:spPr bwMode="auto">
              <a:xfrm>
                <a:off x="0" y="1392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5" name="Line 73"/>
              <p:cNvSpPr>
                <a:spLocks noChangeShapeType="1"/>
              </p:cNvSpPr>
              <p:nvPr userDrawn="1"/>
            </p:nvSpPr>
            <p:spPr bwMode="auto">
              <a:xfrm>
                <a:off x="0" y="1016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6" name="Line 74"/>
              <p:cNvSpPr>
                <a:spLocks noChangeShapeType="1"/>
              </p:cNvSpPr>
              <p:nvPr userDrawn="1"/>
            </p:nvSpPr>
            <p:spPr bwMode="auto">
              <a:xfrm>
                <a:off x="0" y="989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7" name="Line 75"/>
              <p:cNvSpPr>
                <a:spLocks noChangeShapeType="1"/>
              </p:cNvSpPr>
              <p:nvPr userDrawn="1"/>
            </p:nvSpPr>
            <p:spPr bwMode="auto">
              <a:xfrm>
                <a:off x="0" y="1244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8" name="Line 76"/>
              <p:cNvSpPr>
                <a:spLocks noChangeShapeType="1"/>
              </p:cNvSpPr>
              <p:nvPr userDrawn="1"/>
            </p:nvSpPr>
            <p:spPr bwMode="auto">
              <a:xfrm>
                <a:off x="0" y="1163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69" name="Line 77"/>
              <p:cNvSpPr>
                <a:spLocks noChangeShapeType="1"/>
              </p:cNvSpPr>
              <p:nvPr userDrawn="1"/>
            </p:nvSpPr>
            <p:spPr bwMode="auto">
              <a:xfrm>
                <a:off x="0" y="1037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0" name="Line 78"/>
              <p:cNvSpPr>
                <a:spLocks noChangeShapeType="1"/>
              </p:cNvSpPr>
              <p:nvPr userDrawn="1"/>
            </p:nvSpPr>
            <p:spPr bwMode="auto">
              <a:xfrm>
                <a:off x="0" y="109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1" name="Line 79"/>
              <p:cNvSpPr>
                <a:spLocks noChangeShapeType="1"/>
              </p:cNvSpPr>
              <p:nvPr userDrawn="1"/>
            </p:nvSpPr>
            <p:spPr bwMode="auto">
              <a:xfrm>
                <a:off x="0" y="128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2" name="Line 80"/>
              <p:cNvSpPr>
                <a:spLocks noChangeShapeType="1"/>
              </p:cNvSpPr>
              <p:nvPr userDrawn="1"/>
            </p:nvSpPr>
            <p:spPr bwMode="auto">
              <a:xfrm>
                <a:off x="0" y="126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3" name="Line 81"/>
              <p:cNvSpPr>
                <a:spLocks noChangeShapeType="1"/>
              </p:cNvSpPr>
              <p:nvPr userDrawn="1"/>
            </p:nvSpPr>
            <p:spPr bwMode="auto">
              <a:xfrm>
                <a:off x="0" y="86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4" name="Line 82"/>
              <p:cNvSpPr>
                <a:spLocks noChangeShapeType="1"/>
              </p:cNvSpPr>
              <p:nvPr userDrawn="1"/>
            </p:nvSpPr>
            <p:spPr bwMode="auto">
              <a:xfrm>
                <a:off x="0" y="896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5" name="Line 83"/>
              <p:cNvSpPr>
                <a:spLocks noChangeShapeType="1"/>
              </p:cNvSpPr>
              <p:nvPr userDrawn="1"/>
            </p:nvSpPr>
            <p:spPr bwMode="auto">
              <a:xfrm>
                <a:off x="0" y="92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6" name="Line 84"/>
              <p:cNvSpPr>
                <a:spLocks noChangeShapeType="1"/>
              </p:cNvSpPr>
              <p:nvPr userDrawn="1"/>
            </p:nvSpPr>
            <p:spPr bwMode="auto">
              <a:xfrm>
                <a:off x="0" y="770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7" name="Line 85"/>
              <p:cNvSpPr>
                <a:spLocks noChangeShapeType="1"/>
              </p:cNvSpPr>
              <p:nvPr userDrawn="1"/>
            </p:nvSpPr>
            <p:spPr bwMode="auto">
              <a:xfrm>
                <a:off x="0" y="815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8" name="Line 86"/>
              <p:cNvSpPr>
                <a:spLocks noChangeShapeType="1"/>
              </p:cNvSpPr>
              <p:nvPr userDrawn="1"/>
            </p:nvSpPr>
            <p:spPr bwMode="auto">
              <a:xfrm>
                <a:off x="0" y="718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79" name="Line 87"/>
              <p:cNvSpPr>
                <a:spLocks noChangeShapeType="1"/>
              </p:cNvSpPr>
              <p:nvPr userDrawn="1"/>
            </p:nvSpPr>
            <p:spPr bwMode="auto">
              <a:xfrm>
                <a:off x="0" y="646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0" name="Line 88"/>
              <p:cNvSpPr>
                <a:spLocks noChangeShapeType="1"/>
              </p:cNvSpPr>
              <p:nvPr userDrawn="1"/>
            </p:nvSpPr>
            <p:spPr bwMode="auto">
              <a:xfrm>
                <a:off x="0" y="522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1" name="Line 89"/>
              <p:cNvSpPr>
                <a:spLocks noChangeShapeType="1"/>
              </p:cNvSpPr>
              <p:nvPr userDrawn="1"/>
            </p:nvSpPr>
            <p:spPr bwMode="auto">
              <a:xfrm>
                <a:off x="0" y="558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2" name="Line 90"/>
              <p:cNvSpPr>
                <a:spLocks noChangeShapeType="1"/>
              </p:cNvSpPr>
              <p:nvPr userDrawn="1"/>
            </p:nvSpPr>
            <p:spPr bwMode="auto">
              <a:xfrm>
                <a:off x="0" y="591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3" name="Line 91"/>
              <p:cNvSpPr>
                <a:spLocks noChangeShapeType="1"/>
              </p:cNvSpPr>
              <p:nvPr userDrawn="1"/>
            </p:nvSpPr>
            <p:spPr bwMode="auto">
              <a:xfrm>
                <a:off x="0" y="432"/>
                <a:ext cx="5760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4" name="Line 92"/>
              <p:cNvSpPr>
                <a:spLocks noChangeShapeType="1"/>
              </p:cNvSpPr>
              <p:nvPr userDrawn="1"/>
            </p:nvSpPr>
            <p:spPr bwMode="auto">
              <a:xfrm>
                <a:off x="0" y="384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5" name="Line 93"/>
              <p:cNvSpPr>
                <a:spLocks noChangeShapeType="1"/>
              </p:cNvSpPr>
              <p:nvPr userDrawn="1"/>
            </p:nvSpPr>
            <p:spPr bwMode="auto">
              <a:xfrm>
                <a:off x="0" y="477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6" name="Line 94"/>
              <p:cNvSpPr>
                <a:spLocks noChangeShapeType="1"/>
              </p:cNvSpPr>
              <p:nvPr userDrawn="1"/>
            </p:nvSpPr>
            <p:spPr bwMode="auto">
              <a:xfrm>
                <a:off x="0" y="339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7" name="Line 95"/>
              <p:cNvSpPr>
                <a:spLocks noChangeShapeType="1"/>
              </p:cNvSpPr>
              <p:nvPr userDrawn="1"/>
            </p:nvSpPr>
            <p:spPr bwMode="auto">
              <a:xfrm>
                <a:off x="0" y="318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8" name="Line 96"/>
              <p:cNvSpPr>
                <a:spLocks noChangeShapeType="1"/>
              </p:cNvSpPr>
              <p:nvPr userDrawn="1"/>
            </p:nvSpPr>
            <p:spPr bwMode="auto">
              <a:xfrm>
                <a:off x="0" y="258"/>
                <a:ext cx="5760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89" name="Line 97"/>
              <p:cNvSpPr>
                <a:spLocks noChangeShapeType="1"/>
              </p:cNvSpPr>
              <p:nvPr userDrawn="1"/>
            </p:nvSpPr>
            <p:spPr bwMode="auto">
              <a:xfrm>
                <a:off x="0" y="70"/>
                <a:ext cx="576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0" name="Line 98"/>
              <p:cNvSpPr>
                <a:spLocks noChangeShapeType="1"/>
              </p:cNvSpPr>
              <p:nvPr userDrawn="1"/>
            </p:nvSpPr>
            <p:spPr bwMode="auto">
              <a:xfrm>
                <a:off x="0" y="43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1" name="Line 99"/>
              <p:cNvSpPr>
                <a:spLocks noChangeShapeType="1"/>
              </p:cNvSpPr>
              <p:nvPr userDrawn="1"/>
            </p:nvSpPr>
            <p:spPr bwMode="auto">
              <a:xfrm>
                <a:off x="0" y="91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2" name="Line 100"/>
              <p:cNvSpPr>
                <a:spLocks noChangeShapeType="1"/>
              </p:cNvSpPr>
              <p:nvPr userDrawn="1"/>
            </p:nvSpPr>
            <p:spPr bwMode="auto">
              <a:xfrm>
                <a:off x="0" y="145"/>
                <a:ext cx="5760" cy="0"/>
              </a:xfrm>
              <a:prstGeom prst="line">
                <a:avLst/>
              </a:prstGeom>
              <a:noFill/>
              <a:ln w="127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3" name="Line 101"/>
              <p:cNvSpPr>
                <a:spLocks noChangeShapeType="1"/>
              </p:cNvSpPr>
              <p:nvPr userDrawn="1"/>
            </p:nvSpPr>
            <p:spPr bwMode="auto">
              <a:xfrm>
                <a:off x="0" y="202"/>
                <a:ext cx="5760" cy="0"/>
              </a:xfrm>
              <a:prstGeom prst="lin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  <p:grpSp>
          <p:nvGrpSpPr>
            <p:cNvPr id="33894" name="Group 102"/>
            <p:cNvGrpSpPr>
              <a:grpSpLocks/>
            </p:cNvGrpSpPr>
            <p:nvPr userDrawn="1"/>
          </p:nvGrpSpPr>
          <p:grpSpPr bwMode="auto">
            <a:xfrm>
              <a:off x="400" y="205"/>
              <a:ext cx="5216" cy="1123"/>
              <a:chOff x="400" y="205"/>
              <a:chExt cx="5216" cy="1123"/>
            </a:xfrm>
          </p:grpSpPr>
          <p:sp>
            <p:nvSpPr>
              <p:cNvPr id="33895" name="Rectangle 103"/>
              <p:cNvSpPr>
                <a:spLocks noChangeArrowheads="1"/>
              </p:cNvSpPr>
              <p:nvPr userDrawn="1"/>
            </p:nvSpPr>
            <p:spPr bwMode="auto">
              <a:xfrm>
                <a:off x="557" y="205"/>
                <a:ext cx="313" cy="91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6" name="Rectangle 104"/>
              <p:cNvSpPr>
                <a:spLocks noChangeArrowheads="1"/>
              </p:cNvSpPr>
              <p:nvPr userDrawn="1"/>
            </p:nvSpPr>
            <p:spPr bwMode="auto">
              <a:xfrm>
                <a:off x="400" y="288"/>
                <a:ext cx="3567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7" name="Rectangle 105"/>
              <p:cNvSpPr>
                <a:spLocks noChangeArrowheads="1"/>
              </p:cNvSpPr>
              <p:nvPr userDrawn="1"/>
            </p:nvSpPr>
            <p:spPr bwMode="auto">
              <a:xfrm>
                <a:off x="4599" y="1115"/>
                <a:ext cx="929" cy="21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  <p:sp>
            <p:nvSpPr>
              <p:cNvPr id="33898" name="Rectangle 106"/>
              <p:cNvSpPr>
                <a:spLocks noChangeArrowheads="1"/>
              </p:cNvSpPr>
              <p:nvPr userDrawn="1"/>
            </p:nvSpPr>
            <p:spPr bwMode="auto">
              <a:xfrm>
                <a:off x="2049" y="1211"/>
                <a:ext cx="3567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t-BR"/>
              </a:p>
            </p:txBody>
          </p:sp>
        </p:grpSp>
      </p:grpSp>
      <p:sp>
        <p:nvSpPr>
          <p:cNvPr id="33899" name="Rectangle 10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9625" y="2214563"/>
            <a:ext cx="7958138" cy="388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33900" name="Rectangle 10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9625" y="63738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</a:defRPr>
            </a:lvl1pPr>
          </a:lstStyle>
          <a:p>
            <a:endParaRPr lang="pt-BR" altLang="pt-BR"/>
          </a:p>
        </p:txBody>
      </p:sp>
      <p:sp>
        <p:nvSpPr>
          <p:cNvPr id="33901" name="Rectangle 10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38" y="6376988"/>
            <a:ext cx="3086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</a:defRPr>
            </a:lvl1pPr>
          </a:lstStyle>
          <a:p>
            <a:endParaRPr lang="pt-BR" altLang="pt-BR"/>
          </a:p>
        </p:txBody>
      </p:sp>
      <p:sp>
        <p:nvSpPr>
          <p:cNvPr id="33902" name="Rectangle 1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9713" y="6376988"/>
            <a:ext cx="2193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</a:defRPr>
            </a:lvl1pPr>
          </a:lstStyle>
          <a:p>
            <a:fld id="{7B24FCA0-126D-4331-8328-4AA2AFD1051B}" type="slidenum">
              <a:rPr lang="pt-BR" altLang="pt-BR"/>
              <a:pPr/>
              <a:t>‹nº›</a:t>
            </a:fld>
            <a:endParaRPr lang="pt-BR" altLang="pt-BR"/>
          </a:p>
        </p:txBody>
      </p:sp>
      <p:sp>
        <p:nvSpPr>
          <p:cNvPr id="33903" name="Rectangle 111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609600"/>
            <a:ext cx="73787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w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panose="05000000000000000000" pitchFamily="2" charset="2"/>
        <a:buChar char="w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History/19921103-hypertext/hypertext/WWW/TheProject.html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 algn="ctr">
              <a:buNone/>
            </a:pPr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2915816" y="5517232"/>
            <a:ext cx="54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Prof. André Aparecido da Silva </a:t>
            </a:r>
          </a:p>
          <a:p>
            <a:r>
              <a:rPr lang="pt-BR" sz="1600" dirty="0" smtClean="0"/>
              <a:t>Disponível em: http://www.oxnar.com.br/2016/1ati </a:t>
            </a:r>
            <a:endParaRPr lang="pt-BR" sz="16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1547664" y="2852936"/>
            <a:ext cx="7128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INTRODUÇÃO A LINGUAGEM HTML</a:t>
            </a:r>
          </a:p>
          <a:p>
            <a:pPr algn="ctr"/>
            <a:r>
              <a:rPr lang="pt-BR" dirty="0" smtClean="0"/>
              <a:t>IPW – INTERNET E PROGRAMAÇÃO PARA WEB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963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INTRODUÇÃO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Se </a:t>
            </a:r>
            <a:r>
              <a:rPr lang="pt-BR" dirty="0"/>
              <a:t>você estiver trabalhando ou pretende trabalhar com </a:t>
            </a:r>
            <a:r>
              <a:rPr lang="pt-BR" dirty="0" smtClean="0"/>
              <a:t>tecnologia, acredito </a:t>
            </a:r>
            <a:r>
              <a:rPr lang="pt-BR" dirty="0"/>
              <a:t>que boa parte - ou tudo - dos seus projetos será utilizado através de um navegador</a:t>
            </a:r>
            <a:r>
              <a:rPr lang="pt-B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778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INTRODUÇÃO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17666" y="1844824"/>
            <a:ext cx="7958138" cy="3881437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Seja </a:t>
            </a:r>
            <a:r>
              <a:rPr lang="pt-BR" dirty="0"/>
              <a:t>um sistema interno de um banco, uma rede social, um grande portal de notícias ou sites para campanhas de publicidade, o meio comum hoje em dia é a web, </a:t>
            </a:r>
            <a:r>
              <a:rPr lang="pt-BR" dirty="0" smtClean="0"/>
              <a:t> 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5880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INTRODUÇÃO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17666" y="1844824"/>
            <a:ext cx="7958138" cy="3881437"/>
          </a:xfrm>
        </p:spPr>
        <p:txBody>
          <a:bodyPr/>
          <a:lstStyle/>
          <a:p>
            <a:pPr algn="just"/>
            <a:r>
              <a:rPr lang="pt-BR" dirty="0" smtClean="0"/>
              <a:t> ... e </a:t>
            </a:r>
            <a:r>
              <a:rPr lang="pt-BR" dirty="0"/>
              <a:t>é bastante interessante ter uma ótima base de conhecimento sobre desenvolvimento front-</a:t>
            </a:r>
            <a:r>
              <a:rPr lang="pt-BR" dirty="0" err="1"/>
              <a:t>end</a:t>
            </a:r>
            <a:r>
              <a:rPr lang="pt-BR" dirty="0"/>
              <a:t> (um dos termos usados para se  referenciar a interface de uma aplicação) para contribuir para o sucesso dos projetos que você estiver participando</a:t>
            </a:r>
            <a:r>
              <a:rPr lang="pt-BR" dirty="0" smtClean="0"/>
              <a:t>.					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5080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APLICAÇÕES WEB E APLICAÇÕES FRAME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490" y="4509120"/>
            <a:ext cx="4614615" cy="234888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2041034"/>
            <a:ext cx="4804792" cy="246808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73" y="4616596"/>
            <a:ext cx="3752398" cy="224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5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APLICAÇÕES WEB E APLICAÇÕES FRAME</a:t>
            </a:r>
            <a:endParaRPr lang="pt-BR" dirty="0"/>
          </a:p>
        </p:txBody>
      </p:sp>
      <p:pic>
        <p:nvPicPr>
          <p:cNvPr id="1026" name="Picture 2" descr="http://www.dataaccess.com.br/arquivos/case_icecorp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0" y="1988840"/>
            <a:ext cx="4486275" cy="360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linhadecodigo.com.br/artigos/img_artigos/FernandoAmaral/CursoASPNET35/cap9/image0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875" y="4185135"/>
            <a:ext cx="464231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877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CÓDIGO BÁSICO EM HTML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348880"/>
            <a:ext cx="8072437" cy="387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590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página ficará assim...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132856"/>
            <a:ext cx="6495573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984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marL="0" indent="0" algn="ctr">
              <a:buNone/>
            </a:pPr>
            <a:r>
              <a:rPr lang="pt-BR" dirty="0" smtClean="0">
                <a:solidFill>
                  <a:srgbClr val="FF0000"/>
                </a:solidFill>
              </a:rPr>
              <a:t>MAS TANTO TRABALHO PARA SÓ ISTO ?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013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3.bp.blogspot.com/-yrTrgglz2eY/Viq7s4TXnZI/AAAAAAAAIp4/-BffCPSux-c/s1600/criar%2Bwebsite%2Bgr%25C3%25A1t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15" y="2276872"/>
            <a:ext cx="9014885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9515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Mas antes do </a:t>
            </a:r>
            <a:r>
              <a:rPr lang="pt-BR" dirty="0" err="1" smtClean="0"/>
              <a:t>html</a:t>
            </a:r>
            <a:r>
              <a:rPr lang="pt-BR" dirty="0" smtClean="0"/>
              <a:t> o que existia?</a:t>
            </a:r>
            <a:endParaRPr lang="pt-BR" dirty="0"/>
          </a:p>
        </p:txBody>
      </p:sp>
      <p:pic>
        <p:nvPicPr>
          <p:cNvPr id="4098" name="Picture 2" descr="https://it.unt.edu/sites/default/files/goph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2060848"/>
            <a:ext cx="4582589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unhelpfulblog.com/wp-content/unhelpful-uploads/telnet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686" y="4581127"/>
            <a:ext cx="4606630" cy="2247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50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Serviços como o </a:t>
            </a:r>
            <a:r>
              <a:rPr lang="pt-BR" dirty="0" err="1" smtClean="0"/>
              <a:t>Gopher</a:t>
            </a:r>
            <a:r>
              <a:rPr lang="pt-BR" dirty="0" smtClean="0"/>
              <a:t> Space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Navegação com o teclado;</a:t>
            </a:r>
          </a:p>
          <a:p>
            <a:r>
              <a:rPr lang="pt-BR" dirty="0" smtClean="0"/>
              <a:t>Não existia imagens, não existia sons, nem tão pouco multimídia</a:t>
            </a:r>
          </a:p>
          <a:p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>
                <a:solidFill>
                  <a:srgbClr val="FF0000"/>
                </a:solidFill>
              </a:rPr>
              <a:t>&gt;&gt;&gt;&gt;1990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544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Tim </a:t>
            </a:r>
            <a:r>
              <a:rPr lang="pt-BR" dirty="0" err="1" smtClean="0"/>
              <a:t>Benners</a:t>
            </a:r>
            <a:r>
              <a:rPr lang="pt-BR" dirty="0" smtClean="0"/>
              <a:t> Lee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132856"/>
            <a:ext cx="8280920" cy="398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588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1991 – Criação do primeiro site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345" y="2060848"/>
            <a:ext cx="7915209" cy="426471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529171" y="6479917"/>
            <a:ext cx="86044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 smtClean="0"/>
              <a:t>Disponível em</a:t>
            </a:r>
            <a:r>
              <a:rPr lang="pt-BR" sz="1400" dirty="0"/>
              <a:t>:  </a:t>
            </a:r>
            <a:r>
              <a:rPr lang="pt-BR" sz="1400" dirty="0">
                <a:hlinkClick r:id="rId3"/>
              </a:rPr>
              <a:t>https://</a:t>
            </a:r>
            <a:r>
              <a:rPr lang="pt-BR" sz="1400" dirty="0" smtClean="0">
                <a:hlinkClick r:id="rId3"/>
              </a:rPr>
              <a:t>www.w3.org/History/19921103-hypertext/hypertext/WWW/TheProject.html</a:t>
            </a:r>
            <a:r>
              <a:rPr lang="pt-BR" sz="1400" dirty="0" smtClean="0"/>
              <a:t> 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4066885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Criação do Navegador </a:t>
            </a:r>
            <a:r>
              <a:rPr lang="pt-BR" dirty="0" err="1" smtClean="0"/>
              <a:t>Mosaic</a:t>
            </a:r>
            <a:endParaRPr lang="pt-BR" dirty="0"/>
          </a:p>
        </p:txBody>
      </p:sp>
      <p:pic>
        <p:nvPicPr>
          <p:cNvPr id="6146" name="Picture 2" descr="https://www.mafraweb.com.br/site/upload/conteudo/80/13042215342210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60848"/>
            <a:ext cx="8320923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3390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1994 – Criação da Netscape</a:t>
            </a:r>
            <a:endParaRPr lang="pt-BR" dirty="0"/>
          </a:p>
        </p:txBody>
      </p:sp>
      <p:pic>
        <p:nvPicPr>
          <p:cNvPr id="5122" name="Picture 2" descr="http://www.superdownloads.com.br/imagens/screenshots/4/4/ico-4424,25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upload.wikimedia.org/wikipedia/en/7/7e/Netscape_6.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554068"/>
            <a:ext cx="5939658" cy="430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815" y="3779168"/>
            <a:ext cx="1755890" cy="141446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815" y="5445224"/>
            <a:ext cx="1755890" cy="122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479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1995 –Surgimento do Internet </a:t>
            </a:r>
            <a:r>
              <a:rPr lang="pt-BR" dirty="0" err="1" smtClean="0"/>
              <a:t>explorer</a:t>
            </a:r>
            <a:endParaRPr lang="pt-BR" dirty="0"/>
          </a:p>
        </p:txBody>
      </p:sp>
      <p:pic>
        <p:nvPicPr>
          <p:cNvPr id="7170" name="Picture 2" descr="http://imagens.canaltech.com.br/120495.203423-Internet-Explor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348880"/>
            <a:ext cx="6000750" cy="416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872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dirty="0" smtClean="0"/>
              <a:t>1999 – Acaba o projeto Netscape e inicio do Mozilla Firefox</a:t>
            </a:r>
            <a:endParaRPr lang="pt-BR" sz="2800" dirty="0"/>
          </a:p>
        </p:txBody>
      </p:sp>
      <p:pic>
        <p:nvPicPr>
          <p:cNvPr id="8194" name="Picture 2" descr="http://cdn.portableapps.com/FirefoxPortab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988840"/>
            <a:ext cx="6492213" cy="48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382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2008 – Criação do Google </a:t>
            </a:r>
            <a:r>
              <a:rPr lang="pt-BR" dirty="0" err="1" smtClean="0"/>
              <a:t>Chrome</a:t>
            </a:r>
            <a:endParaRPr lang="pt-BR" dirty="0"/>
          </a:p>
        </p:txBody>
      </p:sp>
      <p:sp>
        <p:nvSpPr>
          <p:cNvPr id="4" name="AutoShape 2" descr="Resultado de imagem para baixar google chrom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242" y="2060848"/>
            <a:ext cx="6097416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2122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2214563"/>
            <a:ext cx="8156203" cy="3881437"/>
          </a:xfrm>
        </p:spPr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>
                <a:solidFill>
                  <a:srgbClr val="FF0000"/>
                </a:solidFill>
              </a:rPr>
              <a:t>Como esta o mercado para navegadores hoje?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9613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2008 a diante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636912"/>
            <a:ext cx="8208912" cy="356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309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Comprar um domínio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205" y="2048272"/>
            <a:ext cx="6801124" cy="47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903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PASSADO AS INFORMAÇÕES PARA REDE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2214563"/>
            <a:ext cx="9144000" cy="854397"/>
          </a:xfrm>
        </p:spPr>
        <p:txBody>
          <a:bodyPr/>
          <a:lstStyle/>
          <a:p>
            <a:r>
              <a:rPr lang="pt-BR" sz="4400" dirty="0" smtClean="0"/>
              <a:t>Protocolo: </a:t>
            </a:r>
            <a:r>
              <a:rPr lang="pt-BR" sz="4400" dirty="0" err="1" smtClean="0"/>
              <a:t>http</a:t>
            </a:r>
            <a:r>
              <a:rPr lang="pt-BR" sz="4400" dirty="0" smtClean="0"/>
              <a:t>, </a:t>
            </a:r>
            <a:r>
              <a:rPr lang="pt-BR" sz="4400" dirty="0" err="1" smtClean="0"/>
              <a:t>dns</a:t>
            </a:r>
            <a:r>
              <a:rPr lang="pt-BR" sz="4400" dirty="0" smtClean="0"/>
              <a:t>, </a:t>
            </a:r>
            <a:r>
              <a:rPr lang="pt-BR" sz="4400" dirty="0" err="1" smtClean="0"/>
              <a:t>ftp</a:t>
            </a:r>
            <a:r>
              <a:rPr lang="pt-BR" sz="4400" dirty="0" smtClean="0"/>
              <a:t>, </a:t>
            </a:r>
            <a:r>
              <a:rPr lang="pt-BR" sz="4400" dirty="0" err="1" smtClean="0"/>
              <a:t>smtp,ip</a:t>
            </a:r>
            <a:r>
              <a:rPr lang="pt-BR" sz="4400" dirty="0" smtClean="0"/>
              <a:t>, etc...</a:t>
            </a:r>
            <a:endParaRPr lang="pt-BR" sz="44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306" y="3035891"/>
            <a:ext cx="6962775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1533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Transmissão de dados na Internet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2492896"/>
            <a:ext cx="7200900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3482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3501008"/>
            <a:ext cx="7378700" cy="1143000"/>
          </a:xfrm>
        </p:spPr>
        <p:txBody>
          <a:bodyPr/>
          <a:lstStyle/>
          <a:p>
            <a:r>
              <a:rPr lang="pt-BR" dirty="0" smtClean="0"/>
              <a:t>Número de IP e DNS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21909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3429000"/>
            <a:ext cx="7378700" cy="1143000"/>
          </a:xfrm>
        </p:spPr>
        <p:txBody>
          <a:bodyPr/>
          <a:lstStyle/>
          <a:p>
            <a:r>
              <a:rPr lang="pt-BR" dirty="0" smtClean="0"/>
              <a:t>Conhecendo as </a:t>
            </a:r>
            <a:r>
              <a:rPr lang="pt-BR" dirty="0" err="1" smtClean="0"/>
              <a:t>tags</a:t>
            </a:r>
            <a:r>
              <a:rPr lang="pt-BR" dirty="0" smtClean="0"/>
              <a:t> HTML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05086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92162" y="1755177"/>
            <a:ext cx="7958138" cy="3881437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&lt;!DOCTYPE </a:t>
            </a:r>
            <a:r>
              <a:rPr lang="pt-BR" dirty="0" err="1" smtClean="0"/>
              <a:t>html</a:t>
            </a:r>
            <a:r>
              <a:rPr lang="pt-BR" dirty="0" smtClean="0"/>
              <a:t>&gt;</a:t>
            </a:r>
          </a:p>
          <a:p>
            <a:pPr marL="0" indent="0">
              <a:buNone/>
            </a:pPr>
            <a:r>
              <a:rPr lang="pt-BR" dirty="0" smtClean="0"/>
              <a:t>&lt;</a:t>
            </a:r>
            <a:r>
              <a:rPr lang="pt-BR" dirty="0" err="1" smtClean="0"/>
              <a:t>html</a:t>
            </a:r>
            <a:r>
              <a:rPr lang="pt-BR" dirty="0" smtClean="0"/>
              <a:t> </a:t>
            </a:r>
            <a:r>
              <a:rPr lang="pt-BR" dirty="0" err="1" smtClean="0"/>
              <a:t>lang</a:t>
            </a:r>
            <a:r>
              <a:rPr lang="pt-BR" dirty="0" smtClean="0"/>
              <a:t> = “</a:t>
            </a:r>
            <a:r>
              <a:rPr lang="pt-BR" dirty="0" err="1" smtClean="0"/>
              <a:t>pt-br</a:t>
            </a:r>
            <a:r>
              <a:rPr lang="pt-BR" dirty="0" smtClean="0"/>
              <a:t>”&gt;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/>
              <a:t>&lt;</a:t>
            </a:r>
            <a:r>
              <a:rPr lang="pt-BR" dirty="0" err="1" smtClean="0"/>
              <a:t>head</a:t>
            </a:r>
            <a:r>
              <a:rPr lang="pt-BR" dirty="0" smtClean="0"/>
              <a:t>&gt;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&lt;/</a:t>
            </a:r>
            <a:r>
              <a:rPr lang="pt-BR" dirty="0" err="1" smtClean="0"/>
              <a:t>head</a:t>
            </a:r>
            <a:r>
              <a:rPr lang="pt-BR" dirty="0" smtClean="0"/>
              <a:t>&gt;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&lt;</a:t>
            </a:r>
            <a:r>
              <a:rPr lang="pt-BR" dirty="0" err="1" smtClean="0"/>
              <a:t>body</a:t>
            </a:r>
            <a:r>
              <a:rPr lang="pt-BR" dirty="0" smtClean="0"/>
              <a:t>&gt;</a:t>
            </a:r>
          </a:p>
          <a:p>
            <a:pPr marL="0" indent="0">
              <a:buNone/>
            </a:pPr>
            <a:r>
              <a:rPr lang="pt-BR" dirty="0" smtClean="0"/>
              <a:t>               Olá turma 1º A TI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&lt;/</a:t>
            </a:r>
            <a:r>
              <a:rPr lang="pt-BR" dirty="0" err="1" smtClean="0"/>
              <a:t>body</a:t>
            </a:r>
            <a:r>
              <a:rPr lang="pt-BR" dirty="0" smtClean="0"/>
              <a:t>&gt;</a:t>
            </a:r>
          </a:p>
          <a:p>
            <a:pPr marL="0" indent="0">
              <a:buNone/>
            </a:pPr>
            <a:r>
              <a:rPr lang="pt-BR" dirty="0" smtClean="0"/>
              <a:t>&lt;/</a:t>
            </a:r>
            <a:r>
              <a:rPr lang="pt-BR" dirty="0" err="1" smtClean="0"/>
              <a:t>html</a:t>
            </a:r>
            <a:r>
              <a:rPr lang="pt-BR" dirty="0" smtClean="0"/>
              <a:t>&gt;</a:t>
            </a:r>
          </a:p>
        </p:txBody>
      </p:sp>
      <p:cxnSp>
        <p:nvCxnSpPr>
          <p:cNvPr id="5" name="Conector de seta reta 4"/>
          <p:cNvCxnSpPr/>
          <p:nvPr/>
        </p:nvCxnSpPr>
        <p:spPr bwMode="auto">
          <a:xfrm flipH="1">
            <a:off x="2555776" y="4221088"/>
            <a:ext cx="3528392" cy="9361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CaixaDeTexto 9"/>
          <p:cNvSpPr txBox="1"/>
          <p:nvPr/>
        </p:nvSpPr>
        <p:spPr>
          <a:xfrm>
            <a:off x="6012160" y="3789040"/>
            <a:ext cx="2738140" cy="156966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O conteúdo da sua página estará sempre entre as </a:t>
            </a:r>
            <a:r>
              <a:rPr lang="pt-BR" dirty="0" err="1" smtClean="0"/>
              <a:t>tags</a:t>
            </a:r>
            <a:r>
              <a:rPr lang="pt-BR" dirty="0" smtClean="0"/>
              <a:t> &lt;</a:t>
            </a:r>
            <a:r>
              <a:rPr lang="pt-BR" dirty="0" err="1" smtClean="0"/>
              <a:t>body</a:t>
            </a:r>
            <a:r>
              <a:rPr lang="pt-BR" dirty="0" smtClean="0"/>
              <a:t>&gt; e  &lt;/</a:t>
            </a:r>
            <a:r>
              <a:rPr lang="pt-BR" dirty="0" err="1" smtClean="0"/>
              <a:t>body</a:t>
            </a:r>
            <a:r>
              <a:rPr lang="pt-BR" dirty="0" smtClean="0"/>
              <a:t>&gt;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50932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Colocando um conteúdo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936" y="2276872"/>
            <a:ext cx="8422064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0747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Ficou assim no navegador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3429000"/>
            <a:ext cx="6657975" cy="2971800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 bwMode="auto">
          <a:xfrm flipH="1">
            <a:off x="1475656" y="2852936"/>
            <a:ext cx="3888432" cy="18722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CaixaDeTexto 6"/>
          <p:cNvSpPr txBox="1"/>
          <p:nvPr/>
        </p:nvSpPr>
        <p:spPr>
          <a:xfrm>
            <a:off x="3419873" y="2448471"/>
            <a:ext cx="4281710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O que são estes caracteres????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711708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Meta </a:t>
            </a:r>
            <a:r>
              <a:rPr lang="pt-BR" dirty="0" err="1" smtClean="0"/>
              <a:t>tag</a:t>
            </a:r>
            <a:r>
              <a:rPr lang="pt-BR" dirty="0" smtClean="0"/>
              <a:t> </a:t>
            </a:r>
            <a:r>
              <a:rPr lang="pt-BR" dirty="0" err="1" smtClean="0"/>
              <a:t>charset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&lt;!DOCTYPE 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pPr marL="0" indent="0">
              <a:buNone/>
            </a:pPr>
            <a:r>
              <a:rPr lang="pt-BR" dirty="0"/>
              <a:t>&lt;</a:t>
            </a:r>
            <a:r>
              <a:rPr lang="pt-BR" dirty="0" err="1"/>
              <a:t>html</a:t>
            </a:r>
            <a:r>
              <a:rPr lang="pt-BR" dirty="0"/>
              <a:t> </a:t>
            </a:r>
            <a:r>
              <a:rPr lang="pt-BR" dirty="0" err="1"/>
              <a:t>lang</a:t>
            </a:r>
            <a:r>
              <a:rPr lang="pt-BR" dirty="0"/>
              <a:t> = “</a:t>
            </a:r>
            <a:r>
              <a:rPr lang="pt-BR" dirty="0" err="1"/>
              <a:t>pt-br</a:t>
            </a:r>
            <a:r>
              <a:rPr lang="pt-BR" dirty="0"/>
              <a:t>”&gt;</a:t>
            </a:r>
          </a:p>
          <a:p>
            <a:pPr marL="0" indent="0">
              <a:buNone/>
            </a:pPr>
            <a:r>
              <a:rPr lang="pt-BR" dirty="0"/>
              <a:t>	&lt;</a:t>
            </a:r>
            <a:r>
              <a:rPr lang="pt-BR" dirty="0" err="1"/>
              <a:t>head</a:t>
            </a:r>
            <a:r>
              <a:rPr lang="pt-BR" dirty="0" smtClean="0"/>
              <a:t>&gt;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        &lt;meta </a:t>
            </a:r>
            <a:r>
              <a:rPr lang="pt-BR" dirty="0" err="1" smtClean="0"/>
              <a:t>charset</a:t>
            </a:r>
            <a:r>
              <a:rPr lang="pt-BR" dirty="0" smtClean="0"/>
              <a:t> = “utf-8”&gt;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     &lt;/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4631593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pagina após a inserção da &lt;meta </a:t>
            </a:r>
            <a:r>
              <a:rPr lang="pt-BR" dirty="0" err="1" smtClean="0"/>
              <a:t>charset</a:t>
            </a:r>
            <a:r>
              <a:rPr lang="pt-BR" dirty="0" smtClean="0"/>
              <a:t> = “UTF-8”&gt;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060848"/>
            <a:ext cx="6657975" cy="2971800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 bwMode="auto">
          <a:xfrm>
            <a:off x="1547664" y="3717032"/>
            <a:ext cx="4176464" cy="20162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CaixaDeTexto 6"/>
          <p:cNvSpPr txBox="1"/>
          <p:nvPr/>
        </p:nvSpPr>
        <p:spPr>
          <a:xfrm>
            <a:off x="3923928" y="5733256"/>
            <a:ext cx="439248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Agora com a acentuação correta.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494699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Meta </a:t>
            </a:r>
            <a:r>
              <a:rPr lang="pt-BR" dirty="0" err="1" smtClean="0"/>
              <a:t>tag</a:t>
            </a:r>
            <a:r>
              <a:rPr lang="pt-BR" dirty="0" smtClean="0"/>
              <a:t> </a:t>
            </a:r>
            <a:r>
              <a:rPr lang="pt-BR" dirty="0" err="1" smtClean="0"/>
              <a:t>charset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09625" y="2214563"/>
            <a:ext cx="7958138" cy="782389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&lt;meta </a:t>
            </a:r>
            <a:r>
              <a:rPr lang="pt-BR" dirty="0" err="1" smtClean="0"/>
              <a:t>charset</a:t>
            </a:r>
            <a:r>
              <a:rPr lang="pt-BR" dirty="0" smtClean="0"/>
              <a:t> = “utf-8”&gt;</a:t>
            </a:r>
            <a:endParaRPr lang="pt-BR" dirty="0"/>
          </a:p>
          <a:p>
            <a:pPr marL="0" indent="0">
              <a:buNone/>
            </a:pPr>
            <a:r>
              <a:rPr lang="pt-BR" dirty="0" smtClean="0"/>
              <a:t> </a:t>
            </a:r>
            <a:endParaRPr lang="pt-BR" dirty="0"/>
          </a:p>
        </p:txBody>
      </p:sp>
      <p:cxnSp>
        <p:nvCxnSpPr>
          <p:cNvPr id="5" name="Conector de seta reta 4"/>
          <p:cNvCxnSpPr/>
          <p:nvPr/>
        </p:nvCxnSpPr>
        <p:spPr bwMode="auto">
          <a:xfrm>
            <a:off x="2195736" y="2636912"/>
            <a:ext cx="2592958" cy="82200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CaixaDeTexto 5"/>
          <p:cNvSpPr txBox="1"/>
          <p:nvPr/>
        </p:nvSpPr>
        <p:spPr>
          <a:xfrm>
            <a:off x="3059832" y="3478005"/>
            <a:ext cx="3744416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A  </a:t>
            </a:r>
            <a:r>
              <a:rPr lang="pt-BR" dirty="0" err="1" smtClean="0">
                <a:solidFill>
                  <a:schemeClr val="bg1"/>
                </a:solidFill>
              </a:rPr>
              <a:t>tag</a:t>
            </a:r>
            <a:r>
              <a:rPr lang="pt-BR" dirty="0" smtClean="0">
                <a:solidFill>
                  <a:schemeClr val="bg1"/>
                </a:solidFill>
              </a:rPr>
              <a:t> meta e algumas outras dentro dos documentos </a:t>
            </a:r>
            <a:r>
              <a:rPr lang="pt-BR" dirty="0" err="1" smtClean="0">
                <a:solidFill>
                  <a:schemeClr val="bg1"/>
                </a:solidFill>
              </a:rPr>
              <a:t>html</a:t>
            </a:r>
            <a:r>
              <a:rPr lang="pt-BR" dirty="0" smtClean="0">
                <a:solidFill>
                  <a:schemeClr val="bg1"/>
                </a:solidFill>
              </a:rPr>
              <a:t> não tem fechamento.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 bwMode="auto">
          <a:xfrm>
            <a:off x="792162" y="4697424"/>
            <a:ext cx="7958138" cy="1683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w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5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w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pt-BR" dirty="0" smtClean="0"/>
              <a:t>É possível fazer o fechamento ao final da </a:t>
            </a:r>
            <a:r>
              <a:rPr lang="pt-BR" dirty="0" err="1" smtClean="0"/>
              <a:t>tag</a:t>
            </a:r>
            <a:r>
              <a:rPr lang="pt-BR" dirty="0" smtClean="0"/>
              <a:t>, mas, isto não é obrigatório.                                   &lt;meta </a:t>
            </a:r>
            <a:r>
              <a:rPr lang="pt-BR" dirty="0" err="1" smtClean="0"/>
              <a:t>charset</a:t>
            </a:r>
            <a:r>
              <a:rPr lang="pt-BR" dirty="0" smtClean="0"/>
              <a:t> = “utf-8”/&gt;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23468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Incrementando a página com o título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&lt;</a:t>
            </a:r>
            <a:r>
              <a:rPr lang="pt-BR" dirty="0" err="1" smtClean="0"/>
              <a:t>title</a:t>
            </a:r>
            <a:r>
              <a:rPr lang="pt-BR" dirty="0" smtClean="0"/>
              <a:t>&gt; 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DISCIPLINA DE IPW – AULAS 09 - 12 </a:t>
            </a:r>
          </a:p>
          <a:p>
            <a:pPr marL="0" indent="0">
              <a:buNone/>
            </a:pPr>
            <a:r>
              <a:rPr lang="pt-BR" dirty="0" smtClean="0"/>
              <a:t>&lt;/</a:t>
            </a:r>
            <a:r>
              <a:rPr lang="pt-BR" dirty="0" err="1" smtClean="0"/>
              <a:t>title</a:t>
            </a:r>
            <a:r>
              <a:rPr lang="pt-BR" dirty="0" smtClean="0"/>
              <a:t>&gt;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87590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 </a:t>
            </a:r>
            <a:r>
              <a:rPr lang="pt-BR" dirty="0" err="1" smtClean="0"/>
              <a:t>tags</a:t>
            </a:r>
            <a:r>
              <a:rPr lang="pt-BR" dirty="0" smtClean="0"/>
              <a:t> &lt;h1&gt;, &lt;h2&gt;, &lt;h3&gt;...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Define hierarquia de títulos, sendo. &lt;h1&gt; e &lt;/h1&gt; maior e de maior relevância e &lt;h6&gt;&lt;/h6&gt; menor e de menor </a:t>
            </a:r>
            <a:r>
              <a:rPr lang="pt-BR" dirty="0" err="1" smtClean="0"/>
              <a:t>relevancia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34140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Código para hierarquia de títulos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724303"/>
            <a:ext cx="7272808" cy="504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8993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Hierarquia de títulos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1974766"/>
            <a:ext cx="3769246" cy="488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722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Estilos dentro das páginas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Formatações são configurações comportamentais  e precisarão ficar dentro da </a:t>
            </a:r>
            <a:r>
              <a:rPr lang="pt-BR" dirty="0" err="1" smtClean="0"/>
              <a:t>tag</a:t>
            </a:r>
            <a:r>
              <a:rPr lang="pt-BR" dirty="0" smtClean="0"/>
              <a:t> &lt;</a:t>
            </a:r>
            <a:r>
              <a:rPr lang="pt-BR" dirty="0" err="1" smtClean="0"/>
              <a:t>head</a:t>
            </a:r>
            <a:r>
              <a:rPr lang="pt-BR" dirty="0" smtClean="0"/>
              <a:t>&gt; e &lt;/</a:t>
            </a:r>
            <a:r>
              <a:rPr lang="pt-BR" dirty="0" err="1" smtClean="0"/>
              <a:t>head</a:t>
            </a:r>
            <a:r>
              <a:rPr lang="pt-BR" dirty="0" smtClean="0"/>
              <a:t>&gt;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353132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899592" y="2276872"/>
            <a:ext cx="7200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dirty="0" smtClean="0"/>
              <a:t> 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&lt;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pPr marL="0" indent="0">
              <a:buNone/>
            </a:pPr>
            <a:r>
              <a:rPr lang="pt-BR" dirty="0"/>
              <a:t>                   &lt;meta </a:t>
            </a:r>
            <a:r>
              <a:rPr lang="pt-BR" dirty="0" err="1"/>
              <a:t>charset</a:t>
            </a:r>
            <a:r>
              <a:rPr lang="pt-BR" dirty="0"/>
              <a:t> = “utf-8</a:t>
            </a:r>
            <a:r>
              <a:rPr lang="pt-BR" dirty="0" smtClean="0"/>
              <a:t>”&gt;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        &lt;</a:t>
            </a:r>
            <a:r>
              <a:rPr lang="pt-BR" dirty="0" err="1" smtClean="0"/>
              <a:t>style</a:t>
            </a:r>
            <a:r>
              <a:rPr lang="pt-BR" dirty="0" smtClean="0"/>
              <a:t>&gt;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/>
              <a:t>		h1{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                                     </a:t>
            </a:r>
            <a:r>
              <a:rPr lang="pt-BR" dirty="0" err="1" smtClean="0"/>
              <a:t>font-family:arial</a:t>
            </a:r>
            <a:r>
              <a:rPr lang="pt-BR" dirty="0" smtClean="0"/>
              <a:t>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                                     </a:t>
            </a:r>
            <a:r>
              <a:rPr lang="pt-BR" dirty="0" err="1" smtClean="0"/>
              <a:t>font-size</a:t>
            </a:r>
            <a:r>
              <a:rPr lang="pt-BR" dirty="0" smtClean="0"/>
              <a:t>: 30 </a:t>
            </a:r>
            <a:r>
              <a:rPr lang="pt-BR" dirty="0" err="1" smtClean="0"/>
              <a:t>pt</a:t>
            </a:r>
            <a:r>
              <a:rPr lang="pt-BR" dirty="0" smtClean="0"/>
              <a:t>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                                      color: blue;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                              }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        &lt;/</a:t>
            </a:r>
            <a:r>
              <a:rPr lang="pt-BR" dirty="0" err="1" smtClean="0"/>
              <a:t>style</a:t>
            </a:r>
            <a:r>
              <a:rPr lang="pt-BR" dirty="0" smtClean="0"/>
              <a:t>&gt;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     &lt;/</a:t>
            </a:r>
            <a:r>
              <a:rPr lang="pt-BR" dirty="0" err="1"/>
              <a:t>head</a:t>
            </a:r>
            <a:r>
              <a:rPr lang="pt-BR" dirty="0"/>
              <a:t>&gt;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61582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Página com o </a:t>
            </a:r>
            <a:r>
              <a:rPr lang="pt-BR" smtClean="0"/>
              <a:t>estilo para &lt;h1&gt;</a:t>
            </a:r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2011378"/>
            <a:ext cx="3288779" cy="4846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841107"/>
      </p:ext>
    </p:extLst>
  </p:cSld>
  <p:clrMapOvr>
    <a:masterClrMapping/>
  </p:clrMapOvr>
</p:sld>
</file>

<file path=ppt/theme/theme1.xml><?xml version="1.0" encoding="utf-8"?>
<a:theme xmlns:a="http://schemas.openxmlformats.org/drawingml/2006/main" name="Lateral estreita">
  <a:themeElements>
    <a:clrScheme name="Lateral estreita 2">
      <a:dk1>
        <a:srgbClr val="003366"/>
      </a:dk1>
      <a:lt1>
        <a:srgbClr val="FFFFFF"/>
      </a:lt1>
      <a:dk2>
        <a:srgbClr val="003366"/>
      </a:dk2>
      <a:lt2>
        <a:srgbClr val="E3E2C7"/>
      </a:lt2>
      <a:accent1>
        <a:srgbClr val="CCCC99"/>
      </a:accent1>
      <a:accent2>
        <a:srgbClr val="003366"/>
      </a:accent2>
      <a:accent3>
        <a:srgbClr val="FFFFFF"/>
      </a:accent3>
      <a:accent4>
        <a:srgbClr val="002A56"/>
      </a:accent4>
      <a:accent5>
        <a:srgbClr val="E2E2CA"/>
      </a:accent5>
      <a:accent6>
        <a:srgbClr val="002D5C"/>
      </a:accent6>
      <a:hlink>
        <a:srgbClr val="003366"/>
      </a:hlink>
      <a:folHlink>
        <a:srgbClr val="800000"/>
      </a:folHlink>
    </a:clrScheme>
    <a:fontScheme name="Lateral estre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Lateral estreita 1">
        <a:dk1>
          <a:srgbClr val="008080"/>
        </a:dk1>
        <a:lt1>
          <a:srgbClr val="FFFFCC"/>
        </a:lt1>
        <a:dk2>
          <a:srgbClr val="009999"/>
        </a:dk2>
        <a:lt2>
          <a:srgbClr val="FFFF99"/>
        </a:lt2>
        <a:accent1>
          <a:srgbClr val="336699"/>
        </a:accent1>
        <a:accent2>
          <a:srgbClr val="FFFF99"/>
        </a:accent2>
        <a:accent3>
          <a:srgbClr val="AACACA"/>
        </a:accent3>
        <a:accent4>
          <a:srgbClr val="DADAAE"/>
        </a:accent4>
        <a:accent5>
          <a:srgbClr val="ADB8CA"/>
        </a:accent5>
        <a:accent6>
          <a:srgbClr val="E7E78A"/>
        </a:accent6>
        <a:hlink>
          <a:srgbClr val="FFFFCC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teral estreita 2">
        <a:dk1>
          <a:srgbClr val="003366"/>
        </a:dk1>
        <a:lt1>
          <a:srgbClr val="FFFFFF"/>
        </a:lt1>
        <a:dk2>
          <a:srgbClr val="003366"/>
        </a:dk2>
        <a:lt2>
          <a:srgbClr val="E3E2C7"/>
        </a:lt2>
        <a:accent1>
          <a:srgbClr val="CCCC99"/>
        </a:accent1>
        <a:accent2>
          <a:srgbClr val="003366"/>
        </a:accent2>
        <a:accent3>
          <a:srgbClr val="FFFFFF"/>
        </a:accent3>
        <a:accent4>
          <a:srgbClr val="002A56"/>
        </a:accent4>
        <a:accent5>
          <a:srgbClr val="E2E2CA"/>
        </a:accent5>
        <a:accent6>
          <a:srgbClr val="002D5C"/>
        </a:accent6>
        <a:hlink>
          <a:srgbClr val="003366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teral estreita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333333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2D2D2D"/>
        </a:accent6>
        <a:hlink>
          <a:srgbClr val="80808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teral estreita 4">
        <a:dk1>
          <a:srgbClr val="5F5F5F"/>
        </a:dk1>
        <a:lt1>
          <a:srgbClr val="FFFFFF"/>
        </a:lt1>
        <a:dk2>
          <a:srgbClr val="003366"/>
        </a:dk2>
        <a:lt2>
          <a:srgbClr val="FFFFFF"/>
        </a:lt2>
        <a:accent1>
          <a:srgbClr val="7E003F"/>
        </a:accent1>
        <a:accent2>
          <a:srgbClr val="DDDDDD"/>
        </a:accent2>
        <a:accent3>
          <a:srgbClr val="AAADB8"/>
        </a:accent3>
        <a:accent4>
          <a:srgbClr val="DADADA"/>
        </a:accent4>
        <a:accent5>
          <a:srgbClr val="C0AAAF"/>
        </a:accent5>
        <a:accent6>
          <a:srgbClr val="C8C8C8"/>
        </a:accent6>
        <a:hlink>
          <a:srgbClr val="969696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istemas Integrados de Gestão Empresarial [Modo de Compatibilidade]" id="{7985080B-4D13-46C0-8E60-69AD99589D60}" vid="{54ED6130-6292-4A41-A637-125B3B3271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Sistemas Integrados de Gestão Empresarial</Template>
  <TotalTime>1139</TotalTime>
  <Words>503</Words>
  <Application>Microsoft Office PowerPoint</Application>
  <PresentationFormat>Apresentação na tela (4:3)</PresentationFormat>
  <Paragraphs>96</Paragraphs>
  <Slides>39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3" baseType="lpstr">
      <vt:lpstr>Arial</vt:lpstr>
      <vt:lpstr>Times New Roman</vt:lpstr>
      <vt:lpstr>Wingdings</vt:lpstr>
      <vt:lpstr>Lateral estreita</vt:lpstr>
      <vt:lpstr>Apresentação do PowerPoint</vt:lpstr>
      <vt:lpstr>INTRODUÇÃO</vt:lpstr>
      <vt:lpstr>INTRODUÇÃO</vt:lpstr>
      <vt:lpstr>INTRODUÇÃO</vt:lpstr>
      <vt:lpstr>APLICAÇÕES WEB E APLICAÇÕES FRAME</vt:lpstr>
      <vt:lpstr>APLICAÇÕES WEB E APLICAÇÕES FRAME</vt:lpstr>
      <vt:lpstr>CÓDIGO BÁSICO EM HTML</vt:lpstr>
      <vt:lpstr>A página ficará assim...</vt:lpstr>
      <vt:lpstr>Apresentação do PowerPoint</vt:lpstr>
      <vt:lpstr>Apresentação do PowerPoint</vt:lpstr>
      <vt:lpstr>Mas antes do html o que existia?</vt:lpstr>
      <vt:lpstr>Serviços como o Gopher Space</vt:lpstr>
      <vt:lpstr>Tim Benners Lee</vt:lpstr>
      <vt:lpstr>1991 – Criação do primeiro site</vt:lpstr>
      <vt:lpstr>Criação do Navegador Mosaic</vt:lpstr>
      <vt:lpstr>1994 – Criação da Netscape</vt:lpstr>
      <vt:lpstr>1995 –Surgimento do Internet explorer</vt:lpstr>
      <vt:lpstr>1999 – Acaba o projeto Netscape e inicio do Mozilla Firefox</vt:lpstr>
      <vt:lpstr>2008 – Criação do Google Chrome</vt:lpstr>
      <vt:lpstr>Apresentação do PowerPoint</vt:lpstr>
      <vt:lpstr>2008 a diante</vt:lpstr>
      <vt:lpstr>Comprar um domínio</vt:lpstr>
      <vt:lpstr>PASSADO AS INFORMAÇÕES PARA REDE</vt:lpstr>
      <vt:lpstr>Transmissão de dados na Internet</vt:lpstr>
      <vt:lpstr>Número de IP e DNS</vt:lpstr>
      <vt:lpstr>Conhecendo as tags HTML</vt:lpstr>
      <vt:lpstr>Apresentação do PowerPoint</vt:lpstr>
      <vt:lpstr>Colocando um conteúdo</vt:lpstr>
      <vt:lpstr>Ficou assim no navegador</vt:lpstr>
      <vt:lpstr>Meta tag charset</vt:lpstr>
      <vt:lpstr>A pagina após a inserção da &lt;meta charset = “UTF-8”&gt;</vt:lpstr>
      <vt:lpstr>Meta tag charset</vt:lpstr>
      <vt:lpstr>Incrementando a página com o título</vt:lpstr>
      <vt:lpstr>As tags &lt;h1&gt;, &lt;h2&gt;, &lt;h3&gt;...</vt:lpstr>
      <vt:lpstr>Código para hierarquia de títulos</vt:lpstr>
      <vt:lpstr>Hierarquia de títulos</vt:lpstr>
      <vt:lpstr>Estilos dentro das páginas </vt:lpstr>
      <vt:lpstr>Apresentação do PowerPoint</vt:lpstr>
      <vt:lpstr>Página com o estilo para &lt;h1&gt;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</dc:creator>
  <cp:lastModifiedBy>ProfAndre</cp:lastModifiedBy>
  <cp:revision>46</cp:revision>
  <dcterms:created xsi:type="dcterms:W3CDTF">2015-12-06T23:53:47Z</dcterms:created>
  <dcterms:modified xsi:type="dcterms:W3CDTF">2016-08-15T20:06:07Z</dcterms:modified>
</cp:coreProperties>
</file>