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8"/>
  </p:notesMasterIdLst>
  <p:handoutMasterIdLst>
    <p:handoutMasterId r:id="rId29"/>
  </p:handoutMasterIdLst>
  <p:sldIdLst>
    <p:sldId id="256" r:id="rId2"/>
    <p:sldId id="260" r:id="rId3"/>
    <p:sldId id="261" r:id="rId4"/>
    <p:sldId id="259" r:id="rId5"/>
    <p:sldId id="262" r:id="rId6"/>
    <p:sldId id="257" r:id="rId7"/>
    <p:sldId id="258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1" r:id="rId25"/>
    <p:sldId id="282" r:id="rId26"/>
    <p:sldId id="280" r:id="rId2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-3822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3C15F0-211D-469B-873C-25B5B37FA41E}" type="datetimeFigureOut">
              <a:rPr lang="pt-BR" smtClean="0"/>
              <a:t>24/08/2015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88AEB7-244A-4CEE-96A5-85A74FA003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00365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D066FE-E842-458E-A4A9-DE05E506FB8A}" type="datetimeFigureOut">
              <a:rPr lang="pt-BR" smtClean="0"/>
              <a:t>24/08/2015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8CCF2F-F528-4436-A5D4-84DF904EBD0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6622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8CCF2F-F528-4436-A5D4-84DF904EBD0C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4258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4C96BF-BDBD-433F-9FA2-19C096DE6C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5312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4C96BF-BDBD-433F-9FA2-19C096DE6C58}" type="slidenum">
              <a:rPr lang="pt-BR" smtClean="0"/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" name="Espaço Reservado para Número de Slide 1"/>
          <p:cNvSpPr txBox="1">
            <a:spLocks/>
          </p:cNvSpPr>
          <p:nvPr/>
        </p:nvSpPr>
        <p:spPr bwMode="auto">
          <a:xfrm>
            <a:off x="8460432" y="6165850"/>
            <a:ext cx="575940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284393"/>
            <a:ext cx="1597550" cy="563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009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4C96BF-BDBD-433F-9FA2-19C096DE6C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9758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4C96BF-BDBD-433F-9FA2-19C096DE6C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4688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4C96BF-BDBD-433F-9FA2-19C096DE6C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320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4C96BF-BDBD-433F-9FA2-19C096DE6C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600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4C96BF-BDBD-433F-9FA2-19C096DE6C58}" type="slidenum">
              <a:rPr lang="pt-BR" smtClean="0"/>
              <a:t>‹nº›</a:t>
            </a:fld>
            <a:endParaRPr lang="pt-BR"/>
          </a:p>
        </p:txBody>
      </p:sp>
      <p:sp>
        <p:nvSpPr>
          <p:cNvPr id="3" name="Espaço Reservado para Número de Slide 1"/>
          <p:cNvSpPr txBox="1">
            <a:spLocks/>
          </p:cNvSpPr>
          <p:nvPr/>
        </p:nvSpPr>
        <p:spPr bwMode="auto">
          <a:xfrm>
            <a:off x="8460432" y="6165850"/>
            <a:ext cx="575940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84736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4C96BF-BDBD-433F-9FA2-19C096DE6C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0534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 smtClean="0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4C96BF-BDBD-433F-9FA2-19C096DE6C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3376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4C96BF-BDBD-433F-9FA2-19C096DE6C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4482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7813" y="128588"/>
            <a:ext cx="2055812" cy="5994400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8213" cy="599440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4C96BF-BDBD-433F-9FA2-19C096DE6C5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4055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6425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do título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6425" cy="452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da estrutura de tópicos</a:t>
            </a:r>
          </a:p>
          <a:p>
            <a:pPr lvl="1"/>
            <a:r>
              <a:rPr lang="en-GB" smtClean="0"/>
              <a:t>2.º Nível da estrutura de tópicos</a:t>
            </a:r>
          </a:p>
          <a:p>
            <a:pPr lvl="2"/>
            <a:r>
              <a:rPr lang="en-GB" smtClean="0"/>
              <a:t>3.º Nível da estrutura de tópicos</a:t>
            </a:r>
          </a:p>
          <a:p>
            <a:pPr lvl="3"/>
            <a:r>
              <a:rPr lang="en-GB" smtClean="0"/>
              <a:t>4.º Nível da estrutura de tópicos</a:t>
            </a:r>
          </a:p>
          <a:p>
            <a:pPr lvl="4"/>
            <a:r>
              <a:rPr lang="en-GB" smtClean="0"/>
              <a:t>5.º Nível da estrutura de tópicos</a:t>
            </a:r>
          </a:p>
          <a:p>
            <a:pPr lvl="4"/>
            <a:r>
              <a:rPr lang="en-GB" smtClean="0"/>
              <a:t>6.º Nível da estrutura de tópicos</a:t>
            </a:r>
          </a:p>
          <a:p>
            <a:pPr lvl="4"/>
            <a:r>
              <a:rPr lang="en-GB" smtClean="0"/>
              <a:t>7.º Nível da estrutura de tópicos</a:t>
            </a:r>
          </a:p>
          <a:p>
            <a:pPr lvl="4"/>
            <a:r>
              <a:rPr lang="en-GB" smtClean="0"/>
              <a:t>8.º Nível da estrutura de tópicos</a:t>
            </a:r>
          </a:p>
          <a:p>
            <a:pPr lvl="4"/>
            <a:r>
              <a:rPr lang="en-GB" smtClean="0"/>
              <a:t>9.º Nível da estrutura de tópicos</a:t>
            </a:r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245225"/>
            <a:ext cx="2894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0425" cy="473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mtClean="0">
                <a:solidFill>
                  <a:srgbClr val="FFFFFF"/>
                </a:solidFill>
              </a:defRPr>
            </a:lvl1pPr>
          </a:lstStyle>
          <a:p>
            <a:fld id="{524C96BF-BDBD-433F-9FA2-19C096DE6C58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284393"/>
            <a:ext cx="1597550" cy="56316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2pPr>
      <a:lvl3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3pPr>
      <a:lvl4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4pPr>
      <a:lvl5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5pPr>
      <a:lvl6pPr marL="25146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6pPr>
      <a:lvl7pPr marL="29718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7pPr>
      <a:lvl8pPr marL="34290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8pPr>
      <a:lvl9pPr marL="38862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342900" indent="-342900" algn="l" defTabSz="449263" rtl="0" eaLnBrk="1" fontAlgn="base" hangingPunct="1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1" fontAlgn="base" hangingPunct="1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1" fontAlgn="base" hangingPunct="1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8258" cy="6861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ixaDeTexto 5"/>
          <p:cNvSpPr txBox="1"/>
          <p:nvPr/>
        </p:nvSpPr>
        <p:spPr>
          <a:xfrm>
            <a:off x="1115616" y="2492896"/>
            <a:ext cx="73446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BR" sz="3200" dirty="0" smtClean="0"/>
          </a:p>
          <a:p>
            <a:pPr algn="ctr"/>
            <a:r>
              <a:rPr lang="pt-BR" sz="3200" dirty="0" smtClean="0"/>
              <a:t>POWER POINT 2007 E </a:t>
            </a:r>
          </a:p>
          <a:p>
            <a:pPr algn="ctr"/>
            <a:r>
              <a:rPr lang="pt-BR" sz="3200" dirty="0" smtClean="0"/>
              <a:t>PROGRAMAS DE APRESENTAÇÕES</a:t>
            </a:r>
            <a:endParaRPr lang="pt-BR" sz="32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3779912" y="5661248"/>
            <a:ext cx="5112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00" dirty="0" smtClean="0"/>
              <a:t>Prof. André Aparecido da Silva</a:t>
            </a:r>
          </a:p>
          <a:p>
            <a:pPr algn="ctr"/>
            <a:r>
              <a:rPr lang="pt-BR" sz="1100" dirty="0" smtClean="0"/>
              <a:t>Disponível em:  </a:t>
            </a:r>
            <a:r>
              <a:rPr lang="pt-BR" sz="1100" u="sng" dirty="0" smtClean="0">
                <a:solidFill>
                  <a:schemeClr val="accent2"/>
                </a:solidFill>
              </a:rPr>
              <a:t>http://www.oxnar.com.br/unitec</a:t>
            </a:r>
            <a:r>
              <a:rPr lang="pt-BR" sz="1100" dirty="0" smtClean="0"/>
              <a:t> </a:t>
            </a:r>
            <a:r>
              <a:rPr lang="pt-BR" dirty="0" smtClean="0"/>
              <a:t>   </a:t>
            </a:r>
            <a:endParaRPr lang="pt-BR" dirty="0"/>
          </a:p>
        </p:txBody>
      </p:sp>
      <p:sp>
        <p:nvSpPr>
          <p:cNvPr id="8" name="Retângulo 7"/>
          <p:cNvSpPr/>
          <p:nvPr/>
        </p:nvSpPr>
        <p:spPr>
          <a:xfrm>
            <a:off x="2051720" y="594266"/>
            <a:ext cx="48465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2800" b="1" dirty="0" smtClean="0"/>
              <a:t>TECNOLOGIA DA INFORMAÇÃO</a:t>
            </a:r>
          </a:p>
        </p:txBody>
      </p:sp>
    </p:spTree>
    <p:extLst>
      <p:ext uri="{BB962C8B-B14F-4D97-AF65-F5344CB8AC3E}">
        <p14:creationId xmlns:p14="http://schemas.microsoft.com/office/powerpoint/2010/main" val="2318359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UM POUCO DE HISTÓRIA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Criado em 1984, conhecido </a:t>
            </a:r>
            <a:r>
              <a:rPr lang="pt-BR" dirty="0"/>
              <a:t>como </a:t>
            </a:r>
            <a:r>
              <a:rPr lang="pt-BR" dirty="0" err="1"/>
              <a:t>Presenter</a:t>
            </a:r>
            <a:r>
              <a:rPr lang="pt-BR" dirty="0"/>
              <a:t>, pela companhia de software </a:t>
            </a:r>
            <a:r>
              <a:rPr lang="pt-BR" dirty="0" err="1"/>
              <a:t>Forethought</a:t>
            </a:r>
            <a:r>
              <a:rPr lang="pt-BR" dirty="0"/>
              <a:t> Inc. Foi reconhecido na época como um dos primeiro programas para computadores pessoais que poderia ser usado para criar slides de apresentações. </a:t>
            </a:r>
          </a:p>
        </p:txBody>
      </p:sp>
    </p:spTree>
    <p:extLst>
      <p:ext uri="{BB962C8B-B14F-4D97-AF65-F5344CB8AC3E}">
        <p14:creationId xmlns:p14="http://schemas.microsoft.com/office/powerpoint/2010/main" val="1985291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UM POUCO DE HISTÓRIA</a:t>
            </a:r>
            <a:endParaRPr lang="pt-BR" dirty="0"/>
          </a:p>
        </p:txBody>
      </p:sp>
      <p:pic>
        <p:nvPicPr>
          <p:cNvPr id="2050" name="Picture 2" descr="http://lh3.ggpht.com/_OwYBD-gAwAQ/SqCOUEumtPI/AAAAAAAADiU/tuQcF4XXWIg/pce-mac-powerpoint1_thumb%5B2%5D.png?imgmax=8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79" y="1340768"/>
            <a:ext cx="3744416" cy="2509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imguol.com/c/noticias/2014/02/11/tela-do-programa-powerpoint-produzido-pela-empresa-forethought-companhia-que-fazia-o-software-para-macintosh-foi-comprada-pela-microsoft-no-fim-da-decada-de-80-1392142386974_666x5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501008"/>
            <a:ext cx="431616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5475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UM POUCO DE HISTÓRIA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Os </a:t>
            </a:r>
            <a:r>
              <a:rPr lang="pt-BR" dirty="0"/>
              <a:t>recursos da versão inicial incluíam uma escolha de cor de 236 possibilidades. Quando o programa foi lançado para o mercado em geral no começo de 1987, era direcionado para usuários Macintosh.</a:t>
            </a:r>
          </a:p>
        </p:txBody>
      </p:sp>
    </p:spTree>
    <p:extLst>
      <p:ext uri="{BB962C8B-B14F-4D97-AF65-F5344CB8AC3E}">
        <p14:creationId xmlns:p14="http://schemas.microsoft.com/office/powerpoint/2010/main" val="2969428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1484784"/>
            <a:ext cx="8226425" cy="1433512"/>
          </a:xfrm>
        </p:spPr>
        <p:txBody>
          <a:bodyPr/>
          <a:lstStyle/>
          <a:p>
            <a:r>
              <a:rPr lang="pt-BR" sz="3600" dirty="0" smtClean="0"/>
              <a:t>O que se usava antes do </a:t>
            </a:r>
            <a:r>
              <a:rPr lang="pt-BR" sz="3600" dirty="0" err="1" smtClean="0"/>
              <a:t>power</a:t>
            </a:r>
            <a:r>
              <a:rPr lang="pt-BR" sz="3600" dirty="0" smtClean="0"/>
              <a:t> point?</a:t>
            </a:r>
            <a:endParaRPr lang="pt-BR" sz="3600" dirty="0"/>
          </a:p>
        </p:txBody>
      </p:sp>
      <p:pic>
        <p:nvPicPr>
          <p:cNvPr id="1026" name="Picture 2" descr="https://encrypted-tbn1.gstatic.com/images?q=tbn:ANd9GcTVT68iH6UQ8NBOMKIflU2XtLEX5sANDXa6jccdWvsSphxUuCi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27947"/>
            <a:ext cx="3456384" cy="3147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g.olx.com.br/images/72/72250601108076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708920"/>
            <a:ext cx="3938491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1939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 smtClean="0"/>
              <a:t>INICIANDO O PROGRAMA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   Para </a:t>
            </a:r>
            <a:r>
              <a:rPr lang="pt-BR" dirty="0"/>
              <a:t>iniciá-lo basta clicar no botão Iniciar da barra de tarefas do Windows, apontar para Todos os Programas, selecionar Microsoft Office e clicar em Microsoft Office PowerPoint 2007. </a:t>
            </a:r>
          </a:p>
        </p:txBody>
      </p:sp>
    </p:spTree>
    <p:extLst>
      <p:ext uri="{BB962C8B-B14F-4D97-AF65-F5344CB8AC3E}">
        <p14:creationId xmlns:p14="http://schemas.microsoft.com/office/powerpoint/2010/main" val="1731307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INICIANDO O PROGRAMA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44824"/>
            <a:ext cx="7686403" cy="4304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ector de seta reta 5"/>
          <p:cNvCxnSpPr/>
          <p:nvPr/>
        </p:nvCxnSpPr>
        <p:spPr bwMode="auto">
          <a:xfrm flipH="1" flipV="1">
            <a:off x="1403648" y="4365104"/>
            <a:ext cx="4104456" cy="2016224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176825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tela inicial será mostrada</a:t>
            </a:r>
            <a:endParaRPr lang="pt-BR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38" y="1138238"/>
            <a:ext cx="8010525" cy="458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1136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botão Office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Apesar </a:t>
            </a:r>
            <a:r>
              <a:rPr lang="pt-BR" dirty="0"/>
              <a:t>da remoção dos menus tradicionais de versões anteriores, esta versão dispõe do botão office, onde constam as opções </a:t>
            </a:r>
            <a:r>
              <a:rPr lang="pt-BR" dirty="0" smtClean="0"/>
              <a:t>dos antigos menus.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226946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botão Office</a:t>
            </a:r>
            <a:endParaRPr lang="pt-BR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417" y="2132856"/>
            <a:ext cx="4754232" cy="4018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71960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As guias</a:t>
            </a:r>
            <a:endParaRPr lang="pt-B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2419350"/>
            <a:ext cx="9115425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81336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As guias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charset="0"/>
              <a:buChar char="•"/>
            </a:pPr>
            <a:r>
              <a:rPr lang="pt-BR" dirty="0" smtClean="0"/>
              <a:t>Inicio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Inserir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Designer 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Animações 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Apresentação </a:t>
            </a:r>
            <a:r>
              <a:rPr lang="pt-BR" dirty="0"/>
              <a:t>de Slides </a:t>
            </a:r>
            <a:endParaRPr lang="pt-BR" dirty="0" smtClean="0"/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 </a:t>
            </a:r>
            <a:r>
              <a:rPr lang="pt-BR" dirty="0"/>
              <a:t>Revisão </a:t>
            </a:r>
            <a:endParaRPr lang="pt-BR" dirty="0" smtClean="0"/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Exibição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469845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guia Início</a:t>
            </a:r>
            <a:endParaRPr lang="pt-B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81313"/>
            <a:ext cx="9191625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ângulo 3"/>
          <p:cNvSpPr/>
          <p:nvPr/>
        </p:nvSpPr>
        <p:spPr>
          <a:xfrm>
            <a:off x="683568" y="4509120"/>
            <a:ext cx="79208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dirty="0"/>
              <a:t>Opções padrões, copiar, colar, inserção e exclusão de novos Slides além de formatação de textos</a:t>
            </a:r>
          </a:p>
        </p:txBody>
      </p:sp>
    </p:spTree>
    <p:extLst>
      <p:ext uri="{BB962C8B-B14F-4D97-AF65-F5344CB8AC3E}">
        <p14:creationId xmlns:p14="http://schemas.microsoft.com/office/powerpoint/2010/main" val="5815058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guia Inserir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94049" y="3068960"/>
            <a:ext cx="8226425" cy="3528392"/>
          </a:xfrm>
        </p:spPr>
        <p:txBody>
          <a:bodyPr/>
          <a:lstStyle/>
          <a:p>
            <a:pPr marL="457200" indent="-457200">
              <a:buFont typeface="Arial" charset="0"/>
              <a:buChar char="•"/>
            </a:pPr>
            <a:r>
              <a:rPr lang="pt-BR" dirty="0" smtClean="0"/>
              <a:t>Inserção </a:t>
            </a:r>
            <a:r>
              <a:rPr lang="pt-BR" dirty="0"/>
              <a:t>de </a:t>
            </a:r>
            <a:r>
              <a:rPr lang="pt-BR" dirty="0" smtClean="0"/>
              <a:t>tabelas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Inserção </a:t>
            </a:r>
            <a:r>
              <a:rPr lang="pt-BR" dirty="0"/>
              <a:t>de </a:t>
            </a:r>
            <a:r>
              <a:rPr lang="pt-BR" dirty="0" smtClean="0"/>
              <a:t>gráficos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Inserção </a:t>
            </a:r>
            <a:r>
              <a:rPr lang="pt-BR" dirty="0"/>
              <a:t>de </a:t>
            </a:r>
            <a:r>
              <a:rPr lang="pt-BR" dirty="0" smtClean="0"/>
              <a:t>Imagens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Inserção </a:t>
            </a:r>
            <a:r>
              <a:rPr lang="pt-BR" dirty="0"/>
              <a:t>de </a:t>
            </a:r>
            <a:r>
              <a:rPr lang="pt-BR" dirty="0" smtClean="0"/>
              <a:t>formas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Inserção </a:t>
            </a:r>
            <a:r>
              <a:rPr lang="pt-BR" dirty="0"/>
              <a:t>de Caixas de </a:t>
            </a:r>
            <a:r>
              <a:rPr lang="pt-BR" dirty="0" smtClean="0"/>
              <a:t>Textos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Entre </a:t>
            </a:r>
            <a:r>
              <a:rPr lang="pt-BR" dirty="0"/>
              <a:t>outros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85913"/>
            <a:ext cx="8258175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85022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guia Design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3356992"/>
            <a:ext cx="8597543" cy="2047994"/>
          </a:xfrm>
        </p:spPr>
        <p:txBody>
          <a:bodyPr/>
          <a:lstStyle/>
          <a:p>
            <a:pPr algn="just"/>
            <a:r>
              <a:rPr lang="pt-BR" dirty="0" smtClean="0"/>
              <a:t>   Aqui </a:t>
            </a:r>
            <a:r>
              <a:rPr lang="pt-BR" dirty="0"/>
              <a:t>é possível mudar exibição dos elementos gráficos bem como cores de fundo e layouts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371" y="1556792"/>
            <a:ext cx="864870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6473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Guia Animação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95424" y="3501008"/>
            <a:ext cx="8226425" cy="2044824"/>
          </a:xfrm>
        </p:spPr>
        <p:txBody>
          <a:bodyPr/>
          <a:lstStyle/>
          <a:p>
            <a:pPr algn="just"/>
            <a:r>
              <a:rPr lang="pt-BR" dirty="0" smtClean="0"/>
              <a:t>   Nesta </a:t>
            </a:r>
            <a:r>
              <a:rPr lang="pt-BR" dirty="0"/>
              <a:t>guia é possível alterar a transição dos slides bem como configurar o tempo, caso você queira que os slides passem automaticamente.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72816"/>
            <a:ext cx="885825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59935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1684784"/>
          </a:xfrm>
        </p:spPr>
        <p:txBody>
          <a:bodyPr/>
          <a:lstStyle/>
          <a:p>
            <a:pPr algn="just"/>
            <a:r>
              <a:rPr lang="pt-BR" dirty="0" smtClean="0"/>
              <a:t>   Esta </a:t>
            </a:r>
            <a:r>
              <a:rPr lang="pt-BR" dirty="0"/>
              <a:t>guia só fica visível no menu quando esta selecionada um </a:t>
            </a:r>
            <a:r>
              <a:rPr lang="pt-BR" dirty="0" smtClean="0"/>
              <a:t>texto.</a:t>
            </a:r>
            <a:endParaRPr lang="pt-B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947" y="3429000"/>
            <a:ext cx="7374859" cy="2789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56069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000" dirty="0" smtClean="0"/>
              <a:t>Elaborando novas apresentações</a:t>
            </a:r>
            <a:endParaRPr lang="pt-BR" sz="4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1756792"/>
          </a:xfrm>
        </p:spPr>
        <p:txBody>
          <a:bodyPr/>
          <a:lstStyle/>
          <a:p>
            <a:r>
              <a:rPr lang="pt-BR" dirty="0" smtClean="0"/>
              <a:t>Clique no botão Office e depois em novo</a:t>
            </a:r>
            <a:endParaRPr lang="pt-BR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708920"/>
            <a:ext cx="7190235" cy="487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Conector de seta reta 4"/>
          <p:cNvCxnSpPr/>
          <p:nvPr/>
        </p:nvCxnSpPr>
        <p:spPr bwMode="auto">
          <a:xfrm flipH="1" flipV="1">
            <a:off x="1115616" y="2996952"/>
            <a:ext cx="7272808" cy="936104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" name="Conector de seta reta 6"/>
          <p:cNvCxnSpPr/>
          <p:nvPr/>
        </p:nvCxnSpPr>
        <p:spPr bwMode="auto">
          <a:xfrm flipV="1">
            <a:off x="143508" y="3461340"/>
            <a:ext cx="1080120" cy="2628292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8624694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Usando os Modelos</a:t>
            </a:r>
            <a:endParaRPr lang="pt-BR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44824"/>
            <a:ext cx="7753350" cy="458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Conector de seta reta 4"/>
          <p:cNvCxnSpPr/>
          <p:nvPr/>
        </p:nvCxnSpPr>
        <p:spPr bwMode="auto">
          <a:xfrm flipH="1" flipV="1">
            <a:off x="1331640" y="2564904"/>
            <a:ext cx="7992888" cy="3528392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0830002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Buscando Modelos na Internet</a:t>
            </a:r>
            <a:endParaRPr lang="pt-BR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72816"/>
            <a:ext cx="7715250" cy="458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94256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Definindo Layout dos Slides</a:t>
            </a:r>
            <a:endParaRPr lang="pt-BR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7" y="1951136"/>
            <a:ext cx="3898975" cy="4528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5161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Alterando Slide mestre</a:t>
            </a:r>
            <a:endParaRPr lang="pt-BR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318" y="2276872"/>
            <a:ext cx="7172325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899592" y="1268760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Clique na guia </a:t>
            </a:r>
            <a:r>
              <a:rPr lang="pt-BR" dirty="0" smtClean="0">
                <a:solidFill>
                  <a:srgbClr val="FF0000"/>
                </a:solidFill>
              </a:rPr>
              <a:t>Exibição</a:t>
            </a:r>
            <a:r>
              <a:rPr lang="pt-BR" dirty="0" smtClean="0"/>
              <a:t> e depois em </a:t>
            </a:r>
            <a:r>
              <a:rPr lang="pt-BR" u="sng" dirty="0" smtClean="0">
                <a:solidFill>
                  <a:srgbClr val="FF0000"/>
                </a:solidFill>
              </a:rPr>
              <a:t>Slide Mestre</a:t>
            </a:r>
            <a:endParaRPr lang="pt-BR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6649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2204864"/>
            <a:ext cx="8226425" cy="1433512"/>
          </a:xfrm>
        </p:spPr>
        <p:txBody>
          <a:bodyPr/>
          <a:lstStyle/>
          <a:p>
            <a:r>
              <a:rPr lang="pt-BR" dirty="0" smtClean="0"/>
              <a:t>Alterações no slide mestre ficam em todos os slides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26511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800" dirty="0"/>
              <a:t>Salvar no formato .</a:t>
            </a:r>
            <a:r>
              <a:rPr lang="pt-BR" sz="2800" dirty="0" err="1"/>
              <a:t>pptx</a:t>
            </a:r>
            <a:r>
              <a:rPr lang="pt-BR" sz="2800" dirty="0"/>
              <a:t> ou salvar em outros formatos</a:t>
            </a:r>
            <a:r>
              <a:rPr lang="pt-BR" sz="2800" dirty="0" smtClean="0"/>
              <a:t>?</a:t>
            </a:r>
            <a:endParaRPr lang="pt-BR" sz="2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endParaRPr lang="pt-BR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248160"/>
            <a:ext cx="6552728" cy="5609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74675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Atividade prática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340768"/>
            <a:ext cx="8640960" cy="4522788"/>
          </a:xfrm>
        </p:spPr>
        <p:txBody>
          <a:bodyPr/>
          <a:lstStyle/>
          <a:p>
            <a:r>
              <a:rPr lang="pt-BR" dirty="0" smtClean="0"/>
              <a:t>Elabore uma apresentação sobre você: </a:t>
            </a:r>
          </a:p>
          <a:p>
            <a:r>
              <a:rPr lang="pt-BR" dirty="0" smtClean="0"/>
              <a:t>(O que faz; O que goste; Onde trabalha / mora; filhos e perspectiva para o futuro).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+/-10 slides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Insira textos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Imagens e links para paginas que você goste 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Altere a animação do seu slide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Coloque para mudar automaticamente a cada 10 segundos.</a:t>
            </a: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163529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pt-BR" dirty="0" smtClean="0"/>
              <a:t>POWER POINT 2010</a:t>
            </a:r>
            <a:endParaRPr lang="pt-BR" dirty="0"/>
          </a:p>
        </p:txBody>
      </p:sp>
      <p:pic>
        <p:nvPicPr>
          <p:cNvPr id="16386" name="Picture 2" descr="http://blogs.msdn.com/blogfiles/powerpoint/WindowsLiveWriter/PowerPointViewerAvailableforDownload_D7AD/image_1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645024"/>
            <a:ext cx="4525877" cy="313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348880"/>
            <a:ext cx="3988960" cy="2995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5217579"/>
      </p:ext>
    </p:extLst>
  </p:cSld>
  <p:clrMapOvr>
    <a:masterClrMapping/>
  </p:clrMapOvr>
</p:sld>
</file>

<file path=ppt/theme/theme1.xml><?xml version="1.0" encoding="utf-8"?>
<a:theme xmlns:a="http://schemas.openxmlformats.org/drawingml/2006/main" name="oxnar0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oxnar0</Template>
  <TotalTime>2129</TotalTime>
  <Words>429</Words>
  <Application>Microsoft Office PowerPoint</Application>
  <PresentationFormat>Apresentação na tela (4:3)</PresentationFormat>
  <Paragraphs>68</Paragraphs>
  <Slides>26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27" baseType="lpstr">
      <vt:lpstr>oxnar0</vt:lpstr>
      <vt:lpstr>Apresentação do PowerPoint</vt:lpstr>
      <vt:lpstr>UM POUCO DE HISTÓRIA</vt:lpstr>
      <vt:lpstr>UM POUCO DE HISTÓRIA</vt:lpstr>
      <vt:lpstr>UM POUCO DE HISTÓRIA</vt:lpstr>
      <vt:lpstr>O que se usava antes do power point?</vt:lpstr>
      <vt:lpstr>INICIANDO O PROGRAMA</vt:lpstr>
      <vt:lpstr>INICIANDO O PROGRAMA</vt:lpstr>
      <vt:lpstr>A tela inicial será mostrada</vt:lpstr>
      <vt:lpstr>O botão Office</vt:lpstr>
      <vt:lpstr>O botão Office</vt:lpstr>
      <vt:lpstr>As guias</vt:lpstr>
      <vt:lpstr>As guias</vt:lpstr>
      <vt:lpstr>A guia Início</vt:lpstr>
      <vt:lpstr>A guia Inserir</vt:lpstr>
      <vt:lpstr>A guia Design</vt:lpstr>
      <vt:lpstr>Guia Animação</vt:lpstr>
      <vt:lpstr>Apresentação do PowerPoint</vt:lpstr>
      <vt:lpstr>Elaborando novas apresentações</vt:lpstr>
      <vt:lpstr>Usando os Modelos</vt:lpstr>
      <vt:lpstr>Buscando Modelos na Internet</vt:lpstr>
      <vt:lpstr>Definindo Layout dos Slides</vt:lpstr>
      <vt:lpstr>Alterando Slide mestre</vt:lpstr>
      <vt:lpstr>Alterações no slide mestre ficam em todos os slides</vt:lpstr>
      <vt:lpstr>Salvar no formato .pptx ou salvar em outros formatos?</vt:lpstr>
      <vt:lpstr>Atividade prática 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Oxnar-4</dc:creator>
  <cp:lastModifiedBy>Oxnar-4</cp:lastModifiedBy>
  <cp:revision>35</cp:revision>
  <dcterms:created xsi:type="dcterms:W3CDTF">2015-08-15T22:41:31Z</dcterms:created>
  <dcterms:modified xsi:type="dcterms:W3CDTF">2015-08-24T20:00:21Z</dcterms:modified>
</cp:coreProperties>
</file>