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75" r:id="rId11"/>
    <p:sldId id="266" r:id="rId12"/>
    <p:sldId id="267" r:id="rId13"/>
    <p:sldId id="268" r:id="rId14"/>
    <p:sldId id="276" r:id="rId15"/>
    <p:sldId id="273" r:id="rId16"/>
    <p:sldId id="274" r:id="rId17"/>
    <p:sldId id="269" r:id="rId18"/>
    <p:sldId id="270" r:id="rId19"/>
    <p:sldId id="277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C15F0-211D-469B-873C-25B5B37FA41E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8AEB7-244A-4CEE-96A5-85A74FA003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036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066FE-E842-458E-A4A9-DE05E506FB8A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CCF2F-F528-4436-A5D4-84DF904EBD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62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CCF2F-F528-4436-A5D4-84DF904EBD0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25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84393"/>
            <a:ext cx="1597550" cy="5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84393"/>
            <a:ext cx="1597550" cy="5631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547519" y="2492896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200" dirty="0" smtClean="0"/>
          </a:p>
          <a:p>
            <a:pPr algn="ctr"/>
            <a:r>
              <a:rPr lang="pt-BR" sz="3200" dirty="0" smtClean="0"/>
              <a:t>SISTEMAS OPERACIONAIS, SOFTWARE E HARDWARE.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79912" y="5661248"/>
            <a:ext cx="5112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/>
              <a:t>Prof. André Aparecido da Silva</a:t>
            </a:r>
          </a:p>
          <a:p>
            <a:pPr algn="ctr"/>
            <a:r>
              <a:rPr lang="pt-BR" sz="1100" dirty="0" smtClean="0"/>
              <a:t>Disponível em:  </a:t>
            </a:r>
            <a:r>
              <a:rPr lang="pt-BR" sz="1100" u="sng" dirty="0" smtClean="0">
                <a:solidFill>
                  <a:schemeClr val="accent2"/>
                </a:solidFill>
              </a:rPr>
              <a:t>http://www.oxnar.com.br/unitec</a:t>
            </a:r>
            <a:r>
              <a:rPr lang="pt-BR" sz="1100" dirty="0" smtClean="0"/>
              <a:t> 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2051720" y="594266"/>
            <a:ext cx="4846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 smtClean="0"/>
              <a:t>TECNOLOGIA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231835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Minha </a:t>
            </a:r>
            <a:r>
              <a:rPr lang="pt-BR" dirty="0" smtClean="0"/>
              <a:t>formação...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t-BR" dirty="0" smtClean="0"/>
              <a:t>Formado </a:t>
            </a:r>
            <a:r>
              <a:rPr lang="pt-BR" dirty="0"/>
              <a:t>em Tecnologia  em Processamento de dados pela Faculdade </a:t>
            </a:r>
            <a:r>
              <a:rPr lang="pt-BR" dirty="0" err="1"/>
              <a:t>Eseei</a:t>
            </a:r>
            <a:r>
              <a:rPr lang="pt-BR" dirty="0"/>
              <a:t> (2001</a:t>
            </a:r>
            <a:r>
              <a:rPr lang="pt-BR" dirty="0" smtClean="0"/>
              <a:t>);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Possuo </a:t>
            </a:r>
            <a:r>
              <a:rPr lang="pt-BR" dirty="0"/>
              <a:t>Licenciatura em Informática (2009) e Licenciatura em Matemática (2011), ambas pela </a:t>
            </a:r>
            <a:r>
              <a:rPr lang="pt-BR" dirty="0" smtClean="0"/>
              <a:t>UTFPR; 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Especialista </a:t>
            </a:r>
            <a:r>
              <a:rPr lang="pt-BR" dirty="0"/>
              <a:t>em Tecnologia da Informação pela UFPR (2004) e especialista em Educação Profissional de Jovens e Adultos, pela UTFPR(2012).  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Atualmente curso </a:t>
            </a:r>
            <a:r>
              <a:rPr lang="pt-BR" dirty="0" smtClean="0"/>
              <a:t>especialização (EAD) </a:t>
            </a:r>
            <a:r>
              <a:rPr lang="pt-BR" dirty="0"/>
              <a:t>em Metodologia do Ensino de Matemática e Física na </a:t>
            </a:r>
            <a:r>
              <a:rPr lang="pt-BR" dirty="0" err="1"/>
              <a:t>Uninter</a:t>
            </a:r>
            <a:r>
              <a:rPr lang="pt-BR" dirty="0"/>
              <a:t> e especialização em Desenvolvimento de Aplicações Web na UNOPAR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Atuo como professor do ensino fundamental e ensino médio na rede estadual de ensino.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4635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-0iUBrGT9KoI/UNOxcjuNEVI/AAAAAAAAGqw/hBVD5WM37JY/s1600/passado%2520presente%2520futu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14" y="3671811"/>
            <a:ext cx="3740586" cy="318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Tecnologia da Informação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PRESENTE, PASSADO E FUTURO...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4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O termo tecnologia da informação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Definição: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Serve para designar o conjunto de recursos tecnológicos e computacionais para geração e uso da informação. A TI esta fundamentada nos seguintes componentes:</a:t>
            </a:r>
            <a:endParaRPr lang="pt-BR" dirty="0"/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03145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(1/4)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Hardware e seus dispositivos periféricos;</a:t>
            </a:r>
          </a:p>
        </p:txBody>
      </p:sp>
      <p:pic>
        <p:nvPicPr>
          <p:cNvPr id="3074" name="Picture 2" descr="http://consultoresysistemas.com/blog/wp-content/uploads/2012/09/opciones-de-hardw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24944"/>
            <a:ext cx="6048672" cy="3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82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TI(2/4)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Software e seus componentes;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4864"/>
            <a:ext cx="4608512" cy="451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749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(3/4)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Sistemas de telecomunicações;</a:t>
            </a:r>
          </a:p>
        </p:txBody>
      </p:sp>
      <p:pic>
        <p:nvPicPr>
          <p:cNvPr id="5124" name="Picture 4" descr="http://blog.frba.utn.edu.ar/utnbaenmovimiento/wp-content/uploads/2015/05/te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80928"/>
            <a:ext cx="4984285" cy="373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28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encrypted-tbn0.gstatic.com/images?q=tbn:ANd9GcSjUClkyOORWCX-JgisH0Bm1yFahDJ3Zm7xD_NMLNNujMO2O-6h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5229224"/>
            <a:ext cx="28003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(4/4)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Gestão dos dados e informações</a:t>
            </a:r>
          </a:p>
        </p:txBody>
      </p:sp>
      <p:pic>
        <p:nvPicPr>
          <p:cNvPr id="6146" name="Picture 2" descr="http://www.hc.ufpr.br/files/selo_acesso_horizontal_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16572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" y="4522511"/>
            <a:ext cx="2600864" cy="223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s://zarelli.files.wordpress.com/2012/05/database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812" y="2996952"/>
            <a:ext cx="4651727" cy="228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66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916832"/>
            <a:ext cx="8216081" cy="3528392"/>
          </a:xfrm>
        </p:spPr>
        <p:txBody>
          <a:bodyPr/>
          <a:lstStyle/>
          <a:p>
            <a:pPr marL="0" indent="0" algn="ctr"/>
            <a:r>
              <a:rPr lang="pt-BR" sz="5400" dirty="0" smtClean="0"/>
              <a:t> Dados</a:t>
            </a:r>
          </a:p>
          <a:p>
            <a:pPr marL="0" indent="0" algn="ctr"/>
            <a:r>
              <a:rPr lang="pt-BR" sz="8800" dirty="0" smtClean="0"/>
              <a:t>≠</a:t>
            </a:r>
          </a:p>
          <a:p>
            <a:pPr marL="0" indent="0" algn="ctr"/>
            <a:r>
              <a:rPr lang="pt-BR" sz="5400" dirty="0"/>
              <a:t>Informações</a:t>
            </a:r>
          </a:p>
          <a:p>
            <a:pPr marL="0" indent="0" algn="ctr"/>
            <a:endParaRPr lang="pt-BR" dirty="0" smtClean="0"/>
          </a:p>
          <a:p>
            <a:pPr marL="0" indent="0" algn="ctr"/>
            <a:endParaRPr lang="pt-BR" dirty="0"/>
          </a:p>
          <a:p>
            <a:pPr marL="0" indent="0" algn="ctr"/>
            <a:endParaRPr lang="pt-BR" b="1" dirty="0" smtClean="0"/>
          </a:p>
          <a:p>
            <a:pPr marL="0" indent="0" algn="ctr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429047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 bwMode="auto">
          <a:xfrm>
            <a:off x="2843808" y="2951943"/>
            <a:ext cx="3096344" cy="1224136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TECNOLOGIA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NOVAS</a:t>
            </a:r>
            <a:r>
              <a:rPr kumimoji="0" lang="pt-BR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FORMAS DE ...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Elipse 4"/>
          <p:cNvSpPr/>
          <p:nvPr/>
        </p:nvSpPr>
        <p:spPr bwMode="auto">
          <a:xfrm>
            <a:off x="467544" y="476672"/>
            <a:ext cx="2376264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Administrar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Elipse 5"/>
          <p:cNvSpPr/>
          <p:nvPr/>
        </p:nvSpPr>
        <p:spPr bwMode="auto">
          <a:xfrm>
            <a:off x="3851920" y="482679"/>
            <a:ext cx="2304256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Estudar</a:t>
            </a:r>
          </a:p>
        </p:txBody>
      </p:sp>
      <p:sp>
        <p:nvSpPr>
          <p:cNvPr id="7" name="Elipse 6"/>
          <p:cNvSpPr/>
          <p:nvPr/>
        </p:nvSpPr>
        <p:spPr bwMode="auto">
          <a:xfrm>
            <a:off x="7020272" y="2338245"/>
            <a:ext cx="2210268" cy="87473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Se relacionar</a:t>
            </a:r>
          </a:p>
        </p:txBody>
      </p:sp>
      <p:sp>
        <p:nvSpPr>
          <p:cNvPr id="8" name="Elipse 7"/>
          <p:cNvSpPr/>
          <p:nvPr/>
        </p:nvSpPr>
        <p:spPr bwMode="auto">
          <a:xfrm>
            <a:off x="3851920" y="5460566"/>
            <a:ext cx="2448272" cy="106477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T</a:t>
            </a: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rabalhar</a:t>
            </a:r>
          </a:p>
        </p:txBody>
      </p:sp>
      <p:sp>
        <p:nvSpPr>
          <p:cNvPr id="9" name="Elipse 8"/>
          <p:cNvSpPr/>
          <p:nvPr/>
        </p:nvSpPr>
        <p:spPr bwMode="auto">
          <a:xfrm>
            <a:off x="47662" y="3245231"/>
            <a:ext cx="1944216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Fazer negócios</a:t>
            </a:r>
          </a:p>
        </p:txBody>
      </p:sp>
      <p:sp>
        <p:nvSpPr>
          <p:cNvPr id="10" name="Elipse 9"/>
          <p:cNvSpPr/>
          <p:nvPr/>
        </p:nvSpPr>
        <p:spPr bwMode="auto">
          <a:xfrm>
            <a:off x="611560" y="5460566"/>
            <a:ext cx="2088232" cy="1208794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Ganhar e perder dinheiro</a:t>
            </a:r>
          </a:p>
        </p:txBody>
      </p:sp>
      <p:sp>
        <p:nvSpPr>
          <p:cNvPr id="11" name="Elipse 10"/>
          <p:cNvSpPr/>
          <p:nvPr/>
        </p:nvSpPr>
        <p:spPr bwMode="auto">
          <a:xfrm>
            <a:off x="6516215" y="4473704"/>
            <a:ext cx="2448737" cy="986862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De...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5" name="Conector de seta reta 14"/>
          <p:cNvCxnSpPr/>
          <p:nvPr/>
        </p:nvCxnSpPr>
        <p:spPr bwMode="auto">
          <a:xfrm flipH="1" flipV="1">
            <a:off x="2267744" y="1556793"/>
            <a:ext cx="1296144" cy="151216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ector de seta reta 17"/>
          <p:cNvCxnSpPr>
            <a:stCxn id="4" idx="0"/>
            <a:endCxn id="6" idx="4"/>
          </p:cNvCxnSpPr>
          <p:nvPr/>
        </p:nvCxnSpPr>
        <p:spPr bwMode="auto">
          <a:xfrm flipV="1">
            <a:off x="4391980" y="1706815"/>
            <a:ext cx="612068" cy="124512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Conector de seta reta 19"/>
          <p:cNvCxnSpPr>
            <a:stCxn id="4" idx="2"/>
          </p:cNvCxnSpPr>
          <p:nvPr/>
        </p:nvCxnSpPr>
        <p:spPr bwMode="auto">
          <a:xfrm flipH="1">
            <a:off x="1991878" y="3564011"/>
            <a:ext cx="851930" cy="15302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Conector de seta reta 21"/>
          <p:cNvCxnSpPr>
            <a:stCxn id="4" idx="6"/>
          </p:cNvCxnSpPr>
          <p:nvPr/>
        </p:nvCxnSpPr>
        <p:spPr bwMode="auto">
          <a:xfrm flipV="1">
            <a:off x="5940152" y="3068960"/>
            <a:ext cx="1224136" cy="4950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Conector de seta reta 23"/>
          <p:cNvCxnSpPr>
            <a:stCxn id="4" idx="5"/>
          </p:cNvCxnSpPr>
          <p:nvPr/>
        </p:nvCxnSpPr>
        <p:spPr bwMode="auto">
          <a:xfrm>
            <a:off x="5486703" y="3996808"/>
            <a:ext cx="1065517" cy="72833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Conector de seta reta 25"/>
          <p:cNvCxnSpPr>
            <a:stCxn id="4" idx="4"/>
          </p:cNvCxnSpPr>
          <p:nvPr/>
        </p:nvCxnSpPr>
        <p:spPr bwMode="auto">
          <a:xfrm>
            <a:off x="4391980" y="4176079"/>
            <a:ext cx="306034" cy="12844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Conector de seta reta 27"/>
          <p:cNvCxnSpPr>
            <a:stCxn id="4" idx="3"/>
          </p:cNvCxnSpPr>
          <p:nvPr/>
        </p:nvCxnSpPr>
        <p:spPr bwMode="auto">
          <a:xfrm flipH="1">
            <a:off x="2123728" y="3996808"/>
            <a:ext cx="1173529" cy="146375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59692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108720"/>
          </a:xfrm>
        </p:spPr>
        <p:txBody>
          <a:bodyPr/>
          <a:lstStyle/>
          <a:p>
            <a:pPr algn="just"/>
            <a:r>
              <a:rPr lang="pt-BR" dirty="0" smtClean="0"/>
              <a:t>  Surge também uma nova forma de </a:t>
            </a:r>
            <a:r>
              <a:rPr lang="pt-BR" dirty="0" smtClean="0"/>
              <a:t>administrar, estudar, se comunicar, se relacionar...</a:t>
            </a:r>
            <a:endParaRPr lang="pt-BR" dirty="0"/>
          </a:p>
        </p:txBody>
      </p:sp>
      <p:pic>
        <p:nvPicPr>
          <p:cNvPr id="8194" name="Picture 2" descr="http://2.bp.blogspot.com/_An6IRxA5lP4/TH_D2PscCDI/AAAAAAAAAG8/mQQXla1SCqk/s1600/google_in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3384376" cy="23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298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itchFamily="34" charset="0"/>
                <a:cs typeface="Tahoma" pitchFamily="34" charset="0"/>
              </a:rPr>
              <a:t>Buscas no Google</a:t>
            </a:r>
            <a:endParaRPr lang="pt-BR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623634"/>
            <a:ext cx="8352928" cy="4325112"/>
          </a:xfrm>
        </p:spPr>
        <p:txBody>
          <a:bodyPr/>
          <a:lstStyle/>
          <a:p>
            <a:r>
              <a:rPr lang="pt-BR" dirty="0" smtClean="0">
                <a:latin typeface="Tahoma" pitchFamily="34" charset="0"/>
                <a:cs typeface="Tahoma" pitchFamily="34" charset="0"/>
              </a:rPr>
              <a:t>  </a:t>
            </a:r>
          </a:p>
          <a:p>
            <a:endParaRPr lang="pt-BR" dirty="0">
              <a:latin typeface="Tahoma" pitchFamily="34" charset="0"/>
              <a:cs typeface="Tahoma" pitchFamily="34" charset="0"/>
            </a:endParaRPr>
          </a:p>
          <a:p>
            <a:pPr algn="just"/>
            <a:r>
              <a:rPr lang="pt-BR" dirty="0" smtClean="0">
                <a:latin typeface="Tahoma" pitchFamily="34" charset="0"/>
                <a:cs typeface="Tahoma" pitchFamily="34" charset="0"/>
              </a:rPr>
              <a:t>   Acreditam que as informações nas buscar podem ser úteis se usadas da forma correta.</a:t>
            </a:r>
          </a:p>
        </p:txBody>
      </p:sp>
    </p:spTree>
    <p:extLst>
      <p:ext uri="{BB962C8B-B14F-4D97-AF65-F5344CB8AC3E}">
        <p14:creationId xmlns:p14="http://schemas.microsoft.com/office/powerpoint/2010/main" val="280781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itchFamily="34" charset="0"/>
                <a:cs typeface="Tahoma" pitchFamily="34" charset="0"/>
              </a:rPr>
              <a:t>Buscas no Google</a:t>
            </a:r>
            <a:endParaRPr lang="pt-BR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623634"/>
            <a:ext cx="8229600" cy="4325112"/>
          </a:xfrm>
        </p:spPr>
        <p:txBody>
          <a:bodyPr/>
          <a:lstStyle/>
          <a:p>
            <a:pPr algn="just"/>
            <a:r>
              <a:rPr lang="pt-BR" dirty="0" smtClean="0">
                <a:latin typeface="Tahoma" pitchFamily="34" charset="0"/>
                <a:cs typeface="Tahoma" pitchFamily="34" charset="0"/>
              </a:rPr>
              <a:t>  Exemplo: Em determindada região há muitas buscas sobre gripes e tosses, com essa informação podem ajudar a combater doenças como a gripe.</a:t>
            </a:r>
            <a:endParaRPr lang="pt-BR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3" descr="grip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786190"/>
            <a:ext cx="2743200" cy="2847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09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6425" cy="1433512"/>
          </a:xfrm>
        </p:spPr>
        <p:txBody>
          <a:bodyPr/>
          <a:lstStyle/>
          <a:p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600" dirty="0" smtClean="0"/>
              <a:t>Aplicação do Google em outras áreas com uso de </a:t>
            </a:r>
            <a:r>
              <a:rPr lang="pt-BR" sz="3600" dirty="0" err="1" smtClean="0"/>
              <a:t>georeferenciamento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172103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/>
          <a:lstStyle/>
          <a:p>
            <a:r>
              <a:rPr lang="pt-BR" dirty="0" smtClean="0">
                <a:latin typeface="Tahoma" pitchFamily="34" charset="0"/>
                <a:cs typeface="Tahoma" pitchFamily="34" charset="0"/>
              </a:rPr>
              <a:t>Lema do Google</a:t>
            </a:r>
            <a:endParaRPr lang="pt-BR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96526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4000" dirty="0" smtClean="0">
                <a:latin typeface="Tahoma" pitchFamily="34" charset="0"/>
                <a:cs typeface="Tahoma" pitchFamily="34" charset="0"/>
              </a:rPr>
              <a:t>Não faça o mal!</a:t>
            </a:r>
            <a:endParaRPr lang="pt-BR" sz="40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google-concurs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786058"/>
            <a:ext cx="5400713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68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_gm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928670"/>
            <a:ext cx="2492058" cy="1869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Tahoma" pitchFamily="34" charset="0"/>
                <a:cs typeface="Tahoma" pitchFamily="34" charset="0"/>
              </a:rPr>
              <a:t>Ferramentas do Google</a:t>
            </a:r>
            <a:endParaRPr lang="pt-BR" sz="36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Content Placeholder 5" descr="chrom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14488"/>
            <a:ext cx="2575873" cy="1839909"/>
          </a:xfrm>
        </p:spPr>
      </p:pic>
      <p:pic>
        <p:nvPicPr>
          <p:cNvPr id="7" name="Picture 6" descr="ferramentas_goog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2428868"/>
            <a:ext cx="2914814" cy="1698790"/>
          </a:xfrm>
          <a:prstGeom prst="rect">
            <a:avLst/>
          </a:prstGeom>
        </p:spPr>
      </p:pic>
      <p:pic>
        <p:nvPicPr>
          <p:cNvPr id="8" name="Picture 7" descr="GoogleDocs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4071942"/>
            <a:ext cx="3143272" cy="2307429"/>
          </a:xfrm>
          <a:prstGeom prst="rect">
            <a:avLst/>
          </a:prstGeom>
        </p:spPr>
      </p:pic>
      <p:pic>
        <p:nvPicPr>
          <p:cNvPr id="9" name="Picture 8" descr="Tradutor-300x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4314814"/>
            <a:ext cx="2571768" cy="2186003"/>
          </a:xfrm>
          <a:prstGeom prst="rect">
            <a:avLst/>
          </a:prstGeom>
        </p:spPr>
      </p:pic>
      <p:sp>
        <p:nvSpPr>
          <p:cNvPr id="3" name="AutoShape 2" descr="Resultado de imagem para google ear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517227"/>
            <a:ext cx="25717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4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442449" cy="1512168"/>
          </a:xfrm>
        </p:spPr>
        <p:txBody>
          <a:bodyPr/>
          <a:lstStyle/>
          <a:p>
            <a:r>
              <a:rPr lang="pt-BR" dirty="0" smtClean="0"/>
              <a:t>Dados e informações </a:t>
            </a:r>
            <a:br>
              <a:rPr lang="pt-BR" dirty="0" smtClean="0"/>
            </a:br>
            <a:r>
              <a:rPr lang="pt-BR" dirty="0"/>
              <a:t>como matéria prima ou produto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146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GOOGLE: Mas também gera efeitos ruins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Invasão da privacidade;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Dominação </a:t>
            </a:r>
            <a:r>
              <a:rPr lang="pt-BR" dirty="0" smtClean="0"/>
              <a:t>/ </a:t>
            </a:r>
            <a:r>
              <a:rPr lang="pt-BR" dirty="0" smtClean="0"/>
              <a:t>manipulação </a:t>
            </a:r>
            <a:r>
              <a:rPr lang="pt-BR" dirty="0" smtClean="0"/>
              <a:t>de </a:t>
            </a:r>
            <a:r>
              <a:rPr lang="pt-BR" dirty="0" smtClean="0"/>
              <a:t>Mercado;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Não busca em outras fontes ou meios</a:t>
            </a:r>
            <a:r>
              <a:rPr lang="pt-BR" dirty="0" smtClean="0"/>
              <a:t>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Manipulação de opiniões;</a:t>
            </a:r>
            <a:r>
              <a:rPr lang="pt-BR" dirty="0" smtClean="0"/>
              <a:t>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Problemas com direitos autorais;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 efeitos.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4157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Filme – Piratas do vale do silício.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49200"/>
      </p:ext>
    </p:extLst>
  </p:cSld>
  <p:clrMapOvr>
    <a:masterClrMapping/>
  </p:clrMapOvr>
</p:sld>
</file>

<file path=ppt/theme/theme1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oxnar0</Template>
  <TotalTime>1852</TotalTime>
  <Words>359</Words>
  <Application>Microsoft Office PowerPoint</Application>
  <PresentationFormat>Apresentação na tela (4:3)</PresentationFormat>
  <Paragraphs>74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oxnar0</vt:lpstr>
      <vt:lpstr>Apresentação do PowerPoint</vt:lpstr>
      <vt:lpstr>Minha formação...</vt:lpstr>
      <vt:lpstr>Apresentação do PowerPoint</vt:lpstr>
      <vt:lpstr>O termo tecnologia da informação</vt:lpstr>
      <vt:lpstr>Componentes da TI (1/4)</vt:lpstr>
      <vt:lpstr>Componentes da TI(2/4)</vt:lpstr>
      <vt:lpstr>Componentes da TI (3/4)</vt:lpstr>
      <vt:lpstr>Componentes da TI (4/4)</vt:lpstr>
      <vt:lpstr>Componentes da TI</vt:lpstr>
      <vt:lpstr>Apresentação do PowerPoint</vt:lpstr>
      <vt:lpstr>Apresentação do PowerPoint</vt:lpstr>
      <vt:lpstr>Buscas no Google</vt:lpstr>
      <vt:lpstr>Buscas no Google</vt:lpstr>
      <vt:lpstr> Aplicação do Google em outras áreas com uso de georeferenciamento</vt:lpstr>
      <vt:lpstr>Lema do Google</vt:lpstr>
      <vt:lpstr>Ferramentas do Google</vt:lpstr>
      <vt:lpstr>Dados e informações  como matéria prima ou produto </vt:lpstr>
      <vt:lpstr>GOOGLE: Mas também gera efeitos ruins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Ana Carolina Bertold</cp:lastModifiedBy>
  <cp:revision>21</cp:revision>
  <dcterms:created xsi:type="dcterms:W3CDTF">2015-08-15T22:41:31Z</dcterms:created>
  <dcterms:modified xsi:type="dcterms:W3CDTF">2015-08-17T14:26:21Z</dcterms:modified>
</cp:coreProperties>
</file>