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54"/>
  </p:notesMasterIdLst>
  <p:sldIdLst>
    <p:sldId id="337" r:id="rId2"/>
    <p:sldId id="340" r:id="rId3"/>
    <p:sldId id="343" r:id="rId4"/>
    <p:sldId id="344" r:id="rId5"/>
    <p:sldId id="360" r:id="rId6"/>
    <p:sldId id="386" r:id="rId7"/>
    <p:sldId id="385" r:id="rId8"/>
    <p:sldId id="387" r:id="rId9"/>
    <p:sldId id="345" r:id="rId10"/>
    <p:sldId id="346" r:id="rId11"/>
    <p:sldId id="347" r:id="rId12"/>
    <p:sldId id="342" r:id="rId13"/>
    <p:sldId id="348" r:id="rId14"/>
    <p:sldId id="390" r:id="rId15"/>
    <p:sldId id="349" r:id="rId16"/>
    <p:sldId id="350" r:id="rId17"/>
    <p:sldId id="351" r:id="rId18"/>
    <p:sldId id="364" r:id="rId19"/>
    <p:sldId id="367" r:id="rId20"/>
    <p:sldId id="338" r:id="rId21"/>
    <p:sldId id="352" r:id="rId22"/>
    <p:sldId id="355" r:id="rId23"/>
    <p:sldId id="353" r:id="rId24"/>
    <p:sldId id="354" r:id="rId25"/>
    <p:sldId id="388" r:id="rId26"/>
    <p:sldId id="357" r:id="rId27"/>
    <p:sldId id="341" r:id="rId28"/>
    <p:sldId id="359" r:id="rId29"/>
    <p:sldId id="356" r:id="rId30"/>
    <p:sldId id="358" r:id="rId31"/>
    <p:sldId id="365" r:id="rId32"/>
    <p:sldId id="339" r:id="rId33"/>
    <p:sldId id="366" r:id="rId34"/>
    <p:sldId id="361" r:id="rId35"/>
    <p:sldId id="362" r:id="rId36"/>
    <p:sldId id="368" r:id="rId37"/>
    <p:sldId id="369" r:id="rId38"/>
    <p:sldId id="370" r:id="rId39"/>
    <p:sldId id="371" r:id="rId40"/>
    <p:sldId id="373" r:id="rId41"/>
    <p:sldId id="372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  <p:sldId id="389" r:id="rId51"/>
    <p:sldId id="382" r:id="rId52"/>
    <p:sldId id="383" r:id="rId53"/>
  </p:sldIdLst>
  <p:sldSz cx="9144000" cy="6858000" type="screen4x3"/>
  <p:notesSz cx="6858000" cy="90281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9B6E"/>
    <a:srgbClr val="C9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6" autoAdjust="0"/>
    <p:restoredTop sz="90869" autoAdjust="0"/>
  </p:normalViewPr>
  <p:slideViewPr>
    <p:cSldViewPr>
      <p:cViewPr>
        <p:scale>
          <a:sx n="90" d="100"/>
          <a:sy n="90" d="100"/>
        </p:scale>
        <p:origin x="-2232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77863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7838"/>
            <a:ext cx="5029200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FD91AD6-5560-4662-B61A-DE4B477DEAB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40026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pt-BR" altLang="pt-BR" smtClean="0"/>
          </a:p>
        </p:txBody>
      </p:sp>
      <p:sp>
        <p:nvSpPr>
          <p:cNvPr id="52228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AF2AB087-E1E0-4593-83CE-06176AAB40C3}" type="slidenum">
              <a:rPr lang="pt-BR" altLang="pt-BR" sz="1200" smtClean="0">
                <a:latin typeface="Times New Roman" pitchFamily="18" charset="0"/>
              </a:rPr>
              <a:pPr/>
              <a:t>12</a:t>
            </a:fld>
            <a:endParaRPr lang="pt-BR" altLang="pt-BR" sz="12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234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C160773-25A9-45AA-92BA-CCEA8AE551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221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98E06-8609-4ADA-9441-F9418620F43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791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4EBFF-3315-4074-A474-B0FA8670047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976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DE6E1-CBB7-475D-B8E2-43843513790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2748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D7216-FB80-4650-AEA7-0658A8FC954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1214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CC68F-BDB2-4A24-B5C1-B5EDA5D4AFE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2060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19ADC-9173-436E-B8EE-51E6A88FEA8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533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52D0C-A1EE-46B3-AF97-C09A44393C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4711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A5D3A-3873-4250-AC37-23976D1F35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8555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92BCA8-8CB6-4A6C-B057-27A3913E5F4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810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9E27F-4F21-492E-B745-22883077E5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210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233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7BC06A0D-CDA3-4771-BD0D-9311902F176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E7FB7A8-3EF1-4A1B-9C89-A1679257E282}" type="slidenum">
              <a:rPr lang="pt-BR" altLang="pt-BR" sz="1400" smtClean="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pt-BR" altLang="pt-BR" sz="1400" smtClean="0">
              <a:solidFill>
                <a:schemeClr val="bg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pt-BR" altLang="pt-BR" sz="3200" smtClean="0"/>
              <a:t>OFICINAS CULTURAIS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660775"/>
            <a:ext cx="640080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pt-BR" altLang="pt-BR" sz="160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smtClean="0"/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smtClean="0"/>
              <a:t>Prof:  André Aparecido da Silva / Profa. Milca Augusto da Silva Costa</a:t>
            </a:r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smtClean="0"/>
              <a:t>Disponível em: </a:t>
            </a:r>
            <a:r>
              <a:rPr lang="pt-BR" altLang="pt-BR" sz="1600" smtClean="0">
                <a:hlinkClick r:id="rId2"/>
              </a:rPr>
              <a:t>www.oxnar.com.br/2015/profuncionario</a:t>
            </a:r>
            <a:r>
              <a:rPr lang="pt-BR" altLang="pt-BR" sz="1600" smtClean="0"/>
              <a:t>  </a:t>
            </a:r>
          </a:p>
          <a:p>
            <a:pPr algn="r" eaLnBrk="1" hangingPunct="1">
              <a:lnSpc>
                <a:spcPct val="90000"/>
              </a:lnSpc>
            </a:pPr>
            <a:endParaRPr lang="pt-BR" altLang="pt-BR" smtClean="0"/>
          </a:p>
          <a:p>
            <a:pPr algn="r" eaLnBrk="1" hangingPunct="1">
              <a:lnSpc>
                <a:spcPct val="90000"/>
              </a:lnSpc>
            </a:pPr>
            <a:endParaRPr lang="pt-BR" altLang="pt-BR" sz="2400" smtClean="0"/>
          </a:p>
        </p:txBody>
      </p:sp>
      <p:pic>
        <p:nvPicPr>
          <p:cNvPr id="4101" name="Picture 2" descr="Ingressos e horári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83213"/>
            <a:ext cx="91440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3048000"/>
            <a:ext cx="24193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B0E3B11D-3EEC-4B65-84C7-678D1A5AA93E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65113" y="264636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dirty="0"/>
              <a:t>Afinal, o que é cultura?</a:t>
            </a:r>
            <a:endParaRPr lang="pt-BR" altLang="pt-BR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A cultura de todos nós</a:t>
            </a:r>
          </a:p>
        </p:txBody>
      </p:sp>
      <p:sp>
        <p:nvSpPr>
          <p:cNvPr id="6147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pt-BR" smtClean="0"/>
              <a:t>“Este povo não tem cultura”, </a:t>
            </a:r>
          </a:p>
          <a:p>
            <a:r>
              <a:rPr lang="pt-BR" altLang="pt-BR" smtClean="0"/>
              <a:t>“Este povo não sabe o que é boa música”, </a:t>
            </a:r>
          </a:p>
          <a:p>
            <a:r>
              <a:rPr lang="pt-BR" altLang="pt-BR" smtClean="0"/>
              <a:t>“Este povo não sabe o que é arte”. </a:t>
            </a:r>
          </a:p>
          <a:p>
            <a:r>
              <a:rPr lang="pt-BR" altLang="pt-BR" smtClean="0"/>
              <a:t>“Funk nem é música, quanto mais cultura.”</a:t>
            </a:r>
          </a:p>
          <a:p>
            <a:endParaRPr lang="pt-BR" altLang="pt-BR" smtClean="0"/>
          </a:p>
        </p:txBody>
      </p:sp>
      <p:sp>
        <p:nvSpPr>
          <p:cNvPr id="6148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29E96C3-DB0D-44BF-9857-534CA0B05A32}" type="slidenum">
              <a:rPr lang="pt-BR" altLang="pt-BR" sz="1400" smtClean="0"/>
              <a:pPr eaLnBrk="1" hangingPunct="1"/>
              <a:t>3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A cultura de todos nós</a:t>
            </a:r>
          </a:p>
        </p:txBody>
      </p:sp>
      <p:sp>
        <p:nvSpPr>
          <p:cNvPr id="717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pt-BR" altLang="pt-BR" smtClean="0"/>
          </a:p>
          <a:p>
            <a:pPr marL="0" indent="0">
              <a:buFont typeface="Wingdings" pitchFamily="2" charset="2"/>
              <a:buNone/>
            </a:pPr>
            <a:endParaRPr lang="pt-BR" altLang="pt-BR" smtClean="0"/>
          </a:p>
          <a:p>
            <a:pPr marL="0" indent="0">
              <a:buFont typeface="Wingdings" pitchFamily="2" charset="2"/>
              <a:buNone/>
            </a:pPr>
            <a:r>
              <a:rPr lang="pt-BR" altLang="pt-BR" smtClean="0"/>
              <a:t>Afinal, você sabe o que é cultura? Como ela se manifesta na sua vida?</a:t>
            </a:r>
          </a:p>
        </p:txBody>
      </p:sp>
      <p:sp>
        <p:nvSpPr>
          <p:cNvPr id="717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4A73A55-29E2-4AD8-BF9A-EB78D5D69715}" type="slidenum">
              <a:rPr lang="pt-BR" altLang="pt-BR" sz="1400" smtClean="0"/>
              <a:pPr eaLnBrk="1" hangingPunct="1"/>
              <a:t>4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73A65C6-8322-4355-AD67-7DBBC300300B}" type="slidenum">
              <a:rPr lang="pt-BR" altLang="pt-BR" sz="1400" smtClean="0"/>
              <a:pPr eaLnBrk="1" hangingPunct="1"/>
              <a:t>5</a:t>
            </a:fld>
            <a:endParaRPr lang="pt-BR" altLang="pt-BR" sz="1400" smtClean="0"/>
          </a:p>
        </p:txBody>
      </p:sp>
      <p:sp>
        <p:nvSpPr>
          <p:cNvPr id="5" name="Retângulo 4"/>
          <p:cNvSpPr/>
          <p:nvPr/>
        </p:nvSpPr>
        <p:spPr>
          <a:xfrm>
            <a:off x="1043608" y="692696"/>
            <a:ext cx="70006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5400" b="1" dirty="0">
                <a:ln/>
                <a:solidFill>
                  <a:srgbClr val="FF0000"/>
                </a:solidFill>
                <a:cs typeface="+mn-cs"/>
              </a:rPr>
              <a:t>Pluralidade cultural</a:t>
            </a:r>
          </a:p>
        </p:txBody>
      </p:sp>
      <p:sp>
        <p:nvSpPr>
          <p:cNvPr id="6" name="Retângulo 5"/>
          <p:cNvSpPr/>
          <p:nvPr/>
        </p:nvSpPr>
        <p:spPr>
          <a:xfrm>
            <a:off x="827088" y="2492375"/>
            <a:ext cx="7848600" cy="26781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“Todo aquele complexo que inclui o conhecimento, as crenças , a arte, a moral, a lei, os costumes e todos os outros hábitos e capacidades adquiridos pelo homem como membro da sociedade”</a:t>
            </a:r>
          </a:p>
          <a:p>
            <a:pPr>
              <a:defRPr/>
            </a:pP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pt-B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Edward B. </a:t>
            </a:r>
            <a:r>
              <a:rPr lang="pt-BR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Tylor</a:t>
            </a:r>
            <a:endParaRPr lang="pt-B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73A65C6-8322-4355-AD67-7DBBC300300B}" type="slidenum">
              <a:rPr lang="pt-BR" altLang="pt-BR" sz="1400" smtClean="0"/>
              <a:pPr eaLnBrk="1" hangingPunct="1"/>
              <a:t>6</a:t>
            </a:fld>
            <a:endParaRPr lang="pt-BR" altLang="pt-BR" sz="1400" smtClean="0"/>
          </a:p>
        </p:txBody>
      </p:sp>
      <p:sp>
        <p:nvSpPr>
          <p:cNvPr id="5" name="Retângulo 4"/>
          <p:cNvSpPr/>
          <p:nvPr/>
        </p:nvSpPr>
        <p:spPr>
          <a:xfrm>
            <a:off x="1043608" y="692696"/>
            <a:ext cx="70006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5400" b="1" dirty="0">
                <a:ln/>
                <a:solidFill>
                  <a:srgbClr val="FF0000"/>
                </a:solidFill>
                <a:cs typeface="+mn-cs"/>
              </a:rPr>
              <a:t>Pluralidade cultural</a:t>
            </a:r>
          </a:p>
        </p:txBody>
      </p:sp>
      <p:pic>
        <p:nvPicPr>
          <p:cNvPr id="1026" name="Picture 2" descr="http://4.bp.blogspot.com/_zXmaAmOUdWc/Sil2m3TFszI/AAAAAAAABTI/zJ8kvbON4GI/s320/4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514" y="1988839"/>
            <a:ext cx="6552728" cy="421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851920" y="620715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Diversidade de povos.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464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73A65C6-8322-4355-AD67-7DBBC300300B}" type="slidenum">
              <a:rPr lang="pt-BR" altLang="pt-BR" sz="1400" smtClean="0"/>
              <a:pPr eaLnBrk="1" hangingPunct="1"/>
              <a:t>7</a:t>
            </a:fld>
            <a:endParaRPr lang="pt-BR" altLang="pt-BR" sz="1400" smtClean="0"/>
          </a:p>
        </p:txBody>
      </p:sp>
      <p:sp>
        <p:nvSpPr>
          <p:cNvPr id="5" name="Retângulo 4"/>
          <p:cNvSpPr/>
          <p:nvPr/>
        </p:nvSpPr>
        <p:spPr>
          <a:xfrm>
            <a:off x="1043608" y="692696"/>
            <a:ext cx="70006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5400" b="1" dirty="0">
                <a:ln/>
                <a:solidFill>
                  <a:srgbClr val="FF0000"/>
                </a:solidFill>
                <a:cs typeface="+mn-cs"/>
              </a:rPr>
              <a:t>Pluralidade cultural</a:t>
            </a:r>
          </a:p>
        </p:txBody>
      </p:sp>
      <p:sp>
        <p:nvSpPr>
          <p:cNvPr id="7" name="Retângulo 6"/>
          <p:cNvSpPr/>
          <p:nvPr/>
        </p:nvSpPr>
        <p:spPr>
          <a:xfrm>
            <a:off x="827088" y="2492375"/>
            <a:ext cx="7848600" cy="31085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2800" dirty="0"/>
              <a:t>A pluralidade está relacionada com a diversidade de coisas ou pessoas reunidas em um mesmo espaço físico. Também pode significar as diversas hipóteses disponíveis para solucionar determinada situação (pluralidade de alternativas).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pt-B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Não é muito importante, mas e a minha </a:t>
            </a:r>
            <a:r>
              <a:rPr lang="pt-BR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definição!!!</a:t>
            </a:r>
            <a:r>
              <a:rPr lang="pt-B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pt-BR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9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73A65C6-8322-4355-AD67-7DBBC300300B}" type="slidenum">
              <a:rPr lang="pt-BR" altLang="pt-BR" sz="1400" smtClean="0"/>
              <a:pPr eaLnBrk="1" hangingPunct="1"/>
              <a:t>8</a:t>
            </a:fld>
            <a:endParaRPr lang="pt-BR" altLang="pt-BR" sz="1400" smtClean="0"/>
          </a:p>
        </p:txBody>
      </p:sp>
      <p:sp>
        <p:nvSpPr>
          <p:cNvPr id="5" name="Retângulo 4"/>
          <p:cNvSpPr/>
          <p:nvPr/>
        </p:nvSpPr>
        <p:spPr>
          <a:xfrm>
            <a:off x="1043608" y="692696"/>
            <a:ext cx="70006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5400" b="1" dirty="0">
                <a:ln/>
                <a:solidFill>
                  <a:srgbClr val="FF0000"/>
                </a:solidFill>
                <a:cs typeface="+mn-cs"/>
              </a:rPr>
              <a:t>Pluralidade cultural</a:t>
            </a:r>
          </a:p>
        </p:txBody>
      </p:sp>
      <p:pic>
        <p:nvPicPr>
          <p:cNvPr id="2050" name="Picture 2" descr="http://www.vidarasta.com.br/wp-content/uploads/2012/06/Reggae-Roots-Festiv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" y="5690099"/>
            <a:ext cx="242386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globe-views.com/dcim/dreams/ballet/ballet-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09365"/>
            <a:ext cx="1520379" cy="160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ascavel.pr.gov.br/img/20110712132313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88840"/>
            <a:ext cx="2338540" cy="155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data:image/jpeg;base64,/9j/4AAQSkZJRgABAQAAAQABAAD/2wCEAAkGBxQTEhUUExQUFRUXFRoXFRgYFxgYGhobFhgYGBcYGBYYHCggGRwlHRoUITEhJSkrLi4vFx80ODMtNygtLisBCgoKDg0OGxAQGywkHyQsLCwsLywsLCwsLCwsLCwsLCwsLCwsLCwsLCwsLCwsLCwsLCwsLCwsLCwsLCwsLCwsLP/AABEIAK8BIQMBIgACEQEDEQH/xAAcAAACAgMBAQAAAAAAAAAAAAAABQQGAgMHAQj/xABHEAACAQIEAwYDBAYHBwQDAAABAhEAAwQSITEFQVEGEyJhcZEygaEHFEKxI1JywdHwFTNigrLh8SRDU2SDksJjc6KjCBZE/8QAGgEAAgMBAQAAAAAAAAAAAAAAAAMBAgQFBv/EACwRAAICAQQBBAEDBAMAAAAAAAABAhEDBBIhMUEFEyJRMmHB8BRxodEjQoH/2gAMAwEAAhEDEQA/AOHUUUUAFFFFABRRRQAUUUUAFFFFABU/g/Br+Kud3h7T3X6KJgdWOyjzMCrN2D+zjE8RZXINnDT4rrD4gNxaU/GfPYdeVfR/Zns/YwNhbFhcqgasYzOebuwAlj/ppUN0Skcd4B9hdxgGxmIFv/07Qzt87h8Kn0Bqw4/7EsCbWW1dvW7nJ2ZXH95IWfkRXViw6isGRT096W5P7LqKPkPtd2ffA4p8O7B8sFXAgMGGhg7cx8qS11n/APIPg7W8TYv5Tke2UzRpKMWAJ5GGPt5VyamRdrkpKr4CiiipICiiigAoordhMM1xsqxMEmSAABuSx0A9aAo01ts4d2+FWb0BP5UwS0qEZPGebEaf3QR+dNcEl24CSzgA676SQJgdCRpS3P6LqP2Vq7h2X4lI9RWqrsOG3VGefFJVlicwHVSIIO1V3jmB7t5C5QeQ2ny6DUaVMZ3wQ19CuiiirlQooooAKKKKACiiigAooooAKKKKACiiigAooooAKKKKACiiigAro/2N9hFx95r99Zw1kgEcrlzcJ+yBBPqBzrnFfRP2MYpG4SiIRmS7cFweZbMCf7pX2qk5bVZaEdzo6BiuJ2bKwCIUQFUbAbAAaAeVcz479qOIdmTBWFIUkG42Z4j+ysfU1E7cdo74S4lq0qWiz2xcLfpGyHKzrbjRM0gEnWPSV32R4pWTEYd9AStwe2VgfZTrWPfNptmyOOF7Rr2IvY3HXWvYm7d7gDQAC2rMdspUBiB69Nae8Swy2TIvYgZjA8YcKf2GkkfI1YbICqAogDQDoOVQcfaRmWbasVIaSPhjYg9TSJvca8cdvAqwPFLhc2MStu6oh1kA+hyGQD0IjnpTTimCwWJTubyWSGBEHIjr5qdGBHUVy77W8e9nEJcw97L3yFbgSAwKEfijMAQRpPKuXXLhYksSxO5Jk+5p+DDP8t3Bm1OWF7VHklcawYs4i9aVw627jorgghgrEAyNNRUKiit5zwooooAKZcHJY9yoGa46AdTrAWehJHsKW0w4BcdcTZNsS4upkHVswC/WKiStFoumdCt/Z3dADKrMCJEb8vCQOe/SfXSo72GssylCh0ksCJgaHptXa7PC1W4j52DAHOJlWJEbGYE66RR2j4OmLsm0+nNWA1BFY4yfk1yxxfRw3E4nNz1/jpr5VX+MOzSDqNvSu4WeDW8ClwLaD2Th2N24xBJuRAUJPiLcoGk+dcPeGaJEEA6mBtzq0ZWLnCkVyip3FMPkI0A9Nqg1qTszMKKKKkAooooAKKKKACiiigAooooAKKKKACiiigAooooA9WvK9FEUAeVauy+Ox2BPfW1uW7T6PnUhHESCAYlgNQR+U0w7JdnWssL+JtRpNpXy6aEl2U7QIiRvyqVicQ+Ku2ySTaBzJ42adSCWLEwQQRHLas2TOraXRrx6Z0m+G+l+4v4jxq7c8IR1VVUMCD6iM2sHeOe9XH7J8P8ApL13aVVY85maT3zGsZjJFsctPCWPSrR2LtPad1Y5tCXI6gjlGkTFZJZE1SRtjg2u27L3NIe0dq7bXvbV7K27I6qyMByMiV05qRtUjiXFHUE2kzxuxMKPLqTVDx/ax8Ut6zdQLbCkFkMt0OUbEDrNUj9jH3Rz3thxYYjEMynwL4U6HmzfMz8opHTzjHZ17OZlOdFME8x0Mcx5+4FI4rqY3HatvRyMympvf2FFFFXFBRRRQAVK4Zj3sXUvWzD22DKSAdRtodDUWigD6V7G9pRjbCuisXZiHlp7thqcxJELqICzIjQaxbL1zKK+fPsy7Vf0cbxu27rI6grBAAYfiIYjQqdxroK6Z2X+0Gzi7otlLiuQSMyjLpuFgk+/Ssc4U+DfjyKS5LJirOZHLid8oOsabx1r5zxmGcOha06owJWRHhTc+UaelfTaiRprXMvtSxKriMOuvhS5cYKcpMjKq5oOWYYTB5VXH2GanE43xR5cfsj668vWodWDHYQF3VwMwJ8Q385PONKU4vAPb1IJWdGjQ/wrYmYaItFFFWICiiigAooooAKKKKACiiigAooooAKKKKACigVduw3Y4YlWv38wtL4VXUZ25675RI23PpVJzjCO6QzHjlkltiVng3CLmJuBLQk7sToqjqx5Cuv9mey+Hwaq0B7pJBuEDQwZyD8AHv51M4ThbGGU2rKQjCTrJckR8U6mM3pVb7Z8bYWjatkliJuGdl2AGg35+Q865uTPLPLbDhHUx6aOnhvnyxf2q4qcXeXC2NQNLjj8WgzbfhEfM/Knj4NLSgIIKrEREDT6nc+tH2ecA7tHuOvjOhncCJA8jO9WWxwxQGbMDIO5BBJ6dY1HqKVlml8Y9Ifp4/8AefbKYSBqeRH5/wCtLO3HFj94RrDvbPdySrEE52JAaDrChauuK4crhmDKoiSY08GhOmsGBt1rlnG7bfeblv4mVggjWYAAApumqUr+hWulthS8kxOK43FlbBxF1lPItCgcywWJA86nHCItyLcx3apvzDdOUgbedbcNhvuyd2NbziLpH4eiKeW5k/yNmGwQtFR8z70zJkt8dEafA0rl2MMNi2QqxUPMiI3mAR7DoedJO1/ZVMpxGGXLH9ZaBBA6lI2jmvTptVkwtkgwPinTloeYP0rPE4diAVtZhG8hjPkRtFIhlcJWjTlwRyR2s45RUvi1jJeuL0Y7EHz3FRK66dqzz0ltbQUUVJweCa4eg/WO3+dSQGCwhuNGw5tyH89Kc4XBIkZQS4/ET+S8vWTW6zaATKAB16n+YrFL0HXkI/h+dUbJI+JXSDqdtT1Ov762YPGXLNxblsjMrBrZIkqV6Hp1HMTW7EWx3QI3mfPSo2aYy8tf4/X86gDvXAPtHwNzCG/iAlq8kLdtDUsx2NsfiUwfTmedcj7XdoTjsZcxOU27XdhLSaaIpzSY0knMfnSjIpRpAJkchIXoCetD8wSASYJ5Tt/GpZNs04u9muM8ZQzFh/e1g1qa6Q4O2Yaxr5ayaZ4KyrQHAK5lUsTGWTEz0AkmovGsOLdy4gMlHKyNRoY0PMba1XyApx1rcwB8gJHXSoNN7ZzTrBgcv5il9+3Bg6HkeR/hV0yGaKK9KxXlWICiiigAooooAKKKKACiiigAoorZbSgDpPYPhduzhxfuIWvXT4BGqoNAR0zHWfSnl/iKK0KoiNiWJkb5Xj6eVaOB3Ld5EcZsotgRr4dQCumgiNvKtnGMJbW2SoG41kmBMSSToTtHlXFyTcsj3HosWNQxLaQ8T2ut2wCuYMxJZNGEKDLMeUzHn8qq+F4r3l25dfK11tUtxqByyiN4jQa6edKu6VrjQZBYyZBmOR+fvWjF8PI8Ws7z++tkMWOPBzcmbLke7wjq3YTGG/anOQQ7Kw+AZt9RHLT2qVxO7atANeuKEXRQ7ALPRV2PyBNcy4d2mvWjKpNyILTCsYgM6AatHMETGta8TZv4lzdvszseuwHRRsB5ClS0y3Nt8D4aqTjUY8nSeHdosPc/qbsm2voY22MTqRtVd4PhA+PxF1huzG2dwpaIfzidB69KqXZ+zGLVeRDq3p3bT+U/Kn/Z/jhEAAGVjbfn70Sxe2ns8oMeb3ZJZO0PcDhAjvmgkORJ125zzk05+5pccEhZABkTEGY8idNq08PxKtDMgJJMjWZ0Ov8AMV7jrg2VIA8uvnyrI22zo9Iy4tbIYDNCjoN/OPSaXYviJCsEYrO5OrbfSt3CMdAFtrYuFgYE5nk6xAJYx05VsxlqxYcLftOwdQUAJVhrqNwDyBnXarRi7oW8kUrs47xAnvXkycx/Oo9XnjHZuzZxd9cxfLcbKGHhWdYMGWImOQ0502s9nkuTlsRhp0nKjByumZmuKCJBiYkba11feilRw3hlJtlAwOBnxN8PIdfXoKd5wBpoPb5elOuIYF7L20vWFt3i6Kmj5CnwzpeMsDBnWQamdj+D27uJDkAqtvvMmsZi7BNGJOigEidCRVM2oWODm/ARwOUlESvwTFFcyYa8yxvkIJ8wp1jpAqs4hnDlWUqQdQQQR6g19G0t432fsYtct5AT+Fxo6+jfuOlcXF658v8Akjx+htn6dx8WcKtXWMa7U94HwDEXxmtWjE7mFQ+jNv6CauPDPsxs27ue5da6gOiZcs/tkHX5RV6tWwoAUAACAAIAA5AVfVeswiqw8v8AwUw6Fv8APg4nxjgV/DEG8mVTPiBlT5SNjqdD0NQcewOWCDmcEx5V3XiWBS/ae04lXEHy6EeY3rgmPwzWrhtn4rbEH1BMn8q0+neoPUxakvkhWp0yxu10NbmHe3bLFRkJ15kAgQY3iDNJmXM0CNjHTpUy5xNnUi5BzaztqP5+tLReysCYHL3rpJvyZWj1NAdY2rRj18I6zBplhOHXSSe6crzlSq67AsYHI86sXBOz9kC6MbabIQoRlfxowJmCsoQdtTyFDklyTGLZz4OYjkayt2WYwoLHoASfpXTbH2b2LdxWe93ltraXUDKRpcGYBih1jbSKf2LPdW7K2LqWoLC+iWzBQPKBG8JkgvJJOpqk9VGLpDIaaUlZyvCdkcbcyxh7ih9mcd2sSFks8ACSPcVA4lwq7YYrdQrDFZ3UkdGGhrsV5B3mJILPbuKwsq29mWBDhtZYaj50l4rwxXtMrnNoSJMagaGk/wBb8kv9jv6T4tnKqK9YamvK3mEKKKKACiiigArYBFYRWSgkwNzoPnUMC2dk+Nmwotu7Kt1zlAjSNCTzgnT+6asvaTjSWcO1hTmvXAJ3IUNrqYjNEaDXxVQ2y98dytuEHnk05dTJ+dN8ZZZgXeczPnZRsASNF6kbVjyYo+4pfyzoY88/Z2L+ItXZTshbxGCF1dGYtt1ViPboKg4vg72yUuLJ5HQA+9XP7MEK4JF01Zm9MxkD12Pzqf2u4fKFl+JRWebe5mnHxFL9Dl5wKIwBVc3OWMD/ALdzTK5aTIIOWRsokc9iTT08Jt5GXKgEEl2EnUfETuTPIelVl72HyXHz3zatstvMAi53AnKgBMkcyYAnfabRW8Q5uL4NfD+DW7Td8S5YBgMxAHjQg6ATOVm57ivGweHsKrW8uflBZyNl0BJA1NLsT2jskZVsFRya45ukTm17vRYhiOfKtD8SxBK5WCrI8VsKqtrJ8SqDvyOuu1P2yrkRavgs64y4+bIl4iGIZQQPiyjTQdTW25g70oBC5rijM5BPIf7vNAJ6kfKseHcQd08R5kweg0Gp+fvUg4poy8zM66aeZisrm0+EdGOnjJXKTLp2Qa0tlF8DXVnvCAPEWmTMSP8AKK2dq8HZayj3YzWiGt6kGRoAQCMw2020rluLuXLVpL1t3Qm7kLKTIVEnUDlJb2qDi+L3HAzXM5+GfIb/AJj61dRk+bKTlCHFGzH4+2brYi/mXPdZ2KKXFzMxJBVnXJOuoMb6TvJsYiybncf7QwvWwyqzKBbVgLgKxmOYL6yOtVXid4ZMsnVpjkAOcUte+xIYsxIAAJJJAUQoB8gBHpWuOPdEwSy7ZcF6wt5bikKhIskuneXSXzbbgKY0Gm3lrUfCcVu4a+LoABVAqoB4MkQBvMDqdZk0s7NW719mW0CbiIbmhgkAgGP7Wo9aks4J/SZg0wSTPrpypbjFtwlz9oN0qUkdI4b2yW/irVm2gyOhLMZDBgrEoFjlA113q2iuOdneG3r+IH3Y5XXxZyYCgbk7+kc9q63YLJlW8yM+2ZQQCY/VPw/WvP8AqPp6x1LF1XP3/c6Ol1DyL5dnmPxYtrMSx+EbT1JPIClGD7SAnxG2VnUoScs8/MeYrHthiAtjEtrKWrfwyDD3FBgqVP1qiYW5eI70Wv0fhXOf7ZBAzABthO5pmj9OxZMVz7ZGbUSjKkjpN3tFZGxLfsqSNyN+Wx9q5FiLD3cVF1wM5dyRpIJczoDBkHSNBTNsS7hiz5AV8LZSZJNyAGGvNedJ7lwd7ndpK77QFJPhk6zJNdTSaPFpr2eTFmyzyVY4Th+EXKCobxCMzFtXSfwGPda0DiVu3JtoADaBGUBP94B8Sx57ilrYlVUEMpK5CPM21yj3/dSpsSxEE8sojTTNm5eZNa1yLl8ezqPYm6MTjStzIFQLdIJ1aFMDSJ1cHbYGuj8a4Zbv2ntOJV0jMNGUj4WUjbf+Zr5mwmKe1dW5bcq6EFWmSI/dyjppXRB9rV1UjuFzwRKnw67HKdvTWqThK+BmKcK+XBP45xVMC9izfVnKYS3bL7g93nUNE5tiKh28TaxlhLVnEHOLl67+j0vFcqnuyhXVQJIM6wfnSONcRuYi4bl5izRHoByHlvVdS4QZBIPUGD7iojp1K5XyRLPt+KXB2PH8XwqPexrXxGLR7QRQzIVaFYpb+JPhmSNCfOqr2643kZsMgGynOtwMCGUNpl02PWqJRTY6aN7m7FvUSqkqPa8Ir0UxPCbvd58pykgAwSDPSntpdiEm+hbRW37u36rex/hRU2FGqs0tEiayW3WY8qhsg061M4WALiu0ZUYE+cagflUVhVgs8JQ2UPiDEakjwyY9txz5VWUqRaMbPOEjPdkABMxYiJ6xqdauPBuHNexNlF1IbPqNAFMknUaCqTw7EgPAMAafxNXzsZxRLeMQmWDW3TTf4S0+fw/Wsrt5FZugl7Lrss3YC13Nt7dwkOrnwtoRJzarJgkEH51j297T27FojMCx0VQdSep8hXNu03aa5dxFw2S4a4+gXViTAA03PKl2LRcNpcVb+JPxZjnt2v7Mf7y51/CvmZiFibfJZ51GNRXNBiuP3HtFCx5ydiZ31Gtaw84WwF5PeDftEof8OWtAxCPpds5epskKfnbMj2inOGxmF7tbIRlUEmWILlmgFiYA2AEdB86bJKC4QiD9yXLInDuHKyhiAWL5FBByjaWIG51AA23PKKsvDMArCBkcbhcsAeYQbetKLs4dEKlXVnJtnblqY8jl96vPCEs3wjZIZkDl1JWToTp9JrJmnKr8G/TwhdeSBbwLLtbUTygj0j+eQqFiDBKsgB/DI1jp79N6teIw4QFld4HxT5yBqB1nU0g4rgnuxkddAVhlI57zqDr6VnjPnk1yTrhCK/iwqMuhAGYgj9UH23iq85EDKCBEwdYkkxPPeKd4y2wzLdTUggHrPnUDit5baZGsXEcroWJBJncArtyituPqkc7UvnkrWMaWNaKzKnoawrcuqOY3bL39jh/21/PDt/jtmuj8e7NWcQGOVUuna4BrPLN1Fcu+ynE5cein8aXFHrlzf+Ndsy15f1ec8WqUouuF+52NAlLDT+xL9nfCDhXvI8FiVII5pBGh8mDaU97QPazLnJVgZHmB51XuNYy7YxeEuWrb3AS9u4FBMKxTxEgaRvr0p5xDGqdCMx3AK5tv1YMrWiOoWTAnNq2OhiqdRXCFfFsH365gudWXK6H8Sg5h7ECscPgmuW7dp7aratkEAqskqMqwIgaaelNrJOUSAPLpWyuOtXkhBwj0Olji3ZyLt5inbFuASBaOVANljTQedV3iBEXcgOpnz+In6zVi7eMv3+4F1+Gf2somlZtFFZjGqOp2MZ0KwRyOulen0rrHD+yORnVyZX8PgrrAOEcrMAxoeupr17LKYZSDW8tcAALMVAiMxgc9By6xWIMcz+db2YiMiQ2tS+FW89wBjCg6sRPuBvQFLEdZA99tKttt14fh3cshxDGFUEMyCCPERsdj/JpU5UqXbHYobnb6Qj49ftWkFu0wdjOZjbWQORDkZqrFbL95nYsxJYkkk8ya102ENqoXknudhRRRVyhuwaS6jzp/mf7iGVTlzgbvo0TmGuXrS3s5l+8IX+EByflbYj6gV9Bdm8BhG4HFy2MgtkNoJLDQEHrt71nzSppf+jca4ONf0if1z7mitP8ARtv/AIh+le0rfH6He3L7EMTyisgteM0V7np5kMIFTLGNdFiSRPhB1jQ6gHaoYqThFVxGZVI2nSd9jtQ+i0ezY2BNxs2HALHU2pAZTzyg/EvSNRsasPZPA3UvA3rbJlW6fEMp1tNl0Op2f2pQvBSRoyn0kMP7hGo8xNPOzq5HbMJIs3t//abn7VVTtofGDXZ4O5woZrJL3mnPcOmSd1tx8PME/EfKq0xN18q6CNT5U34njbYUiRPQUs4O0i5G/hHy1n8hS8Sb+TL5pLiMejYwCjKv8+vnWprc70wsYSdaj4pYpzZnSIhOomTGg9PLpXSfs7xamyVOXwPGu5DSV06g5hXOHX+f3VM4Lxd8Pcz2iNdGU6gjoeY9RSM0N8aRq0+T252zrfFAVAZS20eHmDqQT0BHQxNQLmLUAkgqI0jf5zvUXAduLNweP9EYIAOokgAnMNDHTSlvGuOWrpCWmXM342hFA5sS0TH18656xSuqOv78FG7PMPaN2+LkgWrRl2OgLASyjqY5/wCU1XjgZrouOP6ySkjXKugY6CS3xfM0xxWOVbXc2tQf61yAQ7DTwSNAOTCDFKsUwZJHxJqRyg6Ej00rdji4nJzzU015Il3Dg1Cv4ToKYWrs0ETTk2jnkXs81y1ibV1FJ7u4pMbROoJ2Eia+hLd0MAymVIkHqDsa4Ln8Oj5I5Qdxzkfvq28D7dJh7QVwzgbqNweZUnTLzgmub6npZahKUFyjoaLPHE2pdM6eTUPinEbeHtNduGFX3J5BRzJpdwztEmJQHDL3rfqG5aRx5srPMeYFc/7WYu5eeb9xQASEtjYEGCBBOvma5Om9PnPJU+Eu/s6WTUxUbi7IPHOMvi7neXics/o7QPhUcp6nz/0rzD9oL9pctu7cRdoDaD0B2qLatgmssQgiOdenWHGoqNKkcWWSbldkJHYP3gYlpkkmSSd5nerpiuCTgXxIMZbvc5YJkMuZmknTlAqlLppXXCV/oK4f+YB+ZQUxJNlLaOVPcAnpUQN5A/nWV1/FXmWpKIm4LHIgBFoG4PxOcyjzFuAJHUk00w93vQ3efpM2+bX26DoBtSBlAqdhceFIB5eVIyRfgfjn4Ym4tw82XjdTqp8vPzFQatPHyLlnNzUgj0Oh/d7VVq0YpOUeRWSNS4CiiimFDdhTBY/2G+oj99PsP2jdbSgMfAoA+Wg9dKr1p4P096ZlgE1a3rGxBPsDpSskU+0MhKhZ3nrXtbsy+VFWv9At/Y1x3D2EwKXPbIq4Yi5mBB+lJLuF0PL1rPCT8ixMelbUSsjbitYflTbA2Yi48AZiVHKasXZO6St4sSQMLiDrr+FQP8VVuas3Zdf0WJP/AC136taEVMSykyrMvi1+dWHhuDK2FunKFe69tRAzTbVSZI1jxaTpINJVWatNmBhcOp598/tcAn2qsnwWh+RrBg1AxJBO8Hb1qW9RbyzvSlI0OJpOGuEDJadh+sASPlXtvgZn+ruT6OP3V7axN7ZL1xFGgVXMfIVnauXJnvHMmTmMyaj5eGV9zEuHf+CDjEuITAcBYzGDpMgSTqJg+1bsBaLKGO532mmf3o3MLjs5BaMMRpGi3Xn/ABUs4YSVgU1dclG05cdEy5pUa5vm+RHkdCK3W7Zljt8603bWlDI8ka0cjEdJj91arLlm/Oh/iUj0/n5RWfdMNF5nWgS+wmZrJLMjat4sA6ipTrl2+dVsixYMLudajrgyCGGsGdadlpXYa1GKn0ipUmG4zsnrvRiNaxB1r1qEzR4IxUz1rov3kf0Plb4Ti1BEkf7gHcedc9umNZj0qzcSxZHDQAf/AO2NgTpYUVK7BV5EzYaxM93P/VP8ajYm2n4LZX/qBp99q1obsTK/NRWxbTkfFrv5D0qtyXbByx+CORqorZeQT61o1zeIzrrU8259aumVpMg4lTkMdDNJqe4k5ASf58qRUyBWYV6qyYryp1m2uQMpOcGrN0UJL8PRVBJk7mKX4xQGhdBT3B8NYjM+pIkVt4hwViggCZ36etIWSnywKtRTn/8AXn/WWim+5H7AuFjCIsljvt8+tJeO2wpAVprVjsWWO8DoKXXrknrWSMXdgkYu4+dYi1Wm43Otll4GtOokAtWLs7ph8Welgj3vWqrtx4E0+7PXAcLio5qg/wDsU/8AjVoghJhV51Y7hhMCDzsXD/3kGq9mpz2kOQYQDdMMnv8AyKr2mWi6ZsuLpUVnqSWkSOYkfPWoVx6SjW2a8OdT8qlpZI1rRwpxnI5nat5uEgxyNWZgyfka8Mf0WMB/4Ns+14VD4JdgsvXX+NTsGsrjPLDA+11KQ2rmVg3Qgn05/SneC8XRZBz861XbNZWHDLPnW110POoLsTosZmn4dvU1I4euYAk+Ko+LsnWORFMeH2YAGsnnFVkxWTg2EAax7V53ZOp2rC7eyOVI1rN8QWtknSDoPLrSyhjetwN4qHirsLM1Le2YzanSl+KIK61ZEozw7yAakMKW8Oc6g/KmQq3TNEeiJi10g1Y8VaP3Jehxj+/dLVbxh0q18Qj7jag6nG3Z+Vq3/nUlZCZgAIrBFIBqVbsjmZO9R7+JAWY60sQK1Hj8ppkKgRoD1NTiNKYaUuBdxU+A+oik1NeMNoB5/lS2zbzMB1MU2HQufZ4iEmAJNPrOYIFZApA001NM+HcNtWRmJzNGk1hiuJqhkgMeh5UmWTc6RU0WMa4tny6+tZXMfIAuMRzMdCJrG9dFxB3YgsY8pilGPw75vIAD6CojFPsBr9/sfrPRSD7saKv7cfsC3YrghEsJjfXekt64NQBTXFceuEamT6Usv4sNuoE9KTDd5JII3r1jyrK4QDpUV3NOSsgzvNpTngV3Lhb/AFJWflMRVedzFOOGv/s139pfyaavVIlEZzofQ/lTztoYxAX9W0g9ppJbGZgvUhf+4gfvpp2uu5sXe8o/wiqrolGfDbs2lPSR7bfSK03VEk1r4J8Djlm/Mf5VjingkClNfI03cbPeHHxnl0pxbwwUtzkSKS8PcC4s89KtF22Bl86rPhmSfYpwkBcVyzYR/o6Gq1VkLybw/wCWvfQoara8qfH8UWXQ24U/hK9KYi5SbDNDRU0PVGxsOUY4sgMG5T/rVhw4XIIPp1qsYunHAcOTb1bzX051SXVic6NfEcN45B1IrZg7HJhyimuJww0PlWrD3BsRzpe7gXF8EVbRygDkaUcXwmsz8qsF9CFdhsNq0nCC4kkAnepjKuSUVVUKa67imK1t7QYcBFj8RA+lNO2SKnEMSiCFDjTzKIW/+RNOXKsdjfBW8VT/AImf9jsgHX71ePoMiCkGMGtOLlw91ZXqzkfML/CpsmXRowW8jXl71oxloqrA8j+dN8NhBuN+dQuPW8oM/iI/OaUnyJ8i5hotS7p/Koqjat19tPlTTQhLxB5aOn76jW3KkEbinqdnnclswA3n12FY4rs2yAHMNauskEqsS3bI7cUJgtUPHA5tTIOoqfY4ES0Fh/pWy1hQC4InIdKjdFcogkcOSLMxMNOlbDeRlOYENAjzqXaxKWwqvIkTAEzPWlvELqd4SnwnUfMUntgY5RRWvv6Ku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10" descr="data:image/jpeg;base64,/9j/4AAQSkZJRgABAQAAAQABAAD/2wCEAAkGBxQTEhUUExQUFRUXFRoXFRgYFxgYGhobFhgYGBcYGBYYHCggGRwlHRoUITEhJSkrLi4vFx80ODMtNygtLisBCgoKDg0OGxAQGywkHyQsLCwsLywsLCwsLCwsLCwsLCwsLCwsLCwsLCwsLCwsLCwsLCwsLCwsLCwsLCwsLCwsLP/AABEIAK8BIQMBIgACEQEDEQH/xAAcAAACAgMBAQAAAAAAAAAAAAAABQQGAgMHAQj/xABHEAACAQIEAwYDBAYHBwQDAAABAhEAAwQSITEFQVEGEyJhcZEygaEHFEKxI1JywdHwFTNigrLh8SRDU2SDksJjc6KjCBZE/8QAGgEAAgMBAQAAAAAAAAAAAAAAAAMBAgQFBv/EACwRAAICAQQBBAEDBAMAAAAAAAABAhEDBBIhMUEFEyJRMmHB8BRxodEjQoH/2gAMAwEAAhEDEQA/AOHUUUUAFFFFABRRRQAUUUUAFFFFABU/g/Br+Kud3h7T3X6KJgdWOyjzMCrN2D+zjE8RZXINnDT4rrD4gNxaU/GfPYdeVfR/Zns/YwNhbFhcqgasYzOebuwAlj/ppUN0Skcd4B9hdxgGxmIFv/07Qzt87h8Kn0Bqw4/7EsCbWW1dvW7nJ2ZXH95IWfkRXViw6isGRT096W5P7LqKPkPtd2ffA4p8O7B8sFXAgMGGhg7cx8qS11n/APIPg7W8TYv5Tke2UzRpKMWAJ5GGPt5VyamRdrkpKr4CiiipICiiigAoordhMM1xsqxMEmSAABuSx0A9aAo01ts4d2+FWb0BP5UwS0qEZPGebEaf3QR+dNcEl24CSzgA676SQJgdCRpS3P6LqP2Vq7h2X4lI9RWqrsOG3VGefFJVlicwHVSIIO1V3jmB7t5C5QeQ2ny6DUaVMZ3wQ19CuiiirlQooooAKKKKACiiigAooooAKKKKACiiigAooooAKKKKACiiigAro/2N9hFx95r99Zw1kgEcrlzcJ+yBBPqBzrnFfRP2MYpG4SiIRmS7cFweZbMCf7pX2qk5bVZaEdzo6BiuJ2bKwCIUQFUbAbAAaAeVcz479qOIdmTBWFIUkG42Z4j+ysfU1E7cdo74S4lq0qWiz2xcLfpGyHKzrbjRM0gEnWPSV32R4pWTEYd9AStwe2VgfZTrWPfNptmyOOF7Rr2IvY3HXWvYm7d7gDQAC2rMdspUBiB69Nae8Swy2TIvYgZjA8YcKf2GkkfI1YbICqAogDQDoOVQcfaRmWbasVIaSPhjYg9TSJvca8cdvAqwPFLhc2MStu6oh1kA+hyGQD0IjnpTTimCwWJTubyWSGBEHIjr5qdGBHUVy77W8e9nEJcw97L3yFbgSAwKEfijMAQRpPKuXXLhYksSxO5Jk+5p+DDP8t3Bm1OWF7VHklcawYs4i9aVw627jorgghgrEAyNNRUKiit5zwooooAKZcHJY9yoGa46AdTrAWehJHsKW0w4BcdcTZNsS4upkHVswC/WKiStFoumdCt/Z3dADKrMCJEb8vCQOe/SfXSo72GssylCh0ksCJgaHptXa7PC1W4j52DAHOJlWJEbGYE66RR2j4OmLsm0+nNWA1BFY4yfk1yxxfRw3E4nNz1/jpr5VX+MOzSDqNvSu4WeDW8ClwLaD2Th2N24xBJuRAUJPiLcoGk+dcPeGaJEEA6mBtzq0ZWLnCkVyip3FMPkI0A9Nqg1qTszMKKKKkAooooAKKKKACiiigAooooAKKKKACiiigAooooA9WvK9FEUAeVauy+Ox2BPfW1uW7T6PnUhHESCAYlgNQR+U0w7JdnWssL+JtRpNpXy6aEl2U7QIiRvyqVicQ+Ku2ySTaBzJ42adSCWLEwQQRHLas2TOraXRrx6Z0m+G+l+4v4jxq7c8IR1VVUMCD6iM2sHeOe9XH7J8P8ApL13aVVY85maT3zGsZjJFsctPCWPSrR2LtPad1Y5tCXI6gjlGkTFZJZE1SRtjg2u27L3NIe0dq7bXvbV7K27I6qyMByMiV05qRtUjiXFHUE2kzxuxMKPLqTVDx/ax8Ut6zdQLbCkFkMt0OUbEDrNUj9jH3Rz3thxYYjEMynwL4U6HmzfMz8opHTzjHZ17OZlOdFME8x0Mcx5+4FI4rqY3HatvRyMympvf2FFFFXFBRRRQAVK4Zj3sXUvWzD22DKSAdRtodDUWigD6V7G9pRjbCuisXZiHlp7thqcxJELqICzIjQaxbL1zKK+fPsy7Vf0cbxu27rI6grBAAYfiIYjQqdxroK6Z2X+0Gzi7otlLiuQSMyjLpuFgk+/Ssc4U+DfjyKS5LJirOZHLid8oOsabx1r5zxmGcOha06owJWRHhTc+UaelfTaiRprXMvtSxKriMOuvhS5cYKcpMjKq5oOWYYTB5VXH2GanE43xR5cfsj668vWodWDHYQF3VwMwJ8Q385PONKU4vAPb1IJWdGjQ/wrYmYaItFFFWICiiigAooooAKKKKACiiigAooooAKKKKACigVduw3Y4YlWv38wtL4VXUZ25675RI23PpVJzjCO6QzHjlkltiVng3CLmJuBLQk7sToqjqx5Cuv9mey+Hwaq0B7pJBuEDQwZyD8AHv51M4ThbGGU2rKQjCTrJckR8U6mM3pVb7Z8bYWjatkliJuGdl2AGg35+Q865uTPLPLbDhHUx6aOnhvnyxf2q4qcXeXC2NQNLjj8WgzbfhEfM/Knj4NLSgIIKrEREDT6nc+tH2ecA7tHuOvjOhncCJA8jO9WWxwxQGbMDIO5BBJ6dY1HqKVlml8Y9Ifp4/8AefbKYSBqeRH5/wCtLO3HFj94RrDvbPdySrEE52JAaDrChauuK4crhmDKoiSY08GhOmsGBt1rlnG7bfeblv4mVggjWYAAApumqUr+hWulthS8kxOK43FlbBxF1lPItCgcywWJA86nHCItyLcx3apvzDdOUgbedbcNhvuyd2NbziLpH4eiKeW5k/yNmGwQtFR8z70zJkt8dEafA0rl2MMNi2QqxUPMiI3mAR7DoedJO1/ZVMpxGGXLH9ZaBBA6lI2jmvTptVkwtkgwPinTloeYP0rPE4diAVtZhG8hjPkRtFIhlcJWjTlwRyR2s45RUvi1jJeuL0Y7EHz3FRK66dqzz0ltbQUUVJweCa4eg/WO3+dSQGCwhuNGw5tyH89Kc4XBIkZQS4/ET+S8vWTW6zaATKAB16n+YrFL0HXkI/h+dUbJI+JXSDqdtT1Ov762YPGXLNxblsjMrBrZIkqV6Hp1HMTW7EWx3QI3mfPSo2aYy8tf4/X86gDvXAPtHwNzCG/iAlq8kLdtDUsx2NsfiUwfTmedcj7XdoTjsZcxOU27XdhLSaaIpzSY0knMfnSjIpRpAJkchIXoCetD8wSASYJ5Tt/GpZNs04u9muM8ZQzFh/e1g1qa6Q4O2Yaxr5ayaZ4KyrQHAK5lUsTGWTEz0AkmovGsOLdy4gMlHKyNRoY0PMba1XyApx1rcwB8gJHXSoNN7ZzTrBgcv5il9+3Bg6HkeR/hV0yGaKK9KxXlWICiiigAooooAKKKKACiiigAoorZbSgDpPYPhduzhxfuIWvXT4BGqoNAR0zHWfSnl/iKK0KoiNiWJkb5Xj6eVaOB3Ld5EcZsotgRr4dQCumgiNvKtnGMJbW2SoG41kmBMSSToTtHlXFyTcsj3HosWNQxLaQ8T2ut2wCuYMxJZNGEKDLMeUzHn8qq+F4r3l25dfK11tUtxqByyiN4jQa6edKu6VrjQZBYyZBmOR+fvWjF8PI8Ws7z++tkMWOPBzcmbLke7wjq3YTGG/anOQQ7Kw+AZt9RHLT2qVxO7atANeuKEXRQ7ALPRV2PyBNcy4d2mvWjKpNyILTCsYgM6AatHMETGta8TZv4lzdvszseuwHRRsB5ClS0y3Nt8D4aqTjUY8nSeHdosPc/qbsm2voY22MTqRtVd4PhA+PxF1huzG2dwpaIfzidB69KqXZ+zGLVeRDq3p3bT+U/Kn/Z/jhEAAGVjbfn70Sxe2ns8oMeb3ZJZO0PcDhAjvmgkORJ125zzk05+5pccEhZABkTEGY8idNq08PxKtDMgJJMjWZ0Ov8AMV7jrg2VIA8uvnyrI22zo9Iy4tbIYDNCjoN/OPSaXYviJCsEYrO5OrbfSt3CMdAFtrYuFgYE5nk6xAJYx05VsxlqxYcLftOwdQUAJVhrqNwDyBnXarRi7oW8kUrs47xAnvXkycx/Oo9XnjHZuzZxd9cxfLcbKGHhWdYMGWImOQ0502s9nkuTlsRhp0nKjByumZmuKCJBiYkba11feilRw3hlJtlAwOBnxN8PIdfXoKd5wBpoPb5elOuIYF7L20vWFt3i6Kmj5CnwzpeMsDBnWQamdj+D27uJDkAqtvvMmsZi7BNGJOigEidCRVM2oWODm/ARwOUlESvwTFFcyYa8yxvkIJ8wp1jpAqs4hnDlWUqQdQQQR6g19G0t432fsYtct5AT+Fxo6+jfuOlcXF658v8Akjx+htn6dx8WcKtXWMa7U94HwDEXxmtWjE7mFQ+jNv6CauPDPsxs27ue5da6gOiZcs/tkHX5RV6tWwoAUAACAAIAA5AVfVeswiqw8v8AwUw6Fv8APg4nxjgV/DEG8mVTPiBlT5SNjqdD0NQcewOWCDmcEx5V3XiWBS/ae04lXEHy6EeY3rgmPwzWrhtn4rbEH1BMn8q0+neoPUxakvkhWp0yxu10NbmHe3bLFRkJ15kAgQY3iDNJmXM0CNjHTpUy5xNnUi5BzaztqP5+tLReysCYHL3rpJvyZWj1NAdY2rRj18I6zBplhOHXSSe6crzlSq67AsYHI86sXBOz9kC6MbabIQoRlfxowJmCsoQdtTyFDklyTGLZz4OYjkayt2WYwoLHoASfpXTbH2b2LdxWe93ltraXUDKRpcGYBih1jbSKf2LPdW7K2LqWoLC+iWzBQPKBG8JkgvJJOpqk9VGLpDIaaUlZyvCdkcbcyxh7ih9mcd2sSFks8ACSPcVA4lwq7YYrdQrDFZ3UkdGGhrsV5B3mJILPbuKwsq29mWBDhtZYaj50l4rwxXtMrnNoSJMagaGk/wBb8kv9jv6T4tnKqK9YamvK3mEKKKKACiiigArYBFYRWSgkwNzoPnUMC2dk+Nmwotu7Kt1zlAjSNCTzgnT+6asvaTjSWcO1hTmvXAJ3IUNrqYjNEaDXxVQ2y98dytuEHnk05dTJ+dN8ZZZgXeczPnZRsASNF6kbVjyYo+4pfyzoY88/Z2L+ItXZTshbxGCF1dGYtt1ViPboKg4vg72yUuLJ5HQA+9XP7MEK4JF01Zm9MxkD12Pzqf2u4fKFl+JRWebe5mnHxFL9Dl5wKIwBVc3OWMD/ALdzTK5aTIIOWRsokc9iTT08Jt5GXKgEEl2EnUfETuTPIelVl72HyXHz3zatstvMAi53AnKgBMkcyYAnfabRW8Q5uL4NfD+DW7Td8S5YBgMxAHjQg6ATOVm57ivGweHsKrW8uflBZyNl0BJA1NLsT2jskZVsFRya45ukTm17vRYhiOfKtD8SxBK5WCrI8VsKqtrJ8SqDvyOuu1P2yrkRavgs64y4+bIl4iGIZQQPiyjTQdTW25g70oBC5rijM5BPIf7vNAJ6kfKseHcQd08R5kweg0Gp+fvUg4poy8zM66aeZisrm0+EdGOnjJXKTLp2Qa0tlF8DXVnvCAPEWmTMSP8AKK2dq8HZayj3YzWiGt6kGRoAQCMw2020rluLuXLVpL1t3Qm7kLKTIVEnUDlJb2qDi+L3HAzXM5+GfIb/AJj61dRk+bKTlCHFGzH4+2brYi/mXPdZ2KKXFzMxJBVnXJOuoMb6TvJsYiybncf7QwvWwyqzKBbVgLgKxmOYL6yOtVXid4ZMsnVpjkAOcUte+xIYsxIAAJJJAUQoB8gBHpWuOPdEwSy7ZcF6wt5bikKhIskuneXSXzbbgKY0Gm3lrUfCcVu4a+LoABVAqoB4MkQBvMDqdZk0s7NW719mW0CbiIbmhgkAgGP7Wo9aks4J/SZg0wSTPrpypbjFtwlz9oN0qUkdI4b2yW/irVm2gyOhLMZDBgrEoFjlA113q2iuOdneG3r+IH3Y5XXxZyYCgbk7+kc9q63YLJlW8yM+2ZQQCY/VPw/WvP8AqPp6x1LF1XP3/c6Ol1DyL5dnmPxYtrMSx+EbT1JPIClGD7SAnxG2VnUoScs8/MeYrHthiAtjEtrKWrfwyDD3FBgqVP1qiYW5eI70Wv0fhXOf7ZBAzABthO5pmj9OxZMVz7ZGbUSjKkjpN3tFZGxLfsqSNyN+Wx9q5FiLD3cVF1wM5dyRpIJczoDBkHSNBTNsS7hiz5AV8LZSZJNyAGGvNedJ7lwd7ndpK77QFJPhk6zJNdTSaPFpr2eTFmyzyVY4Th+EXKCobxCMzFtXSfwGPda0DiVu3JtoADaBGUBP94B8Sx57ilrYlVUEMpK5CPM21yj3/dSpsSxEE8sojTTNm5eZNa1yLl8ezqPYm6MTjStzIFQLdIJ1aFMDSJ1cHbYGuj8a4Zbv2ntOJV0jMNGUj4WUjbf+Zr5mwmKe1dW5bcq6EFWmSI/dyjppXRB9rV1UjuFzwRKnw67HKdvTWqThK+BmKcK+XBP45xVMC9izfVnKYS3bL7g93nUNE5tiKh28TaxlhLVnEHOLl67+j0vFcqnuyhXVQJIM6wfnSONcRuYi4bl5izRHoByHlvVdS4QZBIPUGD7iojp1K5XyRLPt+KXB2PH8XwqPexrXxGLR7QRQzIVaFYpb+JPhmSNCfOqr2643kZsMgGynOtwMCGUNpl02PWqJRTY6aN7m7FvUSqkqPa8Ir0UxPCbvd58pykgAwSDPSntpdiEm+hbRW37u36rex/hRU2FGqs0tEiayW3WY8qhsg061M4WALiu0ZUYE+cagflUVhVgs8JQ2UPiDEakjwyY9txz5VWUqRaMbPOEjPdkABMxYiJ6xqdauPBuHNexNlF1IbPqNAFMknUaCqTw7EgPAMAafxNXzsZxRLeMQmWDW3TTf4S0+fw/Wsrt5FZugl7Lrss3YC13Nt7dwkOrnwtoRJzarJgkEH51j297T27FojMCx0VQdSep8hXNu03aa5dxFw2S4a4+gXViTAA03PKl2LRcNpcVb+JPxZjnt2v7Mf7y51/CvmZiFibfJZ51GNRXNBiuP3HtFCx5ydiZ31Gtaw84WwF5PeDftEof8OWtAxCPpds5epskKfnbMj2inOGxmF7tbIRlUEmWILlmgFiYA2AEdB86bJKC4QiD9yXLInDuHKyhiAWL5FBByjaWIG51AA23PKKsvDMArCBkcbhcsAeYQbetKLs4dEKlXVnJtnblqY8jl96vPCEs3wjZIZkDl1JWToTp9JrJmnKr8G/TwhdeSBbwLLtbUTygj0j+eQqFiDBKsgB/DI1jp79N6teIw4QFld4HxT5yBqB1nU0g4rgnuxkddAVhlI57zqDr6VnjPnk1yTrhCK/iwqMuhAGYgj9UH23iq85EDKCBEwdYkkxPPeKd4y2wzLdTUggHrPnUDit5baZGsXEcroWJBJncArtyituPqkc7UvnkrWMaWNaKzKnoawrcuqOY3bL39jh/21/PDt/jtmuj8e7NWcQGOVUuna4BrPLN1Fcu+ynE5cein8aXFHrlzf+Ndsy15f1ec8WqUouuF+52NAlLDT+xL9nfCDhXvI8FiVII5pBGh8mDaU97QPazLnJVgZHmB51XuNYy7YxeEuWrb3AS9u4FBMKxTxEgaRvr0p5xDGqdCMx3AK5tv1YMrWiOoWTAnNq2OhiqdRXCFfFsH365gudWXK6H8Sg5h7ECscPgmuW7dp7aratkEAqskqMqwIgaaelNrJOUSAPLpWyuOtXkhBwj0Olji3ZyLt5inbFuASBaOVANljTQedV3iBEXcgOpnz+In6zVi7eMv3+4F1+Gf2somlZtFFZjGqOp2MZ0KwRyOulen0rrHD+yORnVyZX8PgrrAOEcrMAxoeupr17LKYZSDW8tcAALMVAiMxgc9By6xWIMcz+db2YiMiQ2tS+FW89wBjCg6sRPuBvQFLEdZA99tKttt14fh3cshxDGFUEMyCCPERsdj/JpU5UqXbHYobnb6Qj49ftWkFu0wdjOZjbWQORDkZqrFbL95nYsxJYkkk8ya102ENqoXknudhRRRVyhuwaS6jzp/mf7iGVTlzgbvo0TmGuXrS3s5l+8IX+EByflbYj6gV9Bdm8BhG4HFy2MgtkNoJLDQEHrt71nzSppf+jca4ONf0if1z7mitP8ARtv/AIh+le0rfH6He3L7EMTyisgteM0V7np5kMIFTLGNdFiSRPhB1jQ6gHaoYqThFVxGZVI2nSd9jtQ+i0ezY2BNxs2HALHU2pAZTzyg/EvSNRsasPZPA3UvA3rbJlW6fEMp1tNl0Op2f2pQvBSRoyn0kMP7hGo8xNPOzq5HbMJIs3t//abn7VVTtofGDXZ4O5woZrJL3mnPcOmSd1tx8PME/EfKq0xN18q6CNT5U34njbYUiRPQUs4O0i5G/hHy1n8hS8Sb+TL5pLiMejYwCjKv8+vnWprc70wsYSdaj4pYpzZnSIhOomTGg9PLpXSfs7xamyVOXwPGu5DSV06g5hXOHX+f3VM4Lxd8Pcz2iNdGU6gjoeY9RSM0N8aRq0+T252zrfFAVAZS20eHmDqQT0BHQxNQLmLUAkgqI0jf5zvUXAduLNweP9EYIAOokgAnMNDHTSlvGuOWrpCWmXM342hFA5sS0TH18656xSuqOv78FG7PMPaN2+LkgWrRl2OgLASyjqY5/wCU1XjgZrouOP6ySkjXKugY6CS3xfM0xxWOVbXc2tQf61yAQ7DTwSNAOTCDFKsUwZJHxJqRyg6Ej00rdji4nJzzU015Il3Dg1Cv4ToKYWrs0ETTk2jnkXs81y1ibV1FJ7u4pMbROoJ2Eia+hLd0MAymVIkHqDsa4Ln8Oj5I5Qdxzkfvq28D7dJh7QVwzgbqNweZUnTLzgmub6npZahKUFyjoaLPHE2pdM6eTUPinEbeHtNduGFX3J5BRzJpdwztEmJQHDL3rfqG5aRx5srPMeYFc/7WYu5eeb9xQASEtjYEGCBBOvma5Om9PnPJU+Eu/s6WTUxUbi7IPHOMvi7neXics/o7QPhUcp6nz/0rzD9oL9pctu7cRdoDaD0B2qLatgmssQgiOdenWHGoqNKkcWWSbldkJHYP3gYlpkkmSSd5nerpiuCTgXxIMZbvc5YJkMuZmknTlAqlLppXXCV/oK4f+YB+ZQUxJNlLaOVPcAnpUQN5A/nWV1/FXmWpKIm4LHIgBFoG4PxOcyjzFuAJHUk00w93vQ3efpM2+bX26DoBtSBlAqdhceFIB5eVIyRfgfjn4Ym4tw82XjdTqp8vPzFQatPHyLlnNzUgj0Oh/d7VVq0YpOUeRWSNS4CiiimFDdhTBY/2G+oj99PsP2jdbSgMfAoA+Wg9dKr1p4P096ZlgE1a3rGxBPsDpSskU+0MhKhZ3nrXtbsy+VFWv9At/Y1x3D2EwKXPbIq4Yi5mBB+lJLuF0PL1rPCT8ixMelbUSsjbitYflTbA2Yi48AZiVHKasXZO6St4sSQMLiDrr+FQP8VVuas3Zdf0WJP/AC136taEVMSykyrMvi1+dWHhuDK2FunKFe69tRAzTbVSZI1jxaTpINJVWatNmBhcOp598/tcAn2qsnwWh+RrBg1AxJBO8Hb1qW9RbyzvSlI0OJpOGuEDJadh+sASPlXtvgZn+ruT6OP3V7axN7ZL1xFGgVXMfIVnauXJnvHMmTmMyaj5eGV9zEuHf+CDjEuITAcBYzGDpMgSTqJg+1bsBaLKGO532mmf3o3MLjs5BaMMRpGi3Xn/ABUs4YSVgU1dclG05cdEy5pUa5vm+RHkdCK3W7Zljt8603bWlDI8ka0cjEdJj91arLlm/Oh/iUj0/n5RWfdMNF5nWgS+wmZrJLMjat4sA6ipTrl2+dVsixYMLudajrgyCGGsGdadlpXYa1GKn0ipUmG4zsnrvRiNaxB1r1qEzR4IxUz1rov3kf0Plb4Ti1BEkf7gHcedc9umNZj0qzcSxZHDQAf/AO2NgTpYUVK7BV5EzYaxM93P/VP8ajYm2n4LZX/qBp99q1obsTK/NRWxbTkfFrv5D0qtyXbByx+CORqorZeQT61o1zeIzrrU8259aumVpMg4lTkMdDNJqe4k5ASf58qRUyBWYV6qyYryp1m2uQMpOcGrN0UJL8PRVBJk7mKX4xQGhdBT3B8NYjM+pIkVt4hwViggCZ36etIWSnywKtRTn/8AXn/WWim+5H7AuFjCIsljvt8+tJeO2wpAVprVjsWWO8DoKXXrknrWSMXdgkYu4+dYi1Wm43Otll4GtOokAtWLs7ph8Welgj3vWqrtx4E0+7PXAcLio5qg/wDsU/8AjVoghJhV51Y7hhMCDzsXD/3kGq9mpz2kOQYQDdMMnv8AyKr2mWi6ZsuLpUVnqSWkSOYkfPWoVx6SjW2a8OdT8qlpZI1rRwpxnI5nat5uEgxyNWZgyfka8Mf0WMB/4Ns+14VD4JdgsvXX+NTsGsrjPLDA+11KQ2rmVg3Qgn05/SneC8XRZBz861XbNZWHDLPnW110POoLsTosZmn4dvU1I4euYAk+Ko+LsnWORFMeH2YAGsnnFVkxWTg2EAax7V53ZOp2rC7eyOVI1rN8QWtknSDoPLrSyhjetwN4qHirsLM1Le2YzanSl+KIK61ZEozw7yAakMKW8Oc6g/KmQq3TNEeiJi10g1Y8VaP3Jehxj+/dLVbxh0q18Qj7jag6nG3Z+Vq3/nUlZCZgAIrBFIBqVbsjmZO9R7+JAWY60sQK1Hj8ppkKgRoD1NTiNKYaUuBdxU+A+oik1NeMNoB5/lS2zbzMB1MU2HQufZ4iEmAJNPrOYIFZApA001NM+HcNtWRmJzNGk1hiuJqhkgMeh5UmWTc6RU0WMa4tny6+tZXMfIAuMRzMdCJrG9dFxB3YgsY8pilGPw75vIAD6CojFPsBr9/sfrPRSD7saKv7cfsC3YrghEsJjfXekt64NQBTXFceuEamT6Usv4sNuoE9KTDd5JII3r1jyrK4QDpUV3NOSsgzvNpTngV3Lhb/AFJWflMRVedzFOOGv/s139pfyaavVIlEZzofQ/lTztoYxAX9W0g9ppJbGZgvUhf+4gfvpp2uu5sXe8o/wiqrolGfDbs2lPSR7bfSK03VEk1r4J8Djlm/Mf5VjingkClNfI03cbPeHHxnl0pxbwwUtzkSKS8PcC4s89KtF22Bl86rPhmSfYpwkBcVyzYR/o6Gq1VkLybw/wCWvfQoara8qfH8UWXQ24U/hK9KYi5SbDNDRU0PVGxsOUY4sgMG5T/rVhw4XIIPp1qsYunHAcOTb1bzX051SXVic6NfEcN45B1IrZg7HJhyimuJww0PlWrD3BsRzpe7gXF8EVbRygDkaUcXwmsz8qsF9CFdhsNq0nCC4kkAnepjKuSUVVUKa67imK1t7QYcBFj8RA+lNO2SKnEMSiCFDjTzKIW/+RNOXKsdjfBW8VT/AImf9jsgHX71ePoMiCkGMGtOLlw91ZXqzkfML/CpsmXRowW8jXl71oxloqrA8j+dN8NhBuN+dQuPW8oM/iI/OaUnyJ8i5hotS7p/Koqjat19tPlTTQhLxB5aOn76jW3KkEbinqdnnclswA3n12FY4rs2yAHMNauskEqsS3bI7cUJgtUPHA5tTIOoqfY4ES0Fh/pWy1hQC4InIdKjdFcogkcOSLMxMNOlbDeRlOYENAjzqXaxKWwqvIkTAEzPWlvELqd4SnwnUfMUntgY5RRWvv6Ku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43979"/>
            <a:ext cx="27527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527985"/>
            <a:ext cx="2327279" cy="155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4" descr="Resultado de imagem para fun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16" descr="Resultado de imagem para funk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514015"/>
            <a:ext cx="1790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dicasparafestas.com.br/blog/wp-content/uploads/2010/07/festa_rock_rol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15" y="4670035"/>
            <a:ext cx="3290528" cy="204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316727" y="1772816"/>
            <a:ext cx="239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Na música...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7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>
          <a:xfrm>
            <a:off x="900113" y="620713"/>
            <a:ext cx="7793037" cy="1143000"/>
          </a:xfrm>
        </p:spPr>
        <p:txBody>
          <a:bodyPr/>
          <a:lstStyle/>
          <a:p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>Cultura é tudo o que resulta da criação humana: Podem ser coisas materiais: </a:t>
            </a:r>
          </a:p>
        </p:txBody>
      </p:sp>
      <p:sp>
        <p:nvSpPr>
          <p:cNvPr id="9219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547687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Produtos de uso cotidiano; </a:t>
            </a:r>
          </a:p>
        </p:txBody>
      </p:sp>
      <p:sp>
        <p:nvSpPr>
          <p:cNvPr id="922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15AA529-F16F-4F4A-AC5C-EA909B85AE64}" type="slidenum">
              <a:rPr lang="pt-BR" altLang="pt-BR" sz="1400" smtClean="0"/>
              <a:pPr eaLnBrk="1" hangingPunct="1"/>
              <a:t>9</a:t>
            </a:fld>
            <a:endParaRPr lang="pt-BR" altLang="pt-BR" sz="1400" smtClean="0"/>
          </a:p>
        </p:txBody>
      </p:sp>
      <p:sp>
        <p:nvSpPr>
          <p:cNvPr id="9221" name="AutoShape 5" descr="Resultado de imagem para cultura objetos manufaturad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9222" name="AutoShape 7" descr="Resultado de imagem para cultura objetos manufaturados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92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4733925"/>
            <a:ext cx="21526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2133600"/>
            <a:ext cx="2849563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284538"/>
            <a:ext cx="35147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>Cultura é tudo o que resulta da criação humana: Podem ser coisas materiais</a:t>
            </a:r>
          </a:p>
        </p:txBody>
      </p:sp>
      <p:sp>
        <p:nvSpPr>
          <p:cNvPr id="1024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547687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Objetos manufaturados: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</p:txBody>
      </p:sp>
      <p:sp>
        <p:nvSpPr>
          <p:cNvPr id="1024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4CBD8C0-1C1A-4928-BC08-3B84C29EA2C7}" type="slidenum">
              <a:rPr lang="pt-BR" altLang="pt-BR" sz="1400" smtClean="0"/>
              <a:pPr eaLnBrk="1" hangingPunct="1"/>
              <a:t>10</a:t>
            </a:fld>
            <a:endParaRPr lang="pt-BR" altLang="pt-BR" sz="1400" smtClean="0"/>
          </a:p>
        </p:txBody>
      </p:sp>
      <p:pic>
        <p:nvPicPr>
          <p:cNvPr id="10245" name="Picture 2" descr="http://www.grupoescolar.com/a/b/4EF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08275"/>
            <a:ext cx="335280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http://thumbs.dreamstime.com/x/automotive-industry-manufacture-165238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221163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/>
            </a:r>
            <a:br>
              <a:rPr lang="pt-BR" altLang="pt-BR" sz="3200" smtClean="0"/>
            </a:br>
            <a:r>
              <a:rPr lang="pt-BR" altLang="pt-BR" sz="3200" smtClean="0"/>
              <a:t>Cultura é tudo o que resulta da criação humana</a:t>
            </a:r>
          </a:p>
        </p:txBody>
      </p:sp>
      <p:sp>
        <p:nvSpPr>
          <p:cNvPr id="11267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619125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Instrumentos variados: </a:t>
            </a:r>
          </a:p>
        </p:txBody>
      </p:sp>
      <p:sp>
        <p:nvSpPr>
          <p:cNvPr id="11268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453CE2B-6659-4F69-A18E-CC9AEDCCAC0F}" type="slidenum">
              <a:rPr lang="pt-BR" altLang="pt-BR" sz="1400" smtClean="0"/>
              <a:pPr eaLnBrk="1" hangingPunct="1"/>
              <a:t>11</a:t>
            </a:fld>
            <a:endParaRPr lang="pt-BR" altLang="pt-BR" sz="1400" smtClean="0"/>
          </a:p>
        </p:txBody>
      </p:sp>
      <p:pic>
        <p:nvPicPr>
          <p:cNvPr id="11269" name="Picture 2" descr="https://encrypted-tbn3.gstatic.com/images?q=tbn:ANd9GcRLTofd8k50Y7MZxPIc9DC_IrsZai7zxxuC3c3BTDyut89T_Zwv2bX79_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1500"/>
            <a:ext cx="3800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" descr="Resultado de imagem para objetos que só tem em curiti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0" y="5337175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AutoShape 6" descr="Resultado de imagem para cultura obje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1272" name="AutoShape 8" descr="Resultado de imagem para cultura objetos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236913"/>
            <a:ext cx="36814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AutoShape 13" descr="Resultado de imagem para cru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1275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492375"/>
            <a:ext cx="1641475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2"/>
          <p:cNvSpPr>
            <a:spLocks noGrp="1"/>
          </p:cNvSpPr>
          <p:nvPr>
            <p:ph idx="1"/>
          </p:nvPr>
        </p:nvSpPr>
        <p:spPr>
          <a:xfrm>
            <a:off x="796925" y="122238"/>
            <a:ext cx="7772400" cy="1722437"/>
          </a:xfrm>
        </p:spPr>
        <p:txBody>
          <a:bodyPr/>
          <a:lstStyle/>
          <a:p>
            <a:endParaRPr lang="pt-BR" altLang="pt-BR" smtClean="0"/>
          </a:p>
          <a:p>
            <a:r>
              <a:rPr lang="pt-BR" altLang="pt-BR" smtClean="0"/>
              <a:t>Qual o traço mais marcante da cultura do estado do Paraná?</a:t>
            </a:r>
          </a:p>
        </p:txBody>
      </p:sp>
      <p:sp>
        <p:nvSpPr>
          <p:cNvPr id="12291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79552E5-E771-433C-AB54-575B0F52064E}" type="slidenum">
              <a:rPr lang="pt-BR" altLang="pt-BR" sz="1400" smtClean="0"/>
              <a:pPr eaLnBrk="1" hangingPunct="1"/>
              <a:t>12</a:t>
            </a:fld>
            <a:endParaRPr lang="pt-BR" altLang="pt-BR" sz="1400" smtClean="0"/>
          </a:p>
        </p:txBody>
      </p:sp>
      <p:pic>
        <p:nvPicPr>
          <p:cNvPr id="12292" name="Picture 2" descr="http://www.transportepress.com/site/wp-content/uploads/2012/12/Flag-paran%C3%A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2124075"/>
            <a:ext cx="29130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AutoShape 4" descr="data:image/jpeg;base64,/9j/4AAQSkZJRgABAQAAAQABAAD/2wCEAAkGBxQTEhUUExQWFhUXGSIaGRgYGR8gHxscHyEiISAkIB8gIyghGx8oHiIeJTIiJyorLi4uHiIzODMtNykuLisBCgoKBQUFDgUFDisZExkrKysrKysrKysrKysrKysrKysrKysrKysrKysrKysrKysrKysrKysrKysrKysrKysrK//AABEIAMwA9gMBIgACEQEDEQH/xAAcAAACAwEBAQEAAAAAAAAAAAAFBgMEBwIAAQj/xAA9EAACAgECBQIFAwEHBAIBBQABAgMREgQhAAUTIjEGQRQjMlFhB0JxgTNSkaGxwfAVQ9HhJHLxFiU0YqL/xAAUAQEAAAAAAAAAAAAAAAAAAAAA/8QAFBEBAAAAAAAAAAAAAAAAAAAAAP/aAAwDAQACEQMRAD8AJcy0qurMgIUOWiITAl1yUrJ1KDMGyK5bFRsL7jLq9T3Yt9I2xVe9XrG/mvkhxcBVogZHahvc1Eb4pPpgjSLs5CsrFDTWUHczEAAh96JKncqw+fUUZMHjbqb0aKgKBgT06alBsIFo1u/hiH3WR4mPMraoOmyHJRIWDOc2kCWSFYA9wCMfBPE2j0CxsrxJIGMeCR3JQQPXbJcqUxxtj4WiAeIYZWCoW1DFxFuzDC5JCmJCA5mxQxaPIArRXe+YtRGsbiEA4ogYZtuiqMQ9Kzk95JIagrKzHcWF3T6YYyLMUORSPsDDvBybv6Qa7I3Nbqb4HDVF5XkityCzA5buAUpkUUsy4gKxCqVD1uR3W54MI1EfT+gwwEhsDWTMaZCCAoKqO0ABramA4+6iJ3COzs4VVdYMnbphbBIYOMTZ91UkBl+4IXRKoUt9KMwSltlzcFmttlw3+hUAyNk92wxdZDkkTqXksqqgEspF07pEpMcQYHFVZk+kj7iND0yMNn6LSqaFTR5Bqc9RCmLeFzFp/fsqtuMzZzdIM7CRflxqV7+n3K+RB6fcTkkbHuVgxyKgKEqs0I6ZbEI0kalWR2xPfQzUEf3qyIBHbdDgtoo4ZWIQdVUUJSlpMVYCsgxGxNkY7kAdvjHrpnqytF0viASc1uZYWC7XGakExtvb7774GCePJPlPkStg7MqYHdn3bGMnZkAVbBSgbPAcqFCxoGRnoIAxYK4L92D3SvJQ+WO7ZQce24fTuijiSYRu5Kn6XeiwG8aYEN0HWwoMhLnfbcVBq/UmkjkVZZUO5HglaVlFlVRsAe7EDLcZGjYEn/6ogPifSKWct2zSIIo6IJHaR1WA+xpmJo0TwBRHxnkIsymJUDSEoylmchOpbZmluzhsgIys1HqaXqdqoVUQx5O8rRjFSTasSBTb7G8VvYcfNHPCDGVWIvIBi9KjiMG7yZEBJUgWpuj+L45+Lje52kAiOWoLGRGpMAKxRiL6mPaB5AO534APFzsPP8LZWdFLKjRs1mr6SrbdMiNVNi8u42N+CuiUdKdioQPH1MUHTxaqCsQFC2fpYoztkf7u+LpzJxMJxs+XUBb+9le/3v33412DmCyaRdREe1lpfLFJjtSqKCqXIso19rG/J4AhKyswNYlXodqx45jElI/ewW+YzCzl2niBdGELrGq9PMLvkFZWJCuMDgdzeW5Chgbx2tarliI7F0ViqCJpXj6mbOajGDuDeTqR5XdlB9uKHqDnJgAMGlad8KkjiYEQkotZRmIkqB4AFC2sgngKUDRvKknWb5aN1XZrKyRAKxwSqTFSCpAALCqyLEsrBmUxti5yJGJIjkANsrEljGbugymgBak0M8f9RXwpIEWowkdY/LYHLNSEBv6aG1V5PB/0563i1DN8QWhnc4Bg3ynj3NM8meFFmNAYnYVueAsrpJQIpMR1OiWgBlZnR3BAJDYEOSSFXGTYOaN7nNXCoNsRHDHbsrlq6yE2xNBWJPTpWKjtBFe0c7U7SyGO3C4H9qCEvI0ikNbDGmsKFDKPO54vwCRxJTgsZVFjIxKPItVKMcj3bWcqsijwEZcgK5UtEjNMMcWU7FWC0qPmFyYggCyAMqJFPVcoPlXzMWnCgOd3yPYSQLTBgXBDH+0O6iie4icenqFZlEpZsnGMjZMPDlkbF+wqwyox+/EkBzSN2ViZUkAR8pLJydFwwGLgbBqZFCEVVcBV1MoSWVtzCrCNEwo9cgX5LjELTdUKdywJ7Rx1PCKBIiygUEFAbbIlQGc2qp99jvZo1bWIkDTAFgzZF2xMgUHHom1tUOBC3VEs1jzxX0UcZM7yspVgIzJIxQxhLdGYsGKgsxJJoowWwTZASaXQlUdWIdlAaSZsGc5bkqotExNNhjlQ23o8e5XA6GQdIEEdQxhtiUOILspOKstMFx7CCpsFSLSFDJ8xzT4gugbFSLKSKcxlHewcoQCD9zVXR6Bpo2CKGZ4zNHY7I3ZGVvqz6isWLDE/vvYMOAhXRi7BYqYhIEAKqQN1dnoxhyEVT1PZdmXxxxreVW02IUzMCpKIe00GjSNsGOQWyUFDuO/twW0UwWgSIk+n50yNi4a3WQ7MzEEgZEgMvvY4qah45qykkJkpcM2LKQ1hW7bIU92QtaDAgjyFTVJJgYoY8wj/AELIsVAKASHYEEBrGJprvyAOPcXuWdRGCuPllMlfTrLgDYDBY1P0u1uGVq9mUGi3uAoaflWCSTojCSMERx184Kv0IxSQgAsFFKoBWgQ13xXh0pkky1VMx76llNtGAcKKx+DTtQQAAEUCcuL41NBZSzKyxiNi0ZHw1EEmVsRjmuIxxTIAXexWNXiVmnjjCJICxxYN1cT2NIFIMCgA+FsDYnLYBzo+hJGxTCSAHrMXBQKLY2rxBsiW3qi1WSwscTa4lviYRFIFARyFIYmXIuFCozKTSr9W4FkqxN8e12ukMfUtYukrxGXq5MpxFviYryF3QNk42QNjNDHOqyOYDGyE4h5Akqwsu9yCwmTJl2GSgoGNgUAu5SxKRv0hCxM2SkBSx2iK4SJb0CzFXOG+eF8S4SRojQ3gkYBkQRmAxExt01DBUGYJUS44tVlhRCXuacni7lQqkYGJcRhjHOxo2cU7mRiC8hA3OWWVCvrAitLCDHFHIeyXTF5SsqUcWKhY4ZdsgMWu29gbCGLWQqCkatG0VCFoqZiGORjAsGSJR5cWKY0UKni++puF+qylSi49N1bFR9VOaeGRhY/AUfSxNZ9zPnev0moCam5mP/cYG5IzRIRxvWw+5U/5meV+ttJJ/bZQurBYwyrLFGn7iP8AuGQ2QW2rtr91gz8zQuUdlTBKjKWSY3GJKhgG+KZgdkdcbskkjgJ6vk1WokC6Bo3Lk5ypIiuemwXyWVSqBguQXYlgPub2lfTyQq41KuY1IiKwZyBFNFlwJcUpxAYWBQ2Jvipz31Bpo4em0ztTEwqijMHyjBzmDGdwWyu7DAmxwCfovQMzyFZZFjXAFZApdCxy7M1pAwxJPdVVubHFqLlPK4KOo1Dyuth4l9ztuGjyUVuf7Rwa8XY4UdTPJKfmSO67kB3Jrf8APve5IA39hfEIHvv49j4/ngNK5V6r0XS1EEaNErRsVZyEUjwFxUMSax7RiH7yVBuyS85h10rwfEBusoRVaOYAdpxGBkLNTC+2tyxsWKyRV28Db8/6ceAAr/IgEfnz5/w+3AaHrfROi6ZlDyOAXZo0YFQENdxI6kRLUuLb5H2o0fOu02i0wEqCCJd44ArOHYbMgcSPGzBtyWINgk471Z5dqjLpopHUCWSFVyAaJcZSoLBiPmUaY1deO4PRVP1C0xjgQZsbnkIXfBFW0CpuRW17qpuz4PAcx/qTSIg0ZxjYMAuoZQQpyUYqlWKUZbk1v54Bw+t9UrtiQ0TOz9F16igk7bt3GhsN/H224XWH0k14N0K22/599+Cuu9PamEoJNPKuSl1GJbsH7jhYFWPtwBqL1rlGq6jTRztiIy8tybLdYowIjN+caBobChU/KuV8t1uMUMeqilVCzFcn2FA7EOK3BysePFkAphiKmmBB91byP6Hccd6DVPFIHjdkcb2DW2x3Hgg+4Ox9xwG3crKBdOFY/LjGEZEgxSvr6pkZFpSCbUk148niroo0RYjmWS881UMMS43JC9WQuTksgNG7OGwIf0vzQ6zFpYwkpldklQqqu2G/TR/ldUBf33+5vuCD9e6meI4xyxDTy0VXT7URtjJ+7MXW5AI8BfpAOPMfU+njkPxMoFlmwDB8brAoIrkD+DchUeSpW+BfpL1FPPIzBU6bBVJkBkeSRAoLWVciMFhYBYrkm+5PGX8v0pnkSNBk0jBVAW7JPsP8zxsWr0iQouGnjaKKBsLoB5G2Pbb5yWosn3bbcHgONPFHAyu1wQygoB8qFYpFYMq5kozB1JO9Elb/AHAi6Ukj6DNJ2xoYWEh+dTED+9iykplkoGSA0p9o+R6lYxGytG30RtM8YQysQwkDmS2BAUYC1BtRuGHEUsQVHzdRHDMyvmwKSRuWCIzqwqIiQAsYzVEbgFiF/mOlycZFpJGHRU4HsBGRAUG8tj9S4mwGIBrj7NOruQiFwJ8cREc1bFfqDjAAZdy5KSG23IBrQc0KuyGLDUN8tQzRBPl/QUDkhgyyA5BfwcSQOPsnM4W6hwGCQ0zZRDEoXqgQrEKfqZWDL22PcBejFDpzMUULQjvviJ2LMVUZJZVaOYNKbI7uKWuTEYsm6AJfeAHkFCSNVRFLEsVslTf9Mu9VpxhIj0rGARI7SAOhIYuWZBh3HEkt9THewRxByzmEeoIxyEboojLR5GSSBnJEZVnXspTdMjE2KN2FuWaPuEsSvgVBV8oypIO9u1jID6KNY3Z8n3Az1MifDxKHaMh2bPoYk59xGLKen5HYRdg+AN/cB91Gi6cpbG2ZwMPmKZbCt1vlYpKIwGxULkVBPnFeI5dGMdVhCZ2TTkN1kcIZHpkAjYAHEgnEqldQ7n255ek2oHRi6UJ02UjFC0hN32+YggJdiVD7YqCCDxEZY1dWUrHqMIxhOhlM6SX01VY2TEBs9r+2WwFAXm5XDHh8sDrKsIMcys+ORYGSkKIA5J+V+fqHjyvKjgxiF2vBXhjAYMLzkMWbE4LsA3g40KY3XGnyWRJzHkYz1ZY1zEYcsLxzyWYqTZWwLAXauIeeeqtOIlcuFJBi00kUmLpC6KxbpLKXssoHdQFJY2IITSczd3aTJkZ0PRmMa/2SKpNqGDF2mYjpnHyCSoNGeKOJYVgDskgBhRZFVolDA1ZIZjG4FhVYH6RSbAIB/UnUxxvp9KQsLWLlAklAI3GR7St+AQ5ANZVVGuS6aR0i+PcQiNQ0JKIihcbLSOtYsoohLDEkkhiKAGuf8kbVaYxyyB3DKVmeSRiiMfrWMLZjukuroWzbZcZ43obVB8UeF0YkJJmFyULllie9R7bj6tt+G7XfqemM7RLIZWAjRAcYaUtUlipsiDeHbVgeQWKFL6n1bOjHUS5KKBXs9xe6Y/YWPHAO/pvky6OOVmaF9Q/ZGyyMlUuRUZY2C2xaqPsCQAYvXPpltRJ1dHGM41WOTRo4aSKrKlUQYhCpBG/8WbAD8s/UTXRNH1ZBMke/TlAonEqDkoyJ3O7E3ZsE78OPKef6fVoI4g6lExMDSFZJiUI/tI6qMEsKOS++ApRwGSAUALIPi/FkVt9vqH+XBTkmngkc9eRkvEKEUHJiQKLEhUH3J9vfhu5v6SEysYk6TgAkMfkkAEFY5ABnRG9qKBUXexR+bcum08hTURtE5AIVhVqfBH3/ANvBrgNQ1/JeXR6eo44/nP0mItnhlCZELPJkF3A7a3v3uuMo1UPTco1djlTTVuLB/IF3w9fptzcPL0XKq7IkSO4UI6KTlG9LkZCDSuTsa81i9f8AULkyrWoRyz5mOZCMsSPpdnTsJYFd9ryXYGxwDB6H5kDo9OzyiQxM6iNZmLhBaoFhXEFqohrzrezdcK/6iahj8PEMsI0YKpiwqmxF7UzUoyNmmvxwy/ozqah1K5NnGyygBq7WXFqWv7qG23qx/UH+rjVqY0V7QQ2AWBIaR3Z/G+5o0aO54Ba9L8pbVTrGFOGJdyEZqRBZ7U7jkaWhvbDjWNT6lRdO+tkOQYKI6fAyfUyR44sCASbkBtlBP00Cq+gtIdOvxcpeNXVlzUZMsWwYhMiSpYbkxuAq5WK4B+tfUD6rUCiDHCDHBSYjpj9xFkgmh7jYDYbjgA3NNfJqJZJZ2LyOciTW+wAAA8AAAV9h/XgzyH0bJNH152aDTle2RkyLn2Cb7D3yOx9j7g9+nfpNZiuo1ARkpmhQU+Trd5qrWK8gHY+48W0imRHQxySSMXVVmuCNAApZVOJUqDkS2JZzV0QAE2g0XQxyWeERERokeTpAGIvOyQ/UGJZwRjkax+t4OaxdDQzSiZ2inKSpKzqidoTpqQyGSu1QMVBIHse4q/qT12gYrph1aNjqAiNG7V2jBKOO2wzE1kaJHCVzTmcuokLzSMzkk0TYF/3V+lB/9RwGgy+rtHI5yco0uLFnhAEbILFt3vRO1qQRuQeGLVtHqWZocZICw+VGAEnYbgiRG7QHNBjRJtTdpxhS2P6G/bixDO6AqsjqreaYqrfbIDz/AF+3AbFzWV9Np9TZklpkM4BJITGmNIE3U0MjKGC4sbABcXyv13pJzlIZINQvbEQEKFQO0Sufr9/qogGgSbYrHpD1Y+nAgZgkWWzfYNsVfuUGOiSCfoO+4scTeuPSoiLTQD5aBesgkRyjNva4m2iI38ALv7ClB800MKadjE7SYMCkkDDBslspIfYU1H6qBjO5UgCTyqNBORHGw8xSLAjuhlZjJjRXrImR+j6RQNgbZpyDXPFLGM2SPqxmQDwVDq243DVViwaI241vmvVklmjEEk8fdKomkSIdwrMR+5WzRw80SAzBuAIah+lK5QxIVMajESK5DYqf76AUp7Ka+l/gHitdQ9SRM63nKXUvEZBmZEHTbKMg0UFjJRsBufo1qssMenczNmp1TNCuCogOS6lUB7mYBQ2wONE9p4uSpem1IKGJnkbC5GqQMgKnTmWOmbpriMTsyt+0DgL3L9IIwCjQvkLcAAM5AVUkweOR0BQb2Wu1349wPHqiNYlngTKqjxjklcLag74x9jDFQykXsPHv7gLurkEwdYZ1kAjwLQqFTSqGUkAdQFmcUCA4IxUgb70eVcog6bBxKUmCw7aeNU6cebAkMGAJtyCCAFxusTxPqYRKskkrZzsPlxS6dlmUIyUwU5UMxkzBSAGUkqFAEPNdO+KNL81Ir6kudrcjYnBSWLEAkLEjCgSBb40Ercwk+GIxB+DmwRCilZgNiMwMXcD6ggHcu488ZF6zo6ycoxkUyE5tiSSQC140PqvYePHtxsUWm08YKhFhUHrZyoV6im8gaUqsd7U1nZdgQG4X+aem9K7rqZBqEeRlkdWhmkADd1MpQlhQqqAsV4DEgt+ieSrE0Ot1PS6Yewk2aGgBhIDiQyhiDVgHbfyOKXqzn4mkKQm41ADP3XOVLEMQzNiAWfEeTdtZqnH1VzJ59BKzaxRESGUlFzlVAMQ1FCMnJIAjUfTdAnjKipxA2obkjgPm33J+33v77eeJYYc3CLuScVVq8/ySAB5sk7b3XHCSNQuwR/kPt+eDno/nUWj1HVYTWBS9Ip7+cuoDewHij+d+As6n0DrFBpUlVUykaGQOF/8AsSFX+gvx9uF7UaeSJ8XR43IvFgUavyDuNuNE5V6m0T2Jnmiyd5pxTH4hmJOIWI4p5AyOJ7VG4LDixzHWR61HVptPqZZmAiBRkaAixkZbDFEU1RWnPt3E8AE5T+oMtLFrL1EYKlCTTRFdwQqgCQggEXuK2bhuQ6TmPfLG88DThFlzJnRvFYAlo4SarfKjbKQc+Aifp3pp4pGg1LKIScmcdSNu0MSJUVRiAauie1rHAGP0nzHRTRyxpIspQshiIchQKYMtFtrAKlaNgbm+Aqeq/TrQyy9KGUw7n5q20aggd+Nqo9lf3H2NgH9NzSXmyCCaWJZUSs5KAbwFYUtll3BGVDMtQquLnpj1rDLODqn+EcR9HrRKAHJsES5WFAJBFg0b7kFho+beiZEkebTPFHIpzh08blusNu+E0K+oDpC8fdqYHgBP6bxj4uSJwMmidB2hmDgi6DMuLed/uKo8dfqUuesjQLcnw8aSKgCjrMzkgDcEm13sjfztxF6a9QBeYxzzIq5ZCWyf7QqQzFaJW3G6+xJ9tuK2ueaTWRpp1LzxoiWhD5uBeQYit7Fl7pg1ngC/q7V9MRcs0wMjoFilwQguwAxTEMQSPJbff3HcOCPpj0WkVyauJ5NQB2aVTTDYW4B2kxO1n5d+7bce5PywaEOwWKSbuzkcMnSINMI5siJH33ClGtgS9cVuferc8YdAZ3djm0zqTO7+bXCjflStYgbKK4A96l5qumI+LVJcx9emmInY0wOWwKBdlNEBqa/Ij4zz1J6s1OtAWaRmiSsBQCivDMFADN+aA80FG3F7Q+jdRIRJqPkJKxAd1LF5N6GFjEkgg5lfHvwfhn5dosemF68TfMfUN1GYlPCpGroF7tnBXdaJ8kgk8o5FqdU4SBC5cWDsooee47H+BZ88O/JP08jADySjUtRIhhBFkbMrkEupDbX2ixRPHb/qDp8FbozSTRys6ZFRECVZNl2xtG3GI7rPk7gOaetpXGEKRwQ2XCIoNOVKk5ECrB9gN/8ADgIfVnp9UufRJOdMSS3UU2uO5I/d0hsM3rf3N7KaE/aiT4Pg/fgjLzaYp0+tJgbtczj3Ek2v7rJN/fig69o/8GuA8yfYeRY8bV/txqP6YavVCEoscnw6kiGUonTV32ZHujJGz+QhsN+arLVhJYKAd9hQ3JPjYb3xqHo8TRaKKFJFnOqLusAnMawKgJdnKkMbONxZILNE7kgOH/TqGeeQh+goJWWJcVxcm6jzIqIg2v1D+PpUwvJ3bTaeFwGSZ2iEq4vIKtm6gxFuqRmyGYFlPb3ACGDTSRrTGHTDTj+3l0pA6lB2ZXMgEgG/ksxP+c/JOe8vKrI04L+SZNRhKriwCqkIuLBm847GiDvwE0eqEKkpNOhjkEemKaYxxMLI6JEqmu4YmyLITE5WBPzFIpHkEME51Fs0cgwTB4tmIIrsBOLDBm3OKsDsH5fro9UqA6lkfUqrx4dSR+suQa1QqylQq0N1tCdztxcXSkdRep0ptNGp6nQdZGYhmEjuwZRm6shBqlDd1NXAW+SiWOaSbPVyo6hZEKRo6TLV7sI7TGq8ex3FEe470/L5pZDLC6uJEDtc7MGGwRlJ28BrxAXuXbbf3AR80cS6qGcyH4djGrNLI6KdmIKBeyHIsq9xtxeK/vNyHveNpIkjfKQCIxlMYh29VQ4pmKsi03hZDsKYHOuacy5y0a6dkmSKyqpFEN8e+uwF7X+RsoJs7lP5lq5nsTyyOSTQlJJ338Hxex8fbgNJ1GsjjbmEZ1BWKQqMpdRGWKgMpCA99i2AUArWIPkji7pNTDKZ00s/xIVQ7yyO0JQqrA2+Kg2axckqLI2oE5HLFl4bfxW39f6cNfobkksd6vpRssNds23VLFcQLDFfKuHr7Vd2AY9RrNNNoJY6j+HjxdTFH8whnLWJ5ii5qKViQzHcnyeFzX+gpg0Y08sMwm2SpN12JYvQKgKoNtY8bA8aBy6OWRl1+mjgldMmkhXbN5KzpyVVQoFhiJG73H0kcV9UsXwoLK8skjNJMrNGkYl/7oVHde5AGjGIewMTfkBn83oXXLO0Ai6jxgM2DrW4yFM5W9vx7H7HiZfQmsKwWi1qGIW3XtoFiH84mlP33288aBPr0VjP1dPAJXVVEUylFjApgyhcSwIPeBZJxyCgUKPPNHBqHrWx4sS4kggfIZWChCExtiAtEgfe7uwUX9EapVld0RFhFtlKq32h9t6ICkfniOX0lqlqORVjLxl++SMLtsQSW2bcdpN7+PNHJvVemJkeRp5ldipUxordMBlXvDqKqhRGQDHusXxxq/V+kaQldO/RXuWAlDZK0zMx78iLXZ/FfmwGj0hq0VZFrpyuIldJo8HO+wKtRWwws7WCP5s6WHm2MoSSXprlG7GdcRRxYAlyau91/pxHy/1sqQwxJo0CxP1BTm8++zup922BLUQDvXFuH9Q3SKbHS6cdVyzM5LGziACNgQFCj2G3jgO+benuYy9k2khMixj5oESsEBpTkroLFEDK9juDxW9Mzcx0f9kVW2MYjeaDJiWxKxIzE55ChiDZrZvBsS+sdRtL8HokKWuRgIpji1DJxk9LYqz/AI8EuRcz5rrsY0mjgRB1B8tAW7iVCLi7MCR9QBCn7kUQGerubJFqYpIopNNr4z84EhtyLGbZMsrMGvMVt2keAobReo3GreeVQTLtII2MdggCkK7p4BN2DW4PBH1zy5G1ypDJJJNLisqzL3JKaTuKqFNiiQoof1FBDykR6hYtQ2Clu9lILILrLfbxTD8G6vbgGbm+j5hzJNMz9OPTm1hTMLHahqyAti+KkWR7Ggtkcei9LavTOifGQwDAu2oVGGNEAr1zGrL5G2YBF/fe5rPTWo07RtpNTQZstP3jE/3cZN0dmBIxxW9xuDfAFOe6lnlXVagxl0kikboo9hqR1NVS9lWt0RsPPAGdB6ME746nmTSRMLjZVeTqlryCkk2wqyFDeQb3NcS+i9MkDG9d1VU/Vp26auB4ZkjPbe139tuKkPMuZuBLHM8iISiyqFGRdlGKAqrFmYIaIB2viTV805xA8mZmUhgZKRGAcqKJKqVHyyuwNb3V2eAtr6O0geIE6hkYWemc5B2s28aRHAEhf3MR4NE7W9J6M0gjd+9hHPvmZAzRhsgjL2LC7x+7+Mg3aG2S09Ta2PHDUSKynIbigaqwCKPaasjwOK+o9T6qXJn1EpLjGQg0GoVuFoeNtqsV5ocBp8npHT5OItE6rIgKq2RIuhatTFaBJIurwo78R8u5PoVgijePSJqUYBhqQyFgHK96kblgGAYWMqYXVcID+rNdQc6iUHxkpC1dD9u/gKK//rxA/qXWCQudQxchbLENYQtiDkD4yev54DTeT62B7Gmhj0qliWeNRI+mIBVi4CYx5L7Etj3ZLuatxdF8pl1OjnzlYRwMiFiZH6cW+Qr5dADACmJN+eMuj9Wa2MsyTyDrNk9hTkcQtklSfpAFeNuL3Jv1C1cMaRF0aJFCKrKLCr4pvO21E3VDweAfOfQ6jUaU8v0KMuIPXj1BVXG4cIh2zDEnuooQD3j3xXWQlGKSDBwSpyO6kGiCPv8AfjUuS+qBq4Bm2on1kCO/SZVwmFAEKYUV97oKbAaiQ1A8NEGi+HWWWLSQQqYDI6sykSMq7dMJ9Iod262XBxuyQwbSRNI+MStIw9kGRsfhRl5I8cMvKtPzUPlE+oiZuw5SOG2BYKVJLjyStrvlt9W+jx60zxQpo5kCwlXDadVBVbAZMGN1ia3s2gGJOPHcoE2tBllmmVohL0YVwbKBxi0imnTdlAAZe4HbzQCvTvKeZp1IZfhnMRUANpllJDKCDkDHsN1tiWsN5q+Pcd6jXZgCRNS0y9jT6SfpLKFJNFshZXPdTRtrAonj5wEr6uaLUJKxnaXpyOjpGHWS/KqAiZIAEt8MyStHdhwa03M45mSHrvJFKsxm7KJuhQUL1ozbECyCAjDeg3A7Tc3mWdVSR2MuaudZGUkHTK7R4KBv3AhVqxdhrHE8BkmlkeAM0MbLDPEIxGoRFytuoqM7AyXiNiikfuAYJNNpYniVHgWfRxQoyhsA5UX3KXomJFryVY43bXTAucPEkss4aK6TVu00eUwINQBaZQGYhkIFYKR+42CU8aNM46CO3ScwRLEESWMCnMgKgMuWFDcDyAbACF6p9UaWTQw6XSwyCnWWSWQLbvgQQMfO587CgABR4AbzT1NPI0mLvHE7tI8SSsFybclqoH+Kr72bYgmYDbtrzYA9q24+qv7bYgnelr2/jiOS9wCcf49/6/7cBOXvE0P5qr+/9K4jwIJAG/gKv58UPud6H88N36d8s0+p1BjnO9AxIPDsbysDdqXerG1n22djpJSINJEpTTxxEzqIFQGWIqBc0hHVCkhi6HfA/VlQDMofSWrOIMXRzBZTMVTLGrFG2yo/TVnfzxf0/oTU0pKseo6xoEUlHy/d1CAoXfz4P9N2+b1Bo10uGoaSeRxYiSl6fcWVXkAFsnavlvoG3Crz313rtTGI5JVCir6QC2bsZGyfIFUQPG3vwBrl2h5fy8hdXEjyUXaU5OwIZlCJFjSkUbd6B7TRugM1HqksYE0MBjkiRo42wV3YN4pApGaqo7hZstVC7XOU+nJ9W4TTqGoAsxOIAJoE35BbawDW9+OHv0enwzldL1W1Kx9OfEJIA7NvWRCKIwGp8sWIo+3AANJyaSVviNYkj5KT/aKZCT+5rtgg+3nwB5oluZetHEYi0QMbAlFkDsxET7rGA3cGAIU/3Sgx8mveufWGnvocvMirIpXUPjQlP5sZFvOTirBrceIuSckbS/8AzNXp2MIhzQo2LqZGxjP1KRlR2BYgMCa4AT6Z5ezcwiidASHIdbyDUpJIFjIj6t/cfzwy/qLy2UafxkmlnwZmoSFZUR8nPh+9gvaf5qtgH6esycx0zMSN3B6a5NvG47RRvevIP34b/WugGr0urnWSxp5BbTRydUlUQ4qpKrH/AGhFhDlt4AHAKHpP1bLoVeJ0ygkX+zYDKnvujvyCd8bxY+6kk8OEcekn0+mjAk1mnj+t107NLp1PdQeHEKxIXJaLAWTlYtG5RMNQF0s2qWKNAxieUIAjbnHNgGCk+2Vb0PbinynnOp0jyfDygXaSCNg0bj3Fiww+zKQ25ojgDXPOSrFPloJn1SgLIrIKdCe5ACtGVgO60FqKsb8SaH11qYxIs2ExkJLM606nELswrwAB3A778NfJubx8zeJ4102ln06DPM2XjXfssY9NTRBOTKb2A+v2u5HDrnlLRJAkIYRKpAnnobyMx+pLNoSGBORJo8BTHrjSzpGsrz6dFcEjESqVUWgYMHLU4X9osA2fHFiOLTzO2reDT6taWEpCqg5sR3lC2O/aoYlT9RoeCn849FaqFFlEJeGQAo8YDEBqxzRbKsb9sls1lwt54m73Aq1sEb/zYN8BqGo9J6CWI9HT6lZb6a4tYEtE3i0htWUE7DEqAVIu+Ai+h1UalpdQYWgYggwsQRijAlgcVvOh9/a96Can1dqpemJZA4ibJHaNchtjiDWIWvut378Xub+p459K0aQiEs+4jAC4jEmypBJZgWIxIv8AO/AKslf1Bv8Aj/auI9yt+4P9f/xx2gGVqNhX9f54+zb7/wCA9/8An+X34Al6W52+j1KzxqHrIFW2sEVV+QQd7ryONK5ZPLqYNOCt6qTqzQSdRh8OBIEQb2CO5cVIo4kV4vJT922/341rkGkhVNEJV1EJi0bTvIryKGBZdu0mgDi52G5U+x4AVpvV2meTPWtLBqkJjMsQYJ22MsYqJcmx3hgDVbXTNyIQR6aCeLUtMHijixMsaSWH+4Ch+6QhkkBO9/VYbDOZm5HbupnYiyT5JIN+SfuSOGv0N6jZIpdC7ApqQVQtl8uQ7Ljj4Jat/wC8AeA1HleokIMEi4wQ7RieBtQ3vXdF8uguwORJBF0bv3C96k55qIdQVV20PTURtgWn6u5KsEwcog76at7IJtSB7gI9bz0JIG1B1UbQKVZWKDIEC4leLscs+JIP04URwhc59QzSvIqMY4CdolOIrwMsQMzjQJ/A+3DJ689TzFE0jqiDFWfpPI+YPcA+SJdnvveyQb3NoON71QPsPP49v8uA27lfNU1Ol5fLJI51FvD8skOajdWAxo0SschzNdoP44x7nHLjpp5IWQq0b4VsTRordEg9pU7EjfzxoH6YtJLpdTAkrCWJhNBEFB+YR2ksd8SylSoIABNmm4D/AKnaQtqOuIpUWS0YyYHOWMlGrBiAAAo8AbbeOATi9FhZsgVVb/8AjjyNSkCq8EVv+f8AlcehT6sQARt/lf8Anx9Ma415JF5Af5/+vx/XgL/K+cTQTpNEcZI2LKSLuwVII8UQSP6/xx85vzvUTktK5Js2o2VbYsQBfizfv7cDZAxO3+I9vzwS5RyObUH5ETSAHd1F0RRP80KNeeADyzuwNjGje/j+T/44c4PRUirhMJBPImUSLRULYstiW2+4ONA7FjtwYh9OxaVBPBMs07KxW1NviSCkSVl1LBo3laNsqhiTI1zdRJ4IZ3hMFTyGUI8qg3cbDHYGySMPLURRIAxznQNqURYPhjJGUYCOzCFYVUjghilXjGtWcCRjfCD6p9VSxl4oZMVrDUyoV+awodgUlUVQMRjRIPtx1639arqHK6RW08JjVX/YZgPAcKSAq/SPfzexrhKtW3O3ilHnb8e+/wDtwBb0XyVtVqkhSMOAM2V3xUxruQWAJGRpNgT3X4Bo96q1szRP1X6cjyiJtKgKxpHCCRvVOQzLeJFXRAqgf5P6SeGOKEqyajUjP4laqEDcr7Sq6g0MaBZrJrt4Uf1Ad11DQHFRplES9Pw378j5OTZb73tvvwFL0dzFNPq9NJgLyK/uFF1ZPKgtfdtQu+Nc1REba6J375FQmOGKWRgxVgcypskrid6FEbffFeXRk6iHNZWAYnGFbkJUE9o++137efbjX/Q8CRQTTCQwQvJ1qlDGRVZUUF3yKjIrmv1GmG+54DHuWcxaOSOYYsYirgGqaj4O1Uaq69+NM9Wckh1kMeqjlYTyx1Cqwsiy0C5Bdwq7IGIbtFLtfjjLuZxssjBhWMhBJFE7mjWxFij4Hnh39H83SaFtHqJpUjQGTSiNWDdXc7Gu7HyqHYlmu6UAEpk6LkMCrofpIIdGX/Mb737HjTeTeuxq9OdHzBxGzDFZzjTbfvyBVG82+wNbEE3wF9ZcmkaFdWNMYQvy5TJOCZCgKdsVnBVw8A3vuu18JX0qCMTXh7NUf9q4Dd9JotU0kmr1EyQmrgC0dMACKd9g2bV5LKQr0L3HCPznR6bXBpnPw+qfMscxhKEpAVDInULEX8sA0Rkb4A+lPWD6dkicPNp1DA6fIKm5JJ2FN3E7eDe/DxFzcawGWJFkgjYVFJGpkWcowoC6kjVTtniCx+oUBwGec39K6vSwpNNC0cbXe4OBBoB6PZZ8X/B324CSLTeb23oV/vvxsHKOaidFkeZhA+px0sckgaivbcyuLwLBnrqUCUAAOPFPm36XQ9Wbq6lNPurRFdkOZIAZXNobAWg/dRYGyVAZWtEW2/tQrbeh48/046edjiDXn3/0P3/nhh5b6E1UzT/DhJ0hkMZZJE7mHkrZWx/P54qzeltdUmWllITKzhtS7NTeGIIOy2SRtfABzvZv6fa/x542L0fq59ZIseom0sM+lRBAqA5urKjnJWfMqFCKaoEswPjiH096djh5YGZItR1HzkliCzPCCVAIBBzCKCTjRU3QbfgvyaBJdQ50502oQKhaRcVky3Iwr6rQIWDEA2wvgMY527HV6iwhJmlsLdAh2urs1f34oxRZHaw5agPuSdgD97P3/wBOHPX+hJnhbURSQyAM5MSMMhRK4gglWYHar8ja9rNch9L6OGGKzDrdTqBccJJKWVLBVIBKUN2eRaoeF4Bi5a+og06Jqokll2ykXNnJqvmUcnagBmpK9lbdo49xS1mg08MMcTSxSNGSJIJpCoRz3AomLtGiglVC9pUrZY0ePcBW9V/p9HrJJH0E2TgDqq7FlLkCgJNyrY7kGwLWgL4yrWaV43KFWV0NMCQaP2G5B/kbcaxoXhmmwdn0iBRDAgV1knXEHOTtBZACAqEVRfIb8WvUfKotWMX02E4LCIxo6TSxRFQe3FY1BB2LFlAZdge3gFH9Lub6iJ5EhVq1ACh2iZx1YwxCruiZEFibYAYcMuu5Kr9SXUQTNpNNLJJMvVULeAzaMRsrZKwLMtKpykILGrJ6zkizuun0J1Ec+l6b9aVgqorBgq4Ue4rmAAi42SSLKt95bydn0s3/AMnVafrowkSRlaR9QB02ZSLdl7QAq/VQrb6gXvV3paKXRR6jSoIWBpNOFABVtz1GX6moZZWyju3IOQAaP0Bqu1nMMatGrli90HvHtAJyJBFf58N8KyQQyagayTQIgaFNOUzZMCen2SlqLKV7U2IBa97URy31jppF08MwaEtJlqZLUdUYnIFhRwMjXj4xBFeAwVuW+jUjkkbWGYxowjqJKEj3VKzHvIe0xXctj7EgNPKOUahYRFG66mKNAZdNGwjAbclC4J6r+OxiqEAhh3A8cssPVEeleSTQTBhKsLJgzOVVFjeQ3lmXZumwq12G54k5JGunMsWpefRaR82jgkwFjEZEzrbh/qOOW22JNUAj1fMfGogDaXRyLTavp06kkUI42J6WZNGXp923uA3Gc845w2MkGmkddJmWAYsSwoA5WxOJIyx9ybO/iHnnqJ5kaNWqG6IXIdYqex3UnFTVHFQAD96FA+o3jdlH+Z/8cB9Q5myRf+Nf++HL0FyrQyiU6vUBXUhdOvUCN1POY8WAcfPb9V+Nk/SsLAIumthut+9WNx/I40X036o5f3wzrJBp1ZJYoo0upQbyZ07pCCorMUd7/aADLJMUg1HXhGrIOPWj/eqhS5UAWmLlie6rVqbYDjF5p8myazk1kvbHc/uY2SfFnhk1vNlOlYwl43nmcsBK4KxEG0Kq1EUVBLg5WarhZa97+4H+n/K4Br/TZ1/6jE2TqqK7MYlLEDGvAVqFkC69x9+HluZpHiIpS8TTCaSJo26oRJQAAAFWJMcWIYDx5oikX9PednSa3q9IyDpMhSOsqZkogGrNhRX5407SaWbUx65xEkMepfpFfpljCnpuWABV2+p/q8bfngMl9ZTu+u1bvEY3L7o5UsoxWt1sHtqqJFEb8DtBzKaBlliYAqPbewRRU3sVIsEfnhs/Vvkr6aaBmleZ5o2DO4WyUYe6qt7OBuLAAF0Bwh6YBd2UH2/g/wBf+eOA0rkWohknh1LaifqOgVjkpCu67ZFh00NrgAbytMrYngJ6q9HS6eSXpN8UR3sEjbsHuTQYChRO4uyQOLXoHQDXP8NJKYVjRsAoGUiEsWHd20t+CCaIoDGwwH1oiazUtLI6EoEKw0ziVOyxmOmVOIcG/GI/vDgMmiViNwvce0j+Pb7fe+L2kmMLKULIw+xNMtjJWxIyVvBX3B4h1LICxAYCzQethewIG3+H+nHKtmQQhoA3uPP434DUOR83h1TL8JDDBqgnSdHCGNoDRYFaBkjsfSneGxGyknj2TLopoZWCNHKJfhZo2cYg2gLggzQZAYlaoKAQQpByqDWEOoUGMg2GB7gw9wfY/njR/TfPZmjfUFXklR8XkEZdpWYHEMe1EjCvWJ7RV0pNkGLm0+oTVxgTpo4lQvqp4QMT4EYZZEpX2agb7QdzVAVqfU8LtJDHzl00yjMkQAyyvIzFwHCVsxsYJ4YD24MHQajS8s17SOJJcXJVixMKptGoezaKveFIH1G7s3h4hogbiv8AIf04DU9NrINZGNHpYhJqUUCKSRAo6aAbua76PaEK0SwJAFkM40ebdXVMmlmgC5hFZVni9gxDXIhO2AvFu3uB7sK0eqEZDq5WVDkrqdwR4Kn3/wDdHjUvTHOtNrxGdSGGuiJVXu3kL5WFUYlkZSVKqbjAsYgBgDRp531Hznj6EMNu8cXVjeRcRi1gIWFXUbLvvZUjHhWTk0KauYSI0CUZRE+oxcMrFmdXQCOqAOIlBQ+fIHDdNomEMkssqx6hQUlOrqROjbYqRYAUod3QizleRBAFcj1PWK6nVRxzoAYWfpVLGrgYM0dBhl48E4sjL5YAOeTT6dXlkWGWdSaWXP54GxZGZ3WQxXWNkjY/yfvF3nsMk03w+mnTSvGofIqyvIjWO0o6DEMO4AeSp28ce4CtzKBJioaaUatZMi8W3Qlxs1ZqRHTEKrAsc1HaCQt3kOq1yvMHj07agbKTYzUksidQbBhvkAp3DHgbyrkcer0siSImmlhZUmmUXKNRGF7lcsSwYYmzuQ1fnikiOsMEraqRpmmdH0ijpvJTEyKoBLq52YuTiVCglVJJC/zZXSXW6nVySjTPEiO+mVgqumaFdj1SoBFPspLEEiq4rc3/AP2ZYNSuLh4jCY1VEZf3B41q3qgrgnft3HEEHOV1R6WrV2h6Rkg0mnvBwhKsJZGxPawoAhI/B3I2y7nOqkknlLr0qcjAuz4fZQSST/l/TgO/U/qKXXTCaZgWOygbKij2A28Wf8TwOSi31C69h/79v9+OtNpGkPYjO67uFUmlvyfZFr3JAH+PD/pf03HUhTVamOHPI0nce1SaDGkBoMSN9lPn2AhyXUxDlUHxGrbpK5qKNGUR1IwykdAXDZnJSMRZFKxriT1XLPpeWRqjrTrhMxjZWmWT6JSWOaPsVIc2cvHgArp+X6NNZFoYmln076eQMiYsF2ALMyhaVgTZFktj4sA1eZlJ9Iia2YPP0yHLAIIyFPTMoYBllyFgBrkOYAwJoMlSmJyB7fx/rxGhFEq1V7f6bcGOc8mk0xFtHIJASpRj4Xtsqd1BPj778BndSPcewseD/PseA6KBT3dzML8e4/244Gy5qcdvvf8Aj+T9hx2gpgci3tV35/8AdcfXrMkoQPt5BP8ATa+AgLnctX28+B/r547BUJZFNXk35/347Vh3JiQTf23B/wCe3247kLN20PyB/wCeAcf0sMketZoyVJ07LngZAtshsjJQo2+onEe44c+YeoNEnK5ANW6ySRuxUSMzddwSytgNjntRpR9q4z30G+mXUn4pW6eBBBj6gLkjHJADntlSjf8AHDt6Z18B1TQdUabpKWjDImDpK7OBErjKI9NkGNWQNwMTwHX6saXSvpY2E7NMrKypJMXJST7KxIusTt4A4yFmVAwG4PuBdfj8Vxuer5NEeQ6uHTi44urgTuxEMhkXfyx7dvwRxhu2Rol/e/ccB0HI+liWA2x/wPjfxY/rx8zqsasbUFr/AJXHKAjcEgfaxt/Q+P44kiOxvY5Hf7fb/KuA+IpP3sCyT/zwOOo5yCaG3/j8cRmQ37lh+KFf148CL7gQ349/4rgPokBHtvex2P8AXeuNL/SjU6j4XVRw6UzhnuT5oTYoFxUmxnsdyRt73xmMchUjtBIIYZKGBo3TA2GH3HvxsHL+dx63SjVIuoTVRsFlhjkMcUrKBuSwaP6SDZGWwvYA8BPouVBoZBLGmpdnWOeYs0epJJTKNw47lwtQA6gqAFFm+FHnfJtLNqtNFABps26crg2ibGwwLfKnUgoY/DHEjzXDgIJZ8fhpG+JIMA8xy6YAd3XVWGYAxIkUgFimzBrPch1EUT8tSJmwxSRonQjCdyASWxYPiWJDb3iS5uyGdeqPQeo0bMSVljC5l4wdlurZfIANbi6964X9Lq5YZEeJmR4yGDL5U/j7j7jcVt4243ptLy0ahAqCJgMENvGFYhXARwQuRRgaRu4Xd1sr+qeTaDU/GT/GlZdOSGXIM3YoREAJsL1bFUSxP33ITenfVv8A1NlE5VdTpwZIsa6ch82UJBcrQtMxQOQ3+m9ruZRT6hNPq1+HlKB1MU1h2J9maqCsFIjkC2WarH1I/qj0adJCmq0eoM8LOAjJtIjn6SCvk3ta4kGtvsz+nfUa6bTn4lG02sjtSroQ2pQ14L3m11b2aNsSFYkAwwrpJgkXNJ1+KiU2Hb4dsWOxBSTuVgF2zO4FgHYe4m0HpZV1cuqOmikSeNQFjEXawJJJypXZwQS3m9txx7gEp+SvrJZ5ptS400qmZk2S46qM5lTHl01UmwPJFkcRctn03LdOuqSStZIi/JJLAo+4SyAR00oFo2Bv6huBwxS+n0h6UWjc6v4epJF1GpqG1S1AFHu2yA+hMgx8ihXNU5XQllnj1AZKi08QpVRgQqhVFQm8SXfutfIoDgF3lPOZ9UJ10+mZ5pPrZAOkqAGlUHtjoE7EksxJ8muCvor0NotQHm1WpViikyRRuU6dGmMjGi1Ha1AUH3YUeGL01p9bqOVKI5U0UUcLRqzLcjFLW2J7IlJG5Fk7mwK4CQaX4vSCZtKkcKRNFD03CKsg+uRSMi5VgFjCBs2EjbbcAa5BBqBDLy6CPTQqUZY5pUfLUp9JfpYqfJAaRrHcCAw4m5dpIJidNr9PhNCuSxM7eKxMiyl8RGz2FVQrL9t+KXLEn+C0+p1GoCamIAwjLMyNKwWppDbASkqCFPywA19u1/Q6ccyK6pojpvhyzLi4Mxl+kq5Qq6xgiyCwZ9vpH1BW5Z19HNHCgiVYEKarU9kgZRZhUnsfqBTbDarBojfinFz+aKbmC9H42SWeiBG/TaJYwosBWTYjEqW/1vgjrdBy7R6pklbF5yzhcyYlpQZE6asenk3dkV8EgH2Odj1tqI5nfSTGCEuWSFQOmEux8sgqhI3JUA2SbvgCC+joG0TaptfiyxgtUYZA5BbpijdqCLN7Ft/fham5JKqxOirKjZFei2bdg3LKO5aFk2Nvejtwy8o9a6Z0WPmGhinWRy7zADqlmO7VtvVDtZaUAAbVxe5BzFYITNo5HuBJsraPGNLLBTE7ZkkAHNSQWJu6AAZypzNmgB7/AHv/AG49FYGQph7D7fkfnjSPWPQ1baaF1min+IbqAJFaIYwZGVUNm8VIJyver+ngfqfSMUutTS6Tq4BcpWKkYrsSVBGSncDFron3ojgEZ2A87u1UCPY+Pzj+ffgp6a9PS6ucQwtTVbuxJCr4yYb39q+/288ah6m5b8TDp102nWSLSykyr2BQiRnYZ9rNR+kZUfqG3AxtFaaWUaebTQNh0dTSjolzTM/SxeNcaC5WpyBYizwEfp/VjSdFI4kYh2TUapc6QCSi0hVSudWyKzUoxJ2YDgpyHn0MWoiEPdK6tDEjMJKLMjM0kokZaCpbEUw37TtdbnPPY+UzfCwOdRGMmdWPzInazvKNpMmJJVlJF+fA4z7mXqPUTaoTE9N0HyzGcSqkn931P72SfcigCRwDx6s0KwuDrkmV5pBbaN2EM0KhRTD6g4UWwok4nE19NfmPpCDVP1OWLUaLU4OeCOFBCramYuQRYwre9jYNDkP6hTiZG1eU6J2WNmVcrZgBszN2gnY0tDyb0Dl/PWfVtEI5tJNIEYIypcyghTIxIYgiMEUNxh3ftHAY7qPT0yymM6ecyrROEbsaYWPpB2IN0R/QcUNZoHgZlkQxyqbZX2YWAaI9rUjb88alouaa0JzDVPqmCJrF02RWIFVEojJJApWCuhsoR2/xxBz/ANMnWzKsAjMwBaSbKR0mXEUOsVAaUEGlyICki1xAAZjtIbUmx7/7fni5ofT2o1ALJC7JYHVqkG+I7zstE778Pui9G6SBJ11UOpk1H0pJER02BcJGwANR2xFrNY+ryAeG7mmo1LnTaSSEQdaN43QSoNO5C7qAInY2DsAV/m6sM75t6BGml0YknaVZsld4YixSSrVQoIZgy3v57SaHswwdTTBdRBpAumf+3u0QIjBWZ4w0jRONiWFNQfJbHFSL1COW6yMzzDUwAMHiTEvpZyKZgqKibgY3Q2d/FnJW9Retpp9RPLp3OljnoOqNu4UUC7DwxHnH22s8Br+s5ODqGlfUYLqY1QtpwYwShJTJznlas1HtBCjbcUEj1rz6fUR6bUxj4XUMwXG5XSBiWeU/9wvIMg6irq97AzTk3OWm6WilykiLgRRk2qE+cV2BY+FDWAboAtfGjrzfSfC/ByEq+mPTDRnApGwKxu0gBEZApHaxWLEjE1wDNp+WM8ckj6ZejImfQkJEgNHb9yi/ONivxVcIXJNGDDy7SSaSSGQTjU9aRAyFUVpWp08ZEViaIBG2w4Z/UDu6RNptZqZV6kMREckapJm6qwtEyXtJJbLb7HyKPrf05ptOqYQPpoZWRNRNG9QIuYosA17MQRaBSasjzwHXPtFpdTrY1kPwudgqysqyzKQQbUoSQpNO2xJoWdjSi68PNdHp/hSrFJAxnneZCjC2wY2IxSgVgLO1UQeDQ9PGGaObTTNq4Zk6ajNWaJKsmIn5bRmqdQASKok7ERyqUvzdVhefTtFFJjDOoVTbABUViXeMmzQChQoxIArgC+rjlDPBpZpNDg39gFz7R4dLDDpMT4TtWgDTHEe4XfWumeXXKNcBMOhcEenbBwuXcz5CgctiMvtXg17gOfR/LpoZ44dRFM0EwaVNMDGF6qtdSucTLSYN7lvJUlSOL8HLWV9drI9PpWzkdVRy7KZKUME7SZfm5ArgM32FAWanpOE8z1EM+sm+Xp1zVSnRV8WYdUUakJOJZlrEmqFiyXpuYidfhsJdHE/yYlZsyEVgSQWKuw6uQ/vBYzsfACxKsXTgkeaQGVZYYpIZYmZ2l7wIyQHC9vaFag23i+Dui0wg1hm1Rj0shhL6ZXYtFGRfxDhbxjcju6at9LMbJLVX1HqmHmE8ceojaDRxMzsdQuHUki2ChiaUrbMyA5DAfkD4NfKDD8UQdHHIZEaT5k8TbiFZwQW8Esr+fpDN2nIBf/ShM51aaj4VIpVkijkBVSUNUyAFomc5sEHhZhSeb9o+ZaF9QTqtGoklVfhnCOyTAYg4FVzyyZv21iF8CyxHn+rfUiTU6JkMcBcznIx9YIAzRYeWa6uQ7AbCwWHFyX1dp9TqdK+kjBNsi6iSImNXkjBEWzqc6VQfYEUN+ArcnVdGdSjaBkklZmEUEQc9EpjGQ6DBAWV8ld9juNjfGQ815W2mfpTRtG9WEsE4n6d1JBFfnjV+eeodbpeYxO6GbrxqiwQxbMkcjEk/MfGRcgwYbUaNeRD6w5e/NYjzDTRMFgjYDNaedVbuCC7XGmIsWxONCgSGPhgtFiSw8/8A1P28cTz6bIGlqtwPcn2v8cRlw5s1Vf03+59+IXqgQx38nKt6+5PAHl9RTSzRzu6ySq6ylyos4isTjWxGxG2w/A40nSc8n5pLHqIlm0zRK0U3TcFZ7KsiBiD4GZNpa5ijvfGU6bl05CsmmlIalGETEWd6uqv8eeNX5XyCTlvLesXZdY5XFWciNHlkQUy3ioWhk4o0DvsKCPlGvnTUTaDTqJ431bIuplasJDCclKoB1KRSb2s/yOLvOtFNFpYNO+sabTRuIdTksahowADTEFqQ7MAWxVSWIxNiPTPIXmZNJrZm00kec0PRbH4lpP8AvJKDixRcVCgWF83ZAYtbPLHI8T6cPMP+0q4x6mKgHZCbSNawLqTYwA32LAnfq3i76d4UfpBCqyBAI6LXSsPrFhqJABB2J3PGdI1M2+Vffe/+b8bpzfncT8rCTwzD5BjlUQyNg4SqyC4qQRkCSKBB998DLi7AxFcBPpdSVZdyuLD6d63B2/P/ACuN7l5Top5oWnWeVdTFcB687hAoJcFuptl2be529jxh/J1RZoGmbGLqoZbuxHmuXgXst7jf7ca76c/6bLqYZkOmeo3ixVVVQwYOpYN+4oPq/vAiz44C1r+QaOAzq2t6EbSpIYJZ0CyMBG3eZcpSxdLvIf68FedeozqzNpNM0kE0cSzFpI2BUWCMV+piPfarob91LHI+e8viTVPNAqys7xBGTunhZ26ZUntryjNdfL8+OCPpTk0uoCzTSMmrS4lnBBBiUUVCEb3ZyLqPmCx9uAo6r9QY9DCdDNopJpRHUtsMZslou7NbEuPqsNuSLNcZ76i9fa7UDB5CiLWKJQIH5kPeTVWbF+a4ZfXvpySOJ5eoZZtKcZCdg0L20bBNgADlH20D0thxnT6eQjqMjhf75VlUePcivce/uPvwEXxHbuR58n8/f7m+OIiPJo7+PH+H54jkix3/AJ/g0aNf89+L0UIIsGxX8j/m334B0/SLlkGp5hjOqSKkbOqOAcie2ip8gDKwfuPtw6c85I+llmg5TAQ1CZ6kOEbWAgph3H6yIgaAF+GAHXoPl2kg5QNROiM9NqiWXBwQNsGamFKAqutAk2PPA70xyDWaNZNc87IZgJCpkEiICb+dmwEqhK+YrKy1tYJ4C3Fy+GL4Z0xj1elcRRO0JUyRspLBo33LYlyr2bf33INnT+rJmlhjkjVtIty9dIZGvscKjIC9G+7O98fAJoQPzlNXrY+uk0cMihNPjkEkkXI9RT4ddjjYBIfuUgiuH5qNJy6SRdTIzyMyQyFV+apkwyiiFK2IJbb6qy/eaAlyzmS6rUSycsZISI1VkkhCLKcmLEeJAwWu8CvF5UKh1euk1OnaeXQSNFJ01cB8nUQuSXjAVWwNtTqQ/wC4AbEwc35Pp4INEdLqfhoHkWOpcJEdWQkyKGy6cmNm1oFiLHvxW5wpjnSEST6XSTBIYJbvpMv1AgnJeoFQ94N2zbHbgL/KeW/KMmq1E2kd5GwknMRdoQT01LzKxFLRKHuBs+549xW1Gi0+o1x0/M9ZFqooYcoixEZDM3dlgVVmrEWPYexsn3ART+njr4I9ZLJHDC6kwwzEhIoyVpjgRmWSNWKns8ew3qz9XVDTBI1iaSXq9XeJFK5pIoCxZXIhx77bcWBxT5bzP4aSIvOmr0KahslDC4WNYPuakTJiwCChQOxoAtz/AJ6Fml1McemOneZIxqJHYgK6IjyCMVagkjKxeV+O4hNrJ01atFp0Bl0bBIdO0oW5FYFZWYipFyHam+WRLUSMYT60076t5NQVEmmGICAGM7LZZyAcxLkoO4GwXdrY56p5Mun003wqGTVayVCZbFlsrsMbKKqBiDviAWJJskV6p5PoZF0+jgSKPVsR0yR3pGp+olf7TfvXI0wDHbc8AG0HJ9RIdTzFZF0cRkMqwtGcSAO0v4NSbZBQSSw8GqKQTNrI207xNooCy6l4j2zMpx3jA3VVlUyF6s0Nls8EfUum02kk5c2ol1MuMxtWYuWfHsdkHbihW+wWLH3PFL9Q4YuYNGsqsgijaSMgAs5tRIuQLhQoMZxKkkkV4IIC+Uc3n0+ol08kqzSPIIo5XIVSp+lLUdj9RgZPeiSCWUWY5xr25QkUQYSveUFkDOYlRMGWwIkfqWKsJTb7gcJ/NzJpdH8G6yNaCWMxFqC52oZQvymDLuaGZeyQVI4KHRQa0EfFaPUTpGLknZnZx9gSQEUFqpVIs1d2eA65LyGHl+tD8xjhni1EbyI4izWOZDmyxoAe0qSV23AXYVx95j6uX46LmKaGX4ZIWjmk6QUsWIxO7YqFYJVtdFvHvHy/1cNVqIdNLOIG05aPJCo6pBEbHdWVi6Bj5T6iO4bkzoppZ4tTM8ST6aJSbn1RKpUamRBHg62u/ewOJJAO2wVvV/M5NYdHAJ4oImylaWOcn6e0BXUYhlzJYWQO03tXA+HkEk8EMMGs1E08jCQJPJlAVQkNJePVEO9KapiV2PE/II4XZH5jooCXRWgULErBJMioCHETYou5IBXegb2P8m1Wji5q6wSDRq2kiBiMaRZydVwLR0+oAr9PnIeeAqc2j1fMpzy/URx6MQLHOpj+ZI1MwzhfJVjFgLuCRfn7WtTyjRQ6iOXWa+d3plEr6lgEkFWMlxSO1Ydng+4PBH1BFDDql1b1qpHj+HEZ6RYC81xU4DHZ8mJ2yB8LtSeWXU6pNJr9PFptM8TPEkcll2tUKs9KDavsqgbgG7AoKUWomhl1sPSn1CF26WocdXGToxKufTpwPN2N1K/knEngZAUkBVkOLIRRFGjfv44/QyjScnmIbGDT6orh3WElVTmWyJIDDHuG1jfyCct/VWeLUalZ9M2aTBlZsCELRYqSrGupsRZGwobn2Af6GSNNfpnnY9BGLSZAsq0jFboHbPHz71xoHPPVGjfXCUSzRwwxGMSRrJbySNG2IUC1jCqu5rIvtYA4GfpDyuYpqJgkTR30mLOQVKoWJC4EMCHW7I+n34j53+oecMTQwu6GUyN1MULFRQWwWBOBR9vGQHtwBzkD6uWaSbSxxSQxKIejqMopEq3GzIQKzPihWIHvd7ScnlaRpG5hNpQ83/8AGGJBJK2FdWJAZv7puvsb4Hc16+l1On1OsEUGnKCHpQaiZWGxwMjhVRyG27iFAYncAkcwaGJZtbAmpmm1H1Ix1jKsULIjdQtZxxLEXTWK8A7BPzH05LqX1awiCaaORYll1LW0aqkcgAHScYhyw8iwzA+1TepvUepi0xjOlDSwBDK5eMRFkCSjpgkPIu9EBb8iyRwJ02t0Cx6lYuYSxagOS2pEjyB1qw3uJgBUbe+3tYv0HPPiGgRJZlE6ssk0gNNgHVTC8kSpG0irsbULnRDHwBz1DpJYug8w02j08Dl2aNM1uRGiB6eAC4lwDZasr8LfAj1NynQumilSCOcrIG1Mmnh6cbxkEEs4AjZephY8lcqrfhjaWWbl2oi1MucbpJH8TIsSIRbKpy6i2wr6sACdxtwAh9Sa3V6LuRMQrJNiVTrJR3QSgKEKY029gyfT7Ac5pGeZPNoismkiiZVLHAl2XF1wQkhV/dkPIxG3cAA9Tc0l+N0fLtRIsMUQDyPGCFmQKdgi3QIUgodlJPkKCSGn563MYItVDo3Os0n/AHCPk5Cg62rZSqQSQFDFSAfw130jyh9HJLrtS6ar4lM3mjQlo9rIULlnCRuCtEYqMTfaFvnPPNFKo00YHQ/7syxnpQCsgMqxjkO9N+z6jvQNZNPI+s0UcU0TaTSKZSwCkqaMSR5AhaKlq7Qe3ezXFTlHO9bGkuqQRTaeQ9SPTk4SNEiqnUj2pQ9ZYMO4kVXuH5jNqF1U+r1Wg1EemOmMcEcDxuaDBiWALJRFsQQQoAoGr4AfBpoX18qTamTTxaWS9LWLQpI27fWpU2cGEY27+2vAaeYzpq2l5XParDEjy4SL3YlGUqWPZGFAL3TjNaB+pgGmOogZtVqY9HOEQhI0NKO0/VjGIzJhamwLoAVagrOhh0Wo1WU6GBXaVpYRGV6akqIsVUWVxNtXg221cA7+jRo5ImEnK31TiST/AOS0EUnWVWpWDs1NsQCU7bUkVdce4E6P1FNyrUNoItTpp9OiZxmdipjyIOBdFNne6rwf2+OPcA3+gfTWihgj1NL1Y2fOcucS6M0TOCTSqaJA8Cx78IWo56JdLqdE0app3ln6M+DYO5kLxVJ9Ci/sDkAfHg2eUeml1kZikn1Cwq2Swo6hAXlNmipv77k0Sa224O8m1jH01FK1FowrKCNgYpxht+AoH8DgK/J9ZPo4Im1JZoYoxCWaJo8ABdorfMl7QgYsqGkGPurVPVfOp5JNDrVX4XTBGKatUErrmpXGRdlUHag1gGiTYIEPo++eR6huYMzgZ9NEOKxkKpyUDy253bLbbwTdlvVM59P6VuwNO40rkIP7PJk2U9oJVa8VuduA4k9PMky6wzT6mPpuNUVkRpGCESYIb7lJu41rsU+LppOfc/1eoig1gCaQpJcMcymiGDZGR2oFMFLYqPJXcnHg16h1lctinSOKOSWJYckQLhHIgZlSvpW/bfxwsfpz6sn5jrtPp9UI3SBXlBx7mdQUXPejQYnYDeib4D3o7nWnf/qMk0ixZIHSr7o443UiPO77i2Qols9wLI441OMiaaKGWJ/iYki6YRXVemFzklq7CEDGzuSDdLu7epNDG/MuX2i0VmDLQpgjRFQR7gFmNeOKvPNNFHzKJo4o48IpSQihQ+JhZc8aLU24/gcBDyYazl2lllhdtRp4Ea49SDGwEQOXTYXagqayQX96PFLlPMdQ/LEOjhxRZY5ZpNVSiYZAyOEQsQnUGbG/pyADbjhT9U/qprT1dOFgWJi0RAjJtCoB+pj5BPDJyv8AUbVSaIz9OBHJSPsRqCmQJsCxFgMavbxtwBvSaOV1kkMzyayQB0E9qj0TiqRAlokVtwbNg21+AJ12mj1OneDXoqtE5SbVB8nhnYWCy4DDTsMQrBj2hQa7qvaGZtNrOTIhLLqYJAwk7sAQsnYTuvdtVnbb2FKnq7WZcy5pI6hjDBigydQQhjIywZc+43TWLA22HAXhq4INDEE5Y+kMuKHVSXGFlVS1hhc5QlTv27E7jgtzp3OhXXZx/HaWpTkCV6ZB7CCdlxa17t2Aokm+B/LuSNzKZtFqdVqTBp4NPPEqlAQ8kQJ3KEkCzQ9r4s+ltQ2o5rFHO3UjWBp1VgKEwpA52t2C3Ra6vauAm+N0mSzPI0kOoibT6lpYmHTQbZAj+zVixQ0d8kbfEkif1I1q6jSaYaTTSdCEB+vgUjVCtYqpAOJ7Te1UvnerHN1Gk1UukiA6EsRPTfuEZZ4wemDsv1WF3UEDarBt6Beg/NNAtvptOivEkhLYlh3Df9pIvHxd15PAAv0z1msiS49LnHqi6JK2owQMASSUpySAh7gASBW9DiprF+QvK9QscciAmPVFyVlQAnGOwgYNJSgE9pL+KHDsshj0PIMdvmwf/wCoJMv8bP8AjxY576f08k+hhkjV431L5AgbgJPJX4BYC6q/fgLvOIte82ly0+mkEZEuSTFWYhSpCK9qD3+7EVtkL4E8x5lopSvUTSdJdT815DHaIQQVI+q8rX7bVuOCPOeQQ6WXRR6fqRxTz9KSMSuUMeDuVCsxCWV3xqwT9+LPN9Mj6jQwlV6T/ExFAooKmLJQqhi0aEfxwCZ6i0/Lo3STlZhYzFoNRHHI5iEboe51SyigqLqgRlf3EvJcJdC+hfUadI4Q4kKSCRShLOrIVaiqq9Et9OJJA2PDT63mMPLmMXYxKRBl2Kq8gQ4n2IU0DvwP9S6GKOOcrEgCyuuIFKerGUc0K3YGzVb78AC0PpPraWLmKTxB0hWSKEQBkLxqFfIWcgzq30qCMh78FfU3qaDVaDR6+JQ08U6FI1GRLqfmxA4lsSmR8DYK324+tyjTz8k0UkkERcdHuCKCe9VYEgXTD6vvfEfoTSRvzPmLdNEZI9PTRjE2y5MdtgSwFgAA1uNzYS6P1/p11UkOhh7pR1SkgaJRIFJkNYM9sgTYJuVJ974AOpi1fwPMJ1GmdXBETsqRyYiS33BK4MAQcUZhkQSCeHf1rpEOh1ExHdGglStqdaaxW4vcGiNifubGer9DEOXS6lI1SdlW5FvLcKDbElmsbdxO3+PABZdUul0/R0GrOqZnVItMkil3IUqzUvcq2M67lpRsBbcefns/LtCmn5hlHLHCp0yo4xfEsuL15ZQVtbYbAngZ6NkH/QtTOEQTaOXOGUKA9rg4DMN2Fswo/tNcaX6og6o0c1lJcqDpQZQ4BYAkGgcR/TgEXl0fMpeWgpDBGsqmHfrZ+TGT01RsSdzlYABuqG8um9KTzaPoaiSJJkkESzJn1Ym32cY/MDRsNwR2ML2HFz0b6unPMeYaU4GNDJMtg2GsWBvWJNmq8k8A+SesdTPzHuKJ1U3wQbdJmqruyQKN3t4qgQFuLTaRoRBOiQLG1qI2CHMdkoLMcnIkUgk7kBD9uPcCf0urW6+SXUqJGkgZ2vYZZxgUB9l2/wDZJPzgP//Z"/>
          <p:cNvSpPr>
            <a:spLocks noChangeAspect="1" noChangeArrowheads="1"/>
          </p:cNvSpPr>
          <p:nvPr/>
        </p:nvSpPr>
        <p:spPr bwMode="auto">
          <a:xfrm>
            <a:off x="18732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2294" name="AutoShape 6" descr="data:image/jpeg;base64,/9j/4AAQSkZJRgABAQAAAQABAAD/2wCEAAkGBxQTEhUUExQWFhUXGSIaGRgYGR8gHxscHyEiISAkIB8gIyghGx8oHiIeJTIiJyorLi4uHiIzODMtNykuLisBCgoKBQUFDgUFDisZExkrKysrKysrKysrKysrKysrKysrKysrKysrKysrKysrKysrKysrKysrKysrKysrKysrK//AABEIAMwA9gMBIgACEQEDEQH/xAAcAAACAwEBAQEAAAAAAAAAAAAFBgMEBwIAAQj/xAA9EAACAgECBQIFAwEHBAIBBQABAgMREgQhAAUTIjEGQRQjMlFhB0JxgTNSkaGxwfAVQ9HhJHLxFiU0YqL/xAAUAQEAAAAAAAAAAAAAAAAAAAAA/8QAFBEBAAAAAAAAAAAAAAAAAAAAAP/aAAwDAQACEQMRAD8AJcy0qurMgIUOWiITAl1yUrJ1KDMGyK5bFRsL7jLq9T3Yt9I2xVe9XrG/mvkhxcBVogZHahvc1Eb4pPpgjSLs5CsrFDTWUHczEAAh96JKncqw+fUUZMHjbqb0aKgKBgT06alBsIFo1u/hiH3WR4mPMraoOmyHJRIWDOc2kCWSFYA9wCMfBPE2j0CxsrxJIGMeCR3JQQPXbJcqUxxtj4WiAeIYZWCoW1DFxFuzDC5JCmJCA5mxQxaPIArRXe+YtRGsbiEA4ogYZtuiqMQ9Kzk95JIagrKzHcWF3T6YYyLMUORSPsDDvBybv6Qa7I3Nbqb4HDVF5XkityCzA5buAUpkUUsy4gKxCqVD1uR3W54MI1EfT+gwwEhsDWTMaZCCAoKqO0ABramA4+6iJ3COzs4VVdYMnbphbBIYOMTZ91UkBl+4IXRKoUt9KMwSltlzcFmttlw3+hUAyNk92wxdZDkkTqXksqqgEspF07pEpMcQYHFVZk+kj7iND0yMNn6LSqaFTR5Bqc9RCmLeFzFp/fsqtuMzZzdIM7CRflxqV7+n3K+RB6fcTkkbHuVgxyKgKEqs0I6ZbEI0kalWR2xPfQzUEf3qyIBHbdDgtoo4ZWIQdVUUJSlpMVYCsgxGxNkY7kAdvjHrpnqytF0viASc1uZYWC7XGakExtvb7774GCePJPlPkStg7MqYHdn3bGMnZkAVbBSgbPAcqFCxoGRnoIAxYK4L92D3SvJQ+WO7ZQce24fTuijiSYRu5Kn6XeiwG8aYEN0HWwoMhLnfbcVBq/UmkjkVZZUO5HglaVlFlVRsAe7EDLcZGjYEn/6ogPifSKWct2zSIIo6IJHaR1WA+xpmJo0TwBRHxnkIsymJUDSEoylmchOpbZmluzhsgIys1HqaXqdqoVUQx5O8rRjFSTasSBTb7G8VvYcfNHPCDGVWIvIBi9KjiMG7yZEBJUgWpuj+L45+Lje52kAiOWoLGRGpMAKxRiL6mPaB5AO534APFzsPP8LZWdFLKjRs1mr6SrbdMiNVNi8u42N+CuiUdKdioQPH1MUHTxaqCsQFC2fpYoztkf7u+LpzJxMJxs+XUBb+9le/3v33412DmCyaRdREe1lpfLFJjtSqKCqXIso19rG/J4AhKyswNYlXodqx45jElI/ewW+YzCzl2niBdGELrGq9PMLvkFZWJCuMDgdzeW5Chgbx2tarliI7F0ViqCJpXj6mbOajGDuDeTqR5XdlB9uKHqDnJgAMGlad8KkjiYEQkotZRmIkqB4AFC2sgngKUDRvKknWb5aN1XZrKyRAKxwSqTFSCpAALCqyLEsrBmUxti5yJGJIjkANsrEljGbugymgBak0M8f9RXwpIEWowkdY/LYHLNSEBv6aG1V5PB/0563i1DN8QWhnc4Bg3ynj3NM8meFFmNAYnYVueAsrpJQIpMR1OiWgBlZnR3BAJDYEOSSFXGTYOaN7nNXCoNsRHDHbsrlq6yE2xNBWJPTpWKjtBFe0c7U7SyGO3C4H9qCEvI0ikNbDGmsKFDKPO54vwCRxJTgsZVFjIxKPItVKMcj3bWcqsijwEZcgK5UtEjNMMcWU7FWC0qPmFyYggCyAMqJFPVcoPlXzMWnCgOd3yPYSQLTBgXBDH+0O6iie4icenqFZlEpZsnGMjZMPDlkbF+wqwyox+/EkBzSN2ViZUkAR8pLJydFwwGLgbBqZFCEVVcBV1MoSWVtzCrCNEwo9cgX5LjELTdUKdywJ7Rx1PCKBIiygUEFAbbIlQGc2qp99jvZo1bWIkDTAFgzZF2xMgUHHom1tUOBC3VEs1jzxX0UcZM7yspVgIzJIxQxhLdGYsGKgsxJJoowWwTZASaXQlUdWIdlAaSZsGc5bkqotExNNhjlQ23o8e5XA6GQdIEEdQxhtiUOILspOKstMFx7CCpsFSLSFDJ8xzT4gugbFSLKSKcxlHewcoQCD9zVXR6Bpo2CKGZ4zNHY7I3ZGVvqz6isWLDE/vvYMOAhXRi7BYqYhIEAKqQN1dnoxhyEVT1PZdmXxxxreVW02IUzMCpKIe00GjSNsGOQWyUFDuO/twW0UwWgSIk+n50yNi4a3WQ7MzEEgZEgMvvY4qah45qykkJkpcM2LKQ1hW7bIU92QtaDAgjyFTVJJgYoY8wj/AELIsVAKASHYEEBrGJprvyAOPcXuWdRGCuPllMlfTrLgDYDBY1P0u1uGVq9mUGi3uAoaflWCSTojCSMERx184Kv0IxSQgAsFFKoBWgQ13xXh0pkky1VMx76llNtGAcKKx+DTtQQAAEUCcuL41NBZSzKyxiNi0ZHw1EEmVsRjmuIxxTIAXexWNXiVmnjjCJICxxYN1cT2NIFIMCgA+FsDYnLYBzo+hJGxTCSAHrMXBQKLY2rxBsiW3qi1WSwscTa4lviYRFIFARyFIYmXIuFCozKTSr9W4FkqxN8e12ukMfUtYukrxGXq5MpxFviYryF3QNk42QNjNDHOqyOYDGyE4h5Akqwsu9yCwmTJl2GSgoGNgUAu5SxKRv0hCxM2SkBSx2iK4SJb0CzFXOG+eF8S4SRojQ3gkYBkQRmAxExt01DBUGYJUS44tVlhRCXuacni7lQqkYGJcRhjHOxo2cU7mRiC8hA3OWWVCvrAitLCDHFHIeyXTF5SsqUcWKhY4ZdsgMWu29gbCGLWQqCkatG0VCFoqZiGORjAsGSJR5cWKY0UKni++puF+qylSi49N1bFR9VOaeGRhY/AUfSxNZ9zPnev0moCam5mP/cYG5IzRIRxvWw+5U/5meV+ttJJ/bZQurBYwyrLFGn7iP8AuGQ2QW2rtr91gz8zQuUdlTBKjKWSY3GJKhgG+KZgdkdcbskkjgJ6vk1WokC6Bo3Lk5ypIiuemwXyWVSqBguQXYlgPub2lfTyQq41KuY1IiKwZyBFNFlwJcUpxAYWBQ2Jvipz31Bpo4em0ztTEwqijMHyjBzmDGdwWyu7DAmxwCfovQMzyFZZFjXAFZApdCxy7M1pAwxJPdVVubHFqLlPK4KOo1Dyuth4l9ztuGjyUVuf7Rwa8XY4UdTPJKfmSO67kB3Jrf8APve5IA39hfEIHvv49j4/ngNK5V6r0XS1EEaNErRsVZyEUjwFxUMSax7RiH7yVBuyS85h10rwfEBusoRVaOYAdpxGBkLNTC+2tyxsWKyRV28Db8/6ceAAr/IgEfnz5/w+3AaHrfROi6ZlDyOAXZo0YFQENdxI6kRLUuLb5H2o0fOu02i0wEqCCJd44ArOHYbMgcSPGzBtyWINgk471Z5dqjLpopHUCWSFVyAaJcZSoLBiPmUaY1deO4PRVP1C0xjgQZsbnkIXfBFW0CpuRW17qpuz4PAcx/qTSIg0ZxjYMAuoZQQpyUYqlWKUZbk1v54Bw+t9UrtiQ0TOz9F16igk7bt3GhsN/H224XWH0k14N0K22/599+Cuu9PamEoJNPKuSl1GJbsH7jhYFWPtwBqL1rlGq6jTRztiIy8tybLdYowIjN+caBobChU/KuV8t1uMUMeqilVCzFcn2FA7EOK3BysePFkAphiKmmBB91byP6Hccd6DVPFIHjdkcb2DW2x3Hgg+4Ox9xwG3crKBdOFY/LjGEZEgxSvr6pkZFpSCbUk148niroo0RYjmWS881UMMS43JC9WQuTksgNG7OGwIf0vzQ6zFpYwkpldklQqqu2G/TR/ldUBf33+5vuCD9e6meI4xyxDTy0VXT7URtjJ+7MXW5AI8BfpAOPMfU+njkPxMoFlmwDB8brAoIrkD+DchUeSpW+BfpL1FPPIzBU6bBVJkBkeSRAoLWVciMFhYBYrkm+5PGX8v0pnkSNBk0jBVAW7JPsP8zxsWr0iQouGnjaKKBsLoB5G2Pbb5yWosn3bbcHgONPFHAyu1wQygoB8qFYpFYMq5kozB1JO9Elb/AHAi6Ukj6DNJ2xoYWEh+dTED+9iykplkoGSA0p9o+R6lYxGytG30RtM8YQysQwkDmS2BAUYC1BtRuGHEUsQVHzdRHDMyvmwKSRuWCIzqwqIiQAsYzVEbgFiF/mOlycZFpJGHRU4HsBGRAUG8tj9S4mwGIBrj7NOruQiFwJ8cREc1bFfqDjAAZdy5KSG23IBrQc0KuyGLDUN8tQzRBPl/QUDkhgyyA5BfwcSQOPsnM4W6hwGCQ0zZRDEoXqgQrEKfqZWDL22PcBejFDpzMUULQjvviJ2LMVUZJZVaOYNKbI7uKWuTEYsm6AJfeAHkFCSNVRFLEsVslTf9Mu9VpxhIj0rGARI7SAOhIYuWZBh3HEkt9THewRxByzmEeoIxyEboojLR5GSSBnJEZVnXspTdMjE2KN2FuWaPuEsSvgVBV8oypIO9u1jID6KNY3Z8n3Az1MifDxKHaMh2bPoYk59xGLKen5HYRdg+AN/cB91Gi6cpbG2ZwMPmKZbCt1vlYpKIwGxULkVBPnFeI5dGMdVhCZ2TTkN1kcIZHpkAjYAHEgnEqldQ7n255ek2oHRi6UJ02UjFC0hN32+YggJdiVD7YqCCDxEZY1dWUrHqMIxhOhlM6SX01VY2TEBs9r+2WwFAXm5XDHh8sDrKsIMcys+ORYGSkKIA5J+V+fqHjyvKjgxiF2vBXhjAYMLzkMWbE4LsA3g40KY3XGnyWRJzHkYz1ZY1zEYcsLxzyWYqTZWwLAXauIeeeqtOIlcuFJBi00kUmLpC6KxbpLKXssoHdQFJY2IITSczd3aTJkZ0PRmMa/2SKpNqGDF2mYjpnHyCSoNGeKOJYVgDskgBhRZFVolDA1ZIZjG4FhVYH6RSbAIB/UnUxxvp9KQsLWLlAklAI3GR7St+AQ5ANZVVGuS6aR0i+PcQiNQ0JKIihcbLSOtYsoohLDEkkhiKAGuf8kbVaYxyyB3DKVmeSRiiMfrWMLZjukuroWzbZcZ43obVB8UeF0YkJJmFyULllie9R7bj6tt+G7XfqemM7RLIZWAjRAcYaUtUlipsiDeHbVgeQWKFL6n1bOjHUS5KKBXs9xe6Y/YWPHAO/pvky6OOVmaF9Q/ZGyyMlUuRUZY2C2xaqPsCQAYvXPpltRJ1dHGM41WOTRo4aSKrKlUQYhCpBG/8WbAD8s/UTXRNH1ZBMke/TlAonEqDkoyJ3O7E3ZsE78OPKef6fVoI4g6lExMDSFZJiUI/tI6qMEsKOS++ApRwGSAUALIPi/FkVt9vqH+XBTkmngkc9eRkvEKEUHJiQKLEhUH3J9vfhu5v6SEysYk6TgAkMfkkAEFY5ABnRG9qKBUXexR+bcum08hTURtE5AIVhVqfBH3/ANvBrgNQ1/JeXR6eo44/nP0mItnhlCZELPJkF3A7a3v3uuMo1UPTco1djlTTVuLB/IF3w9fptzcPL0XKq7IkSO4UI6KTlG9LkZCDSuTsa81i9f8AULkyrWoRyz5mOZCMsSPpdnTsJYFd9ryXYGxwDB6H5kDo9OzyiQxM6iNZmLhBaoFhXEFqohrzrezdcK/6iahj8PEMsI0YKpiwqmxF7UzUoyNmmvxwy/ozqah1K5NnGyygBq7WXFqWv7qG23qx/UH+rjVqY0V7QQ2AWBIaR3Z/G+5o0aO54Ba9L8pbVTrGFOGJdyEZqRBZ7U7jkaWhvbDjWNT6lRdO+tkOQYKI6fAyfUyR44sCASbkBtlBP00Cq+gtIdOvxcpeNXVlzUZMsWwYhMiSpYbkxuAq5WK4B+tfUD6rUCiDHCDHBSYjpj9xFkgmh7jYDYbjgA3NNfJqJZJZ2LyOciTW+wAAA8AAAV9h/XgzyH0bJNH152aDTle2RkyLn2Cb7D3yOx9j7g9+nfpNZiuo1ARkpmhQU+Trd5qrWK8gHY+48W0imRHQxySSMXVVmuCNAApZVOJUqDkS2JZzV0QAE2g0XQxyWeERERokeTpAGIvOyQ/UGJZwRjkax+t4OaxdDQzSiZ2inKSpKzqidoTpqQyGSu1QMVBIHse4q/qT12gYrph1aNjqAiNG7V2jBKOO2wzE1kaJHCVzTmcuokLzSMzkk0TYF/3V+lB/9RwGgy+rtHI5yco0uLFnhAEbILFt3vRO1qQRuQeGLVtHqWZocZICw+VGAEnYbgiRG7QHNBjRJtTdpxhS2P6G/bixDO6AqsjqreaYqrfbIDz/AF+3AbFzWV9Np9TZklpkM4BJITGmNIE3U0MjKGC4sbABcXyv13pJzlIZINQvbEQEKFQO0Sufr9/qogGgSbYrHpD1Y+nAgZgkWWzfYNsVfuUGOiSCfoO+4scTeuPSoiLTQD5aBesgkRyjNva4m2iI38ALv7ClB800MKadjE7SYMCkkDDBslspIfYU1H6qBjO5UgCTyqNBORHGw8xSLAjuhlZjJjRXrImR+j6RQNgbZpyDXPFLGM2SPqxmQDwVDq243DVViwaI241vmvVklmjEEk8fdKomkSIdwrMR+5WzRw80SAzBuAIah+lK5QxIVMajESK5DYqf76AUp7Ka+l/gHitdQ9SRM63nKXUvEZBmZEHTbKMg0UFjJRsBufo1qssMenczNmp1TNCuCogOS6lUB7mYBQ2wONE9p4uSpem1IKGJnkbC5GqQMgKnTmWOmbpriMTsyt+0DgL3L9IIwCjQvkLcAAM5AVUkweOR0BQb2Wu1349wPHqiNYlngTKqjxjklcLag74x9jDFQykXsPHv7gLurkEwdYZ1kAjwLQqFTSqGUkAdQFmcUCA4IxUgb70eVcog6bBxKUmCw7aeNU6cebAkMGAJtyCCAFxusTxPqYRKskkrZzsPlxS6dlmUIyUwU5UMxkzBSAGUkqFAEPNdO+KNL81Ir6kudrcjYnBSWLEAkLEjCgSBb40Ercwk+GIxB+DmwRCilZgNiMwMXcD6ggHcu488ZF6zo6ycoxkUyE5tiSSQC140PqvYePHtxsUWm08YKhFhUHrZyoV6im8gaUqsd7U1nZdgQG4X+aem9K7rqZBqEeRlkdWhmkADd1MpQlhQqqAsV4DEgt+ieSrE0Ot1PS6Yewk2aGgBhIDiQyhiDVgHbfyOKXqzn4mkKQm41ADP3XOVLEMQzNiAWfEeTdtZqnH1VzJ59BKzaxRESGUlFzlVAMQ1FCMnJIAjUfTdAnjKipxA2obkjgPm33J+33v77eeJYYc3CLuScVVq8/ySAB5sk7b3XHCSNQuwR/kPt+eDno/nUWj1HVYTWBS9Ip7+cuoDewHij+d+As6n0DrFBpUlVUykaGQOF/8AsSFX+gvx9uF7UaeSJ8XR43IvFgUavyDuNuNE5V6m0T2Jnmiyd5pxTH4hmJOIWI4p5AyOJ7VG4LDixzHWR61HVptPqZZmAiBRkaAixkZbDFEU1RWnPt3E8AE5T+oMtLFrL1EYKlCTTRFdwQqgCQggEXuK2bhuQ6TmPfLG88DThFlzJnRvFYAlo4SarfKjbKQc+Aifp3pp4pGg1LKIScmcdSNu0MSJUVRiAauie1rHAGP0nzHRTRyxpIspQshiIchQKYMtFtrAKlaNgbm+Aqeq/TrQyy9KGUw7n5q20aggd+Nqo9lf3H2NgH9NzSXmyCCaWJZUSs5KAbwFYUtll3BGVDMtQquLnpj1rDLODqn+EcR9HrRKAHJsES5WFAJBFg0b7kFho+beiZEkebTPFHIpzh08blusNu+E0K+oDpC8fdqYHgBP6bxj4uSJwMmidB2hmDgi6DMuLed/uKo8dfqUuesjQLcnw8aSKgCjrMzkgDcEm13sjfztxF6a9QBeYxzzIq5ZCWyf7QqQzFaJW3G6+xJ9tuK2ueaTWRpp1LzxoiWhD5uBeQYit7Fl7pg1ngC/q7V9MRcs0wMjoFilwQguwAxTEMQSPJbff3HcOCPpj0WkVyauJ5NQB2aVTTDYW4B2kxO1n5d+7bce5PywaEOwWKSbuzkcMnSINMI5siJH33ClGtgS9cVuferc8YdAZ3djm0zqTO7+bXCjflStYgbKK4A96l5qumI+LVJcx9emmInY0wOWwKBdlNEBqa/Ij4zz1J6s1OtAWaRmiSsBQCivDMFADN+aA80FG3F7Q+jdRIRJqPkJKxAd1LF5N6GFjEkgg5lfHvwfhn5dosemF68TfMfUN1GYlPCpGroF7tnBXdaJ8kgk8o5FqdU4SBC5cWDsooee47H+BZ88O/JP08jADySjUtRIhhBFkbMrkEupDbX2ixRPHb/qDp8FbozSTRys6ZFRECVZNl2xtG3GI7rPk7gOaetpXGEKRwQ2XCIoNOVKk5ECrB9gN/8ADgIfVnp9UufRJOdMSS3UU2uO5I/d0hsM3rf3N7KaE/aiT4Pg/fgjLzaYp0+tJgbtczj3Ek2v7rJN/fig69o/8GuA8yfYeRY8bV/txqP6YavVCEoscnw6kiGUonTV32ZHujJGz+QhsN+arLVhJYKAd9hQ3JPjYb3xqHo8TRaKKFJFnOqLusAnMawKgJdnKkMbONxZILNE7kgOH/TqGeeQh+goJWWJcVxcm6jzIqIg2v1D+PpUwvJ3bTaeFwGSZ2iEq4vIKtm6gxFuqRmyGYFlPb3ACGDTSRrTGHTDTj+3l0pA6lB2ZXMgEgG/ksxP+c/JOe8vKrI04L+SZNRhKriwCqkIuLBm847GiDvwE0eqEKkpNOhjkEemKaYxxMLI6JEqmu4YmyLITE5WBPzFIpHkEME51Fs0cgwTB4tmIIrsBOLDBm3OKsDsH5fro9UqA6lkfUqrx4dSR+suQa1QqylQq0N1tCdztxcXSkdRep0ptNGp6nQdZGYhmEjuwZRm6shBqlDd1NXAW+SiWOaSbPVyo6hZEKRo6TLV7sI7TGq8ex3FEe470/L5pZDLC6uJEDtc7MGGwRlJ28BrxAXuXbbf3AR80cS6qGcyH4djGrNLI6KdmIKBeyHIsq9xtxeK/vNyHveNpIkjfKQCIxlMYh29VQ4pmKsi03hZDsKYHOuacy5y0a6dkmSKyqpFEN8e+uwF7X+RsoJs7lP5lq5nsTyyOSTQlJJ338Hxex8fbgNJ1GsjjbmEZ1BWKQqMpdRGWKgMpCA99i2AUArWIPkji7pNTDKZ00s/xIVQ7yyO0JQqrA2+Kg2axckqLI2oE5HLFl4bfxW39f6cNfobkksd6vpRssNds23VLFcQLDFfKuHr7Vd2AY9RrNNNoJY6j+HjxdTFH8whnLWJ5ii5qKViQzHcnyeFzX+gpg0Y08sMwm2SpN12JYvQKgKoNtY8bA8aBy6OWRl1+mjgldMmkhXbN5KzpyVVQoFhiJG73H0kcV9UsXwoLK8skjNJMrNGkYl/7oVHde5AGjGIewMTfkBn83oXXLO0Ai6jxgM2DrW4yFM5W9vx7H7HiZfQmsKwWi1qGIW3XtoFiH84mlP33288aBPr0VjP1dPAJXVVEUylFjApgyhcSwIPeBZJxyCgUKPPNHBqHrWx4sS4kggfIZWChCExtiAtEgfe7uwUX9EapVld0RFhFtlKq32h9t6ICkfniOX0lqlqORVjLxl++SMLtsQSW2bcdpN7+PNHJvVemJkeRp5ldipUxordMBlXvDqKqhRGQDHusXxxq/V+kaQldO/RXuWAlDZK0zMx78iLXZ/FfmwGj0hq0VZFrpyuIldJo8HO+wKtRWwws7WCP5s6WHm2MoSSXprlG7GdcRRxYAlyau91/pxHy/1sqQwxJo0CxP1BTm8++zup922BLUQDvXFuH9Q3SKbHS6cdVyzM5LGziACNgQFCj2G3jgO+benuYy9k2khMixj5oESsEBpTkroLFEDK9juDxW9Mzcx0f9kVW2MYjeaDJiWxKxIzE55ChiDZrZvBsS+sdRtL8HokKWuRgIpji1DJxk9LYqz/AI8EuRcz5rrsY0mjgRB1B8tAW7iVCLi7MCR9QBCn7kUQGerubJFqYpIopNNr4z84EhtyLGbZMsrMGvMVt2keAobReo3GreeVQTLtII2MdggCkK7p4BN2DW4PBH1zy5G1ypDJJJNLisqzL3JKaTuKqFNiiQoof1FBDykR6hYtQ2Clu9lILILrLfbxTD8G6vbgGbm+j5hzJNMz9OPTm1hTMLHahqyAti+KkWR7Ggtkcei9LavTOifGQwDAu2oVGGNEAr1zGrL5G2YBF/fe5rPTWo07RtpNTQZstP3jE/3cZN0dmBIxxW9xuDfAFOe6lnlXVagxl0kikboo9hqR1NVS9lWt0RsPPAGdB6ME746nmTSRMLjZVeTqlryCkk2wqyFDeQb3NcS+i9MkDG9d1VU/Vp26auB4ZkjPbe139tuKkPMuZuBLHM8iISiyqFGRdlGKAqrFmYIaIB2viTV805xA8mZmUhgZKRGAcqKJKqVHyyuwNb3V2eAtr6O0geIE6hkYWemc5B2s28aRHAEhf3MR4NE7W9J6M0gjd+9hHPvmZAzRhsgjL2LC7x+7+Mg3aG2S09Ta2PHDUSKynIbigaqwCKPaasjwOK+o9T6qXJn1EpLjGQg0GoVuFoeNtqsV5ocBp8npHT5OItE6rIgKq2RIuhatTFaBJIurwo78R8u5PoVgijePSJqUYBhqQyFgHK96kblgGAYWMqYXVcID+rNdQc6iUHxkpC1dD9u/gKK//rxA/qXWCQudQxchbLENYQtiDkD4yev54DTeT62B7Gmhj0qliWeNRI+mIBVi4CYx5L7Etj3ZLuatxdF8pl1OjnzlYRwMiFiZH6cW+Qr5dADACmJN+eMuj9Wa2MsyTyDrNk9hTkcQtklSfpAFeNuL3Jv1C1cMaRF0aJFCKrKLCr4pvO21E3VDweAfOfQ6jUaU8v0KMuIPXj1BVXG4cIh2zDEnuooQD3j3xXWQlGKSDBwSpyO6kGiCPv8AfjUuS+qBq4Bm2on1kCO/SZVwmFAEKYUV97oKbAaiQ1A8NEGi+HWWWLSQQqYDI6sykSMq7dMJ9Iod262XBxuyQwbSRNI+MStIw9kGRsfhRl5I8cMvKtPzUPlE+oiZuw5SOG2BYKVJLjyStrvlt9W+jx60zxQpo5kCwlXDadVBVbAZMGN1ia3s2gGJOPHcoE2tBllmmVohL0YVwbKBxi0imnTdlAAZe4HbzQCvTvKeZp1IZfhnMRUANpllJDKCDkDHsN1tiWsN5q+Pcd6jXZgCRNS0y9jT6SfpLKFJNFshZXPdTRtrAonj5wEr6uaLUJKxnaXpyOjpGHWS/KqAiZIAEt8MyStHdhwa03M45mSHrvJFKsxm7KJuhQUL1ozbECyCAjDeg3A7Tc3mWdVSR2MuaudZGUkHTK7R4KBv3AhVqxdhrHE8BkmlkeAM0MbLDPEIxGoRFytuoqM7AyXiNiikfuAYJNNpYniVHgWfRxQoyhsA5UX3KXomJFryVY43bXTAucPEkss4aK6TVu00eUwINQBaZQGYhkIFYKR+42CU8aNM46CO3ScwRLEESWMCnMgKgMuWFDcDyAbACF6p9UaWTQw6XSwyCnWWSWQLbvgQQMfO587CgABR4AbzT1NPI0mLvHE7tI8SSsFybclqoH+Kr72bYgmYDbtrzYA9q24+qv7bYgnelr2/jiOS9wCcf49/6/7cBOXvE0P5qr+/9K4jwIJAG/gKv58UPud6H88N36d8s0+p1BjnO9AxIPDsbysDdqXerG1n22djpJSINJEpTTxxEzqIFQGWIqBc0hHVCkhi6HfA/VlQDMofSWrOIMXRzBZTMVTLGrFG2yo/TVnfzxf0/oTU0pKseo6xoEUlHy/d1CAoXfz4P9N2+b1Bo10uGoaSeRxYiSl6fcWVXkAFsnavlvoG3Crz313rtTGI5JVCir6QC2bsZGyfIFUQPG3vwBrl2h5fy8hdXEjyUXaU5OwIZlCJFjSkUbd6B7TRugM1HqksYE0MBjkiRo42wV3YN4pApGaqo7hZstVC7XOU+nJ9W4TTqGoAsxOIAJoE35BbawDW9+OHv0enwzldL1W1Kx9OfEJIA7NvWRCKIwGp8sWIo+3AANJyaSVviNYkj5KT/aKZCT+5rtgg+3nwB5oluZetHEYi0QMbAlFkDsxET7rGA3cGAIU/3Sgx8mveufWGnvocvMirIpXUPjQlP5sZFvOTirBrceIuSckbS/8AzNXp2MIhzQo2LqZGxjP1KRlR2BYgMCa4AT6Z5ezcwiidASHIdbyDUpJIFjIj6t/cfzwy/qLy2UafxkmlnwZmoSFZUR8nPh+9gvaf5qtgH6esycx0zMSN3B6a5NvG47RRvevIP34b/WugGr0urnWSxp5BbTRydUlUQ4qpKrH/AGhFhDlt4AHAKHpP1bLoVeJ0ygkX+zYDKnvujvyCd8bxY+6kk8OEcekn0+mjAk1mnj+t107NLp1PdQeHEKxIXJaLAWTlYtG5RMNQF0s2qWKNAxieUIAjbnHNgGCk+2Vb0PbinynnOp0jyfDygXaSCNg0bj3Fiww+zKQ25ojgDXPOSrFPloJn1SgLIrIKdCe5ACtGVgO60FqKsb8SaH11qYxIs2ExkJLM606nELswrwAB3A778NfJubx8zeJ4102ln06DPM2XjXfssY9NTRBOTKb2A+v2u5HDrnlLRJAkIYRKpAnnobyMx+pLNoSGBORJo8BTHrjSzpGsrz6dFcEjESqVUWgYMHLU4X9osA2fHFiOLTzO2reDT6taWEpCqg5sR3lC2O/aoYlT9RoeCn849FaqFFlEJeGQAo8YDEBqxzRbKsb9sls1lwt54m73Aq1sEb/zYN8BqGo9J6CWI9HT6lZb6a4tYEtE3i0htWUE7DEqAVIu+Ai+h1UalpdQYWgYggwsQRijAlgcVvOh9/a96Can1dqpemJZA4ibJHaNchtjiDWIWvut378Xub+p459K0aQiEs+4jAC4jEmypBJZgWIxIv8AO/AKslf1Bv8Aj/auI9yt+4P9f/xx2gGVqNhX9f54+zb7/wCA9/8An+X34Al6W52+j1KzxqHrIFW2sEVV+QQd7ryONK5ZPLqYNOCt6qTqzQSdRh8OBIEQb2CO5cVIo4kV4vJT922/341rkGkhVNEJV1EJi0bTvIryKGBZdu0mgDi52G5U+x4AVpvV2meTPWtLBqkJjMsQYJ22MsYqJcmx3hgDVbXTNyIQR6aCeLUtMHijixMsaSWH+4Ch+6QhkkBO9/VYbDOZm5HbupnYiyT5JIN+SfuSOGv0N6jZIpdC7ApqQVQtl8uQ7Ljj4Jat/wC8AeA1HleokIMEi4wQ7RieBtQ3vXdF8uguwORJBF0bv3C96k55qIdQVV20PTURtgWn6u5KsEwcog76at7IJtSB7gI9bz0JIG1B1UbQKVZWKDIEC4leLscs+JIP04URwhc59QzSvIqMY4CdolOIrwMsQMzjQJ/A+3DJ689TzFE0jqiDFWfpPI+YPcA+SJdnvveyQb3NoON71QPsPP49v8uA27lfNU1Ol5fLJI51FvD8skOajdWAxo0SschzNdoP44x7nHLjpp5IWQq0b4VsTRordEg9pU7EjfzxoH6YtJLpdTAkrCWJhNBEFB+YR2ksd8SylSoIABNmm4D/AKnaQtqOuIpUWS0YyYHOWMlGrBiAAAo8AbbeOATi9FhZsgVVb/8AjjyNSkCq8EVv+f8AlcehT6sQARt/lf8Anx9Ma415JF5Af5/+vx/XgL/K+cTQTpNEcZI2LKSLuwVII8UQSP6/xx85vzvUTktK5Js2o2VbYsQBfizfv7cDZAxO3+I9vzwS5RyObUH5ETSAHd1F0RRP80KNeeADyzuwNjGje/j+T/44c4PRUirhMJBPImUSLRULYstiW2+4ONA7FjtwYh9OxaVBPBMs07KxW1NviSCkSVl1LBo3laNsqhiTI1zdRJ4IZ3hMFTyGUI8qg3cbDHYGySMPLURRIAxznQNqURYPhjJGUYCOzCFYVUjghilXjGtWcCRjfCD6p9VSxl4oZMVrDUyoV+awodgUlUVQMRjRIPtx1639arqHK6RW08JjVX/YZgPAcKSAq/SPfzexrhKtW3O3ilHnb8e+/wDtwBb0XyVtVqkhSMOAM2V3xUxruQWAJGRpNgT3X4Bo96q1szRP1X6cjyiJtKgKxpHCCRvVOQzLeJFXRAqgf5P6SeGOKEqyajUjP4laqEDcr7Sq6g0MaBZrJrt4Uf1Ad11DQHFRplES9Pw378j5OTZb73tvvwFL0dzFNPq9NJgLyK/uFF1ZPKgtfdtQu+Nc1REba6J375FQmOGKWRgxVgcypskrid6FEbffFeXRk6iHNZWAYnGFbkJUE9o++137efbjX/Q8CRQTTCQwQvJ1qlDGRVZUUF3yKjIrmv1GmG+54DHuWcxaOSOYYsYirgGqaj4O1Uaq69+NM9Wckh1kMeqjlYTyx1Cqwsiy0C5Bdwq7IGIbtFLtfjjLuZxssjBhWMhBJFE7mjWxFij4Hnh39H83SaFtHqJpUjQGTSiNWDdXc7Gu7HyqHYlmu6UAEpk6LkMCrofpIIdGX/Mb737HjTeTeuxq9OdHzBxGzDFZzjTbfvyBVG82+wNbEE3wF9ZcmkaFdWNMYQvy5TJOCZCgKdsVnBVw8A3vuu18JX0qCMTXh7NUf9q4Dd9JotU0kmr1EyQmrgC0dMACKd9g2bV5LKQr0L3HCPznR6bXBpnPw+qfMscxhKEpAVDInULEX8sA0Rkb4A+lPWD6dkicPNp1DA6fIKm5JJ2FN3E7eDe/DxFzcawGWJFkgjYVFJGpkWcowoC6kjVTtniCx+oUBwGec39K6vSwpNNC0cbXe4OBBoB6PZZ8X/B324CSLTeb23oV/vvxsHKOaidFkeZhA+px0sckgaivbcyuLwLBnrqUCUAAOPFPm36XQ9Wbq6lNPurRFdkOZIAZXNobAWg/dRYGyVAZWtEW2/tQrbeh48/046edjiDXn3/0P3/nhh5b6E1UzT/DhJ0hkMZZJE7mHkrZWx/P54qzeltdUmWllITKzhtS7NTeGIIOy2SRtfABzvZv6fa/x542L0fq59ZIseom0sM+lRBAqA5urKjnJWfMqFCKaoEswPjiH096djh5YGZItR1HzkliCzPCCVAIBBzCKCTjRU3QbfgvyaBJdQ50502oQKhaRcVky3Iwr6rQIWDEA2wvgMY527HV6iwhJmlsLdAh2urs1f34oxRZHaw5agPuSdgD97P3/wBOHPX+hJnhbURSQyAM5MSMMhRK4gglWYHar8ja9rNch9L6OGGKzDrdTqBccJJKWVLBVIBKUN2eRaoeF4Bi5a+og06Jqokll2ykXNnJqvmUcnagBmpK9lbdo49xS1mg08MMcTSxSNGSJIJpCoRz3AomLtGiglVC9pUrZY0ePcBW9V/p9HrJJH0E2TgDqq7FlLkCgJNyrY7kGwLWgL4yrWaV43KFWV0NMCQaP2G5B/kbcaxoXhmmwdn0iBRDAgV1knXEHOTtBZACAqEVRfIb8WvUfKotWMX02E4LCIxo6TSxRFQe3FY1BB2LFlAZdge3gFH9Lub6iJ5EhVq1ACh2iZx1YwxCruiZEFibYAYcMuu5Kr9SXUQTNpNNLJJMvVULeAzaMRsrZKwLMtKpykILGrJ6zkizuun0J1Ec+l6b9aVgqorBgq4Ue4rmAAi42SSLKt95bydn0s3/AMnVafrowkSRlaR9QB02ZSLdl7QAq/VQrb6gXvV3paKXRR6jSoIWBpNOFABVtz1GX6moZZWyju3IOQAaP0Bqu1nMMatGrli90HvHtAJyJBFf58N8KyQQyagayTQIgaFNOUzZMCen2SlqLKV7U2IBa97URy31jppF08MwaEtJlqZLUdUYnIFhRwMjXj4xBFeAwVuW+jUjkkbWGYxowjqJKEj3VKzHvIe0xXctj7EgNPKOUahYRFG66mKNAZdNGwjAbclC4J6r+OxiqEAhh3A8cssPVEeleSTQTBhKsLJgzOVVFjeQ3lmXZumwq12G54k5JGunMsWpefRaR82jgkwFjEZEzrbh/qOOW22JNUAj1fMfGogDaXRyLTavp06kkUI42J6WZNGXp923uA3Gc845w2MkGmkddJmWAYsSwoA5WxOJIyx9ybO/iHnnqJ5kaNWqG6IXIdYqex3UnFTVHFQAD96FA+o3jdlH+Z/8cB9Q5myRf+Nf++HL0FyrQyiU6vUBXUhdOvUCN1POY8WAcfPb9V+Nk/SsLAIumthut+9WNx/I40X036o5f3wzrJBp1ZJYoo0upQbyZ07pCCorMUd7/aADLJMUg1HXhGrIOPWj/eqhS5UAWmLlie6rVqbYDjF5p8myazk1kvbHc/uY2SfFnhk1vNlOlYwl43nmcsBK4KxEG0Kq1EUVBLg5WarhZa97+4H+n/K4Br/TZ1/6jE2TqqK7MYlLEDGvAVqFkC69x9+HluZpHiIpS8TTCaSJo26oRJQAAAFWJMcWIYDx5oikX9PednSa3q9IyDpMhSOsqZkogGrNhRX5407SaWbUx65xEkMepfpFfpljCnpuWABV2+p/q8bfngMl9ZTu+u1bvEY3L7o5UsoxWt1sHtqqJFEb8DtBzKaBlliYAqPbewRRU3sVIsEfnhs/Vvkr6aaBmleZ5o2DO4WyUYe6qt7OBuLAAF0Bwh6YBd2UH2/g/wBf+eOA0rkWohknh1LaifqOgVjkpCu67ZFh00NrgAbytMrYngJ6q9HS6eSXpN8UR3sEjbsHuTQYChRO4uyQOLXoHQDXP8NJKYVjRsAoGUiEsWHd20t+CCaIoDGwwH1oiazUtLI6EoEKw0ziVOyxmOmVOIcG/GI/vDgMmiViNwvce0j+Pb7fe+L2kmMLKULIw+xNMtjJWxIyVvBX3B4h1LICxAYCzQethewIG3+H+nHKtmQQhoA3uPP434DUOR83h1TL8JDDBqgnSdHCGNoDRYFaBkjsfSneGxGyknj2TLopoZWCNHKJfhZo2cYg2gLggzQZAYlaoKAQQpByqDWEOoUGMg2GB7gw9wfY/njR/TfPZmjfUFXklR8XkEZdpWYHEMe1EjCvWJ7RV0pNkGLm0+oTVxgTpo4lQvqp4QMT4EYZZEpX2agb7QdzVAVqfU8LtJDHzl00yjMkQAyyvIzFwHCVsxsYJ4YD24MHQajS8s17SOJJcXJVixMKptGoezaKveFIH1G7s3h4hogbiv8AIf04DU9NrINZGNHpYhJqUUCKSRAo6aAbua76PaEK0SwJAFkM40ebdXVMmlmgC5hFZVni9gxDXIhO2AvFu3uB7sK0eqEZDq5WVDkrqdwR4Kn3/wDdHjUvTHOtNrxGdSGGuiJVXu3kL5WFUYlkZSVKqbjAsYgBgDRp531Hznj6EMNu8cXVjeRcRi1gIWFXUbLvvZUjHhWTk0KauYSI0CUZRE+oxcMrFmdXQCOqAOIlBQ+fIHDdNomEMkssqx6hQUlOrqROjbYqRYAUod3QizleRBAFcj1PWK6nVRxzoAYWfpVLGrgYM0dBhl48E4sjL5YAOeTT6dXlkWGWdSaWXP54GxZGZ3WQxXWNkjY/yfvF3nsMk03w+mnTSvGofIqyvIjWO0o6DEMO4AeSp28ce4CtzKBJioaaUatZMi8W3Qlxs1ZqRHTEKrAsc1HaCQt3kOq1yvMHj07agbKTYzUksidQbBhvkAp3DHgbyrkcer0siSImmlhZUmmUXKNRGF7lcsSwYYmzuQ1fnikiOsMEraqRpmmdH0ijpvJTEyKoBLq52YuTiVCglVJJC/zZXSXW6nVySjTPEiO+mVgqumaFdj1SoBFPspLEEiq4rc3/AP2ZYNSuLh4jCY1VEZf3B41q3qgrgnft3HEEHOV1R6WrV2h6Rkg0mnvBwhKsJZGxPawoAhI/B3I2y7nOqkknlLr0qcjAuz4fZQSST/l/TgO/U/qKXXTCaZgWOygbKij2A28Wf8TwOSi31C69h/79v9+OtNpGkPYjO67uFUmlvyfZFr3JAH+PD/pf03HUhTVamOHPI0nce1SaDGkBoMSN9lPn2AhyXUxDlUHxGrbpK5qKNGUR1IwykdAXDZnJSMRZFKxriT1XLPpeWRqjrTrhMxjZWmWT6JSWOaPsVIc2cvHgArp+X6NNZFoYmln076eQMiYsF2ALMyhaVgTZFktj4sA1eZlJ9Iia2YPP0yHLAIIyFPTMoYBllyFgBrkOYAwJoMlSmJyB7fx/rxGhFEq1V7f6bcGOc8mk0xFtHIJASpRj4Xtsqd1BPj778BndSPcewseD/PseA6KBT3dzML8e4/244Gy5qcdvvf8Aj+T9hx2gpgci3tV35/8AdcfXrMkoQPt5BP8ATa+AgLnctX28+B/r547BUJZFNXk35/347Vh3JiQTf23B/wCe3247kLN20PyB/wCeAcf0sMketZoyVJ07LngZAtshsjJQo2+onEe44c+YeoNEnK5ANW6ySRuxUSMzddwSytgNjntRpR9q4z30G+mXUn4pW6eBBBj6gLkjHJADntlSjf8AHDt6Z18B1TQdUabpKWjDImDpK7OBErjKI9NkGNWQNwMTwHX6saXSvpY2E7NMrKypJMXJST7KxIusTt4A4yFmVAwG4PuBdfj8Vxuer5NEeQ6uHTi44urgTuxEMhkXfyx7dvwRxhu2Rol/e/ccB0HI+liWA2x/wPjfxY/rx8zqsasbUFr/AJXHKAjcEgfaxt/Q+P44kiOxvY5Hf7fb/KuA+IpP3sCyT/zwOOo5yCaG3/j8cRmQ37lh+KFf148CL7gQ349/4rgPokBHtvex2P8AXeuNL/SjU6j4XVRw6UzhnuT5oTYoFxUmxnsdyRt73xmMchUjtBIIYZKGBo3TA2GH3HvxsHL+dx63SjVIuoTVRsFlhjkMcUrKBuSwaP6SDZGWwvYA8BPouVBoZBLGmpdnWOeYs0epJJTKNw47lwtQA6gqAFFm+FHnfJtLNqtNFABps26crg2ibGwwLfKnUgoY/DHEjzXDgIJZ8fhpG+JIMA8xy6YAd3XVWGYAxIkUgFimzBrPch1EUT8tSJmwxSRonQjCdyASWxYPiWJDb3iS5uyGdeqPQeo0bMSVljC5l4wdlurZfIANbi6964X9Lq5YZEeJmR4yGDL5U/j7j7jcVt4243ptLy0ahAqCJgMENvGFYhXARwQuRRgaRu4Xd1sr+qeTaDU/GT/GlZdOSGXIM3YoREAJsL1bFUSxP33ITenfVv8A1NlE5VdTpwZIsa6ch82UJBcrQtMxQOQ3+m9ruZRT6hNPq1+HlKB1MU1h2J9maqCsFIjkC2WarH1I/qj0adJCmq0eoM8LOAjJtIjn6SCvk3ta4kGtvsz+nfUa6bTn4lG02sjtSroQ2pQ14L3m11b2aNsSFYkAwwrpJgkXNJ1+KiU2Hb4dsWOxBSTuVgF2zO4FgHYe4m0HpZV1cuqOmikSeNQFjEXawJJJypXZwQS3m9txx7gEp+SvrJZ5ptS400qmZk2S46qM5lTHl01UmwPJFkcRctn03LdOuqSStZIi/JJLAo+4SyAR00oFo2Bv6huBwxS+n0h6UWjc6v4epJF1GpqG1S1AFHu2yA+hMgx8ihXNU5XQllnj1AZKi08QpVRgQqhVFQm8SXfutfIoDgF3lPOZ9UJ10+mZ5pPrZAOkqAGlUHtjoE7EksxJ8muCvor0NotQHm1WpViikyRRuU6dGmMjGi1Ha1AUH3YUeGL01p9bqOVKI5U0UUcLRqzLcjFLW2J7IlJG5Fk7mwK4CQaX4vSCZtKkcKRNFD03CKsg+uRSMi5VgFjCBs2EjbbcAa5BBqBDLy6CPTQqUZY5pUfLUp9JfpYqfJAaRrHcCAw4m5dpIJidNr9PhNCuSxM7eKxMiyl8RGz2FVQrL9t+KXLEn+C0+p1GoCamIAwjLMyNKwWppDbASkqCFPywA19u1/Q6ccyK6pojpvhyzLi4Mxl+kq5Qq6xgiyCwZ9vpH1BW5Z19HNHCgiVYEKarU9kgZRZhUnsfqBTbDarBojfinFz+aKbmC9H42SWeiBG/TaJYwosBWTYjEqW/1vgjrdBy7R6pklbF5yzhcyYlpQZE6asenk3dkV8EgH2Odj1tqI5nfSTGCEuWSFQOmEux8sgqhI3JUA2SbvgCC+joG0TaptfiyxgtUYZA5BbpijdqCLN7Ft/fham5JKqxOirKjZFei2bdg3LKO5aFk2Nvejtwy8o9a6Z0WPmGhinWRy7zADqlmO7VtvVDtZaUAAbVxe5BzFYITNo5HuBJsraPGNLLBTE7ZkkAHNSQWJu6AAZypzNmgB7/AHv/AG49FYGQph7D7fkfnjSPWPQ1baaF1min+IbqAJFaIYwZGVUNm8VIJyver+ngfqfSMUutTS6Tq4BcpWKkYrsSVBGSncDFron3ojgEZ2A87u1UCPY+Pzj+ffgp6a9PS6ucQwtTVbuxJCr4yYb39q+/288ah6m5b8TDp102nWSLSykyr2BQiRnYZ9rNR+kZUfqG3AxtFaaWUaebTQNh0dTSjolzTM/SxeNcaC5WpyBYizwEfp/VjSdFI4kYh2TUapc6QCSi0hVSudWyKzUoxJ2YDgpyHn0MWoiEPdK6tDEjMJKLMjM0kokZaCpbEUw37TtdbnPPY+UzfCwOdRGMmdWPzInazvKNpMmJJVlJF+fA4z7mXqPUTaoTE9N0HyzGcSqkn931P72SfcigCRwDx6s0KwuDrkmV5pBbaN2EM0KhRTD6g4UWwok4nE19NfmPpCDVP1OWLUaLU4OeCOFBCramYuQRYwre9jYNDkP6hTiZG1eU6J2WNmVcrZgBszN2gnY0tDyb0Dl/PWfVtEI5tJNIEYIypcyghTIxIYgiMEUNxh3ftHAY7qPT0yymM6ecyrROEbsaYWPpB2IN0R/QcUNZoHgZlkQxyqbZX2YWAaI9rUjb88alouaa0JzDVPqmCJrF02RWIFVEojJJApWCuhsoR2/xxBz/ANMnWzKsAjMwBaSbKR0mXEUOsVAaUEGlyICki1xAAZjtIbUmx7/7fni5ofT2o1ALJC7JYHVqkG+I7zstE778Pui9G6SBJ11UOpk1H0pJER02BcJGwANR2xFrNY+ryAeG7mmo1LnTaSSEQdaN43QSoNO5C7qAInY2DsAV/m6sM75t6BGml0YknaVZsld4YixSSrVQoIZgy3v57SaHswwdTTBdRBpAumf+3u0QIjBWZ4w0jRONiWFNQfJbHFSL1COW6yMzzDUwAMHiTEvpZyKZgqKibgY3Q2d/FnJW9Retpp9RPLp3OljnoOqNu4UUC7DwxHnH22s8Br+s5ODqGlfUYLqY1QtpwYwShJTJznlas1HtBCjbcUEj1rz6fUR6bUxj4XUMwXG5XSBiWeU/9wvIMg6irq97AzTk3OWm6WilykiLgRRk2qE+cV2BY+FDWAboAtfGjrzfSfC/ByEq+mPTDRnApGwKxu0gBEZApHaxWLEjE1wDNp+WM8ckj6ZejImfQkJEgNHb9yi/ONivxVcIXJNGDDy7SSaSSGQTjU9aRAyFUVpWp08ZEViaIBG2w4Z/UDu6RNptZqZV6kMREckapJm6qwtEyXtJJbLb7HyKPrf05ptOqYQPpoZWRNRNG9QIuYosA17MQRaBSasjzwHXPtFpdTrY1kPwudgqysqyzKQQbUoSQpNO2xJoWdjSi68PNdHp/hSrFJAxnneZCjC2wY2IxSgVgLO1UQeDQ9PGGaObTTNq4Zk6ajNWaJKsmIn5bRmqdQASKok7ERyqUvzdVhefTtFFJjDOoVTbABUViXeMmzQChQoxIArgC+rjlDPBpZpNDg39gFz7R4dLDDpMT4TtWgDTHEe4XfWumeXXKNcBMOhcEenbBwuXcz5CgctiMvtXg17gOfR/LpoZ44dRFM0EwaVNMDGF6qtdSucTLSYN7lvJUlSOL8HLWV9drI9PpWzkdVRy7KZKUME7SZfm5ArgM32FAWanpOE8z1EM+sm+Xp1zVSnRV8WYdUUakJOJZlrEmqFiyXpuYidfhsJdHE/yYlZsyEVgSQWKuw6uQ/vBYzsfACxKsXTgkeaQGVZYYpIZYmZ2l7wIyQHC9vaFag23i+Dui0wg1hm1Rj0shhL6ZXYtFGRfxDhbxjcju6at9LMbJLVX1HqmHmE8ceojaDRxMzsdQuHUki2ChiaUrbMyA5DAfkD4NfKDD8UQdHHIZEaT5k8TbiFZwQW8Esr+fpDN2nIBf/ShM51aaj4VIpVkijkBVSUNUyAFomc5sEHhZhSeb9o+ZaF9QTqtGoklVfhnCOyTAYg4FVzyyZv21iF8CyxHn+rfUiTU6JkMcBcznIx9YIAzRYeWa6uQ7AbCwWHFyX1dp9TqdK+kjBNsi6iSImNXkjBEWzqc6VQfYEUN+ArcnVdGdSjaBkklZmEUEQc9EpjGQ6DBAWV8ld9juNjfGQ815W2mfpTRtG9WEsE4n6d1JBFfnjV+eeodbpeYxO6GbrxqiwQxbMkcjEk/MfGRcgwYbUaNeRD6w5e/NYjzDTRMFgjYDNaedVbuCC7XGmIsWxONCgSGPhgtFiSw8/8A1P28cTz6bIGlqtwPcn2v8cRlw5s1Vf03+59+IXqgQx38nKt6+5PAHl9RTSzRzu6ySq6ylyos4isTjWxGxG2w/A40nSc8n5pLHqIlm0zRK0U3TcFZ7KsiBiD4GZNpa5ijvfGU6bl05CsmmlIalGETEWd6uqv8eeNX5XyCTlvLesXZdY5XFWciNHlkQUy3ioWhk4o0DvsKCPlGvnTUTaDTqJ431bIuplasJDCclKoB1KRSb2s/yOLvOtFNFpYNO+sabTRuIdTksahowADTEFqQ7MAWxVSWIxNiPTPIXmZNJrZm00kec0PRbH4lpP8AvJKDixRcVCgWF83ZAYtbPLHI8T6cPMP+0q4x6mKgHZCbSNawLqTYwA32LAnfq3i76d4UfpBCqyBAI6LXSsPrFhqJABB2J3PGdI1M2+Vffe/+b8bpzfncT8rCTwzD5BjlUQyNg4SqyC4qQRkCSKBB998DLi7AxFcBPpdSVZdyuLD6d63B2/P/ACuN7l5Top5oWnWeVdTFcB687hAoJcFuptl2be529jxh/J1RZoGmbGLqoZbuxHmuXgXst7jf7ca76c/6bLqYZkOmeo3ixVVVQwYOpYN+4oPq/vAiz44C1r+QaOAzq2t6EbSpIYJZ0CyMBG3eZcpSxdLvIf68FedeozqzNpNM0kE0cSzFpI2BUWCMV+piPfarob91LHI+e8viTVPNAqys7xBGTunhZ26ZUntryjNdfL8+OCPpTk0uoCzTSMmrS4lnBBBiUUVCEb3ZyLqPmCx9uAo6r9QY9DCdDNopJpRHUtsMZslou7NbEuPqsNuSLNcZ76i9fa7UDB5CiLWKJQIH5kPeTVWbF+a4ZfXvpySOJ5eoZZtKcZCdg0L20bBNgADlH20D0thxnT6eQjqMjhf75VlUePcivce/uPvwEXxHbuR58n8/f7m+OIiPJo7+PH+H54jkix3/AJ/g0aNf89+L0UIIsGxX8j/m334B0/SLlkGp5hjOqSKkbOqOAcie2ip8gDKwfuPtw6c85I+llmg5TAQ1CZ6kOEbWAgph3H6yIgaAF+GAHXoPl2kg5QNROiM9NqiWXBwQNsGamFKAqutAk2PPA70xyDWaNZNc87IZgJCpkEiICb+dmwEqhK+YrKy1tYJ4C3Fy+GL4Z0xj1elcRRO0JUyRspLBo33LYlyr2bf33INnT+rJmlhjkjVtIty9dIZGvscKjIC9G+7O98fAJoQPzlNXrY+uk0cMihNPjkEkkXI9RT4ddjjYBIfuUgiuH5qNJy6SRdTIzyMyQyFV+apkwyiiFK2IJbb6qy/eaAlyzmS6rUSycsZISI1VkkhCLKcmLEeJAwWu8CvF5UKh1euk1OnaeXQSNFJ01cB8nUQuSXjAVWwNtTqQ/wC4AbEwc35Pp4INEdLqfhoHkWOpcJEdWQkyKGy6cmNm1oFiLHvxW5wpjnSEST6XSTBIYJbvpMv1AgnJeoFQ94N2zbHbgL/KeW/KMmq1E2kd5GwknMRdoQT01LzKxFLRKHuBs+549xW1Gi0+o1x0/M9ZFqooYcoixEZDM3dlgVVmrEWPYexsn3ART+njr4I9ZLJHDC6kwwzEhIoyVpjgRmWSNWKns8ew3qz9XVDTBI1iaSXq9XeJFK5pIoCxZXIhx77bcWBxT5bzP4aSIvOmr0KahslDC4WNYPuakTJiwCChQOxoAtz/AJ6Fml1McemOneZIxqJHYgK6IjyCMVagkjKxeV+O4hNrJ01atFp0Bl0bBIdO0oW5FYFZWYipFyHam+WRLUSMYT60076t5NQVEmmGICAGM7LZZyAcxLkoO4GwXdrY56p5Mun003wqGTVayVCZbFlsrsMbKKqBiDviAWJJskV6p5PoZF0+jgSKPVsR0yR3pGp+olf7TfvXI0wDHbc8AG0HJ9RIdTzFZF0cRkMqwtGcSAO0v4NSbZBQSSw8GqKQTNrI207xNooCy6l4j2zMpx3jA3VVlUyF6s0Nls8EfUum02kk5c2ol1MuMxtWYuWfHsdkHbihW+wWLH3PFL9Q4YuYNGsqsgijaSMgAs5tRIuQLhQoMZxKkkkV4IIC+Uc3n0+ol08kqzSPIIo5XIVSp+lLUdj9RgZPeiSCWUWY5xr25QkUQYSveUFkDOYlRMGWwIkfqWKsJTb7gcJ/NzJpdH8G6yNaCWMxFqC52oZQvymDLuaGZeyQVI4KHRQa0EfFaPUTpGLknZnZx9gSQEUFqpVIs1d2eA65LyGHl+tD8xjhni1EbyI4izWOZDmyxoAe0qSV23AXYVx95j6uX46LmKaGX4ZIWjmk6QUsWIxO7YqFYJVtdFvHvHy/1cNVqIdNLOIG05aPJCo6pBEbHdWVi6Bj5T6iO4bkzoppZ4tTM8ST6aJSbn1RKpUamRBHg62u/ewOJJAO2wVvV/M5NYdHAJ4oImylaWOcn6e0BXUYhlzJYWQO03tXA+HkEk8EMMGs1E08jCQJPJlAVQkNJePVEO9KapiV2PE/II4XZH5jooCXRWgULErBJMioCHETYou5IBXegb2P8m1Wji5q6wSDRq2kiBiMaRZydVwLR0+oAr9PnIeeAqc2j1fMpzy/URx6MQLHOpj+ZI1MwzhfJVjFgLuCRfn7WtTyjRQ6iOXWa+d3plEr6lgEkFWMlxSO1Ydng+4PBH1BFDDql1b1qpHj+HEZ6RYC81xU4DHZ8mJ2yB8LtSeWXU6pNJr9PFptM8TPEkcll2tUKs9KDavsqgbgG7AoKUWomhl1sPSn1CF26WocdXGToxKufTpwPN2N1K/knEngZAUkBVkOLIRRFGjfv44/QyjScnmIbGDT6orh3WElVTmWyJIDDHuG1jfyCct/VWeLUalZ9M2aTBlZsCELRYqSrGupsRZGwobn2Af6GSNNfpnnY9BGLSZAsq0jFboHbPHz71xoHPPVGjfXCUSzRwwxGMSRrJbySNG2IUC1jCqu5rIvtYA4GfpDyuYpqJgkTR30mLOQVKoWJC4EMCHW7I+n34j53+oecMTQwu6GUyN1MULFRQWwWBOBR9vGQHtwBzkD6uWaSbSxxSQxKIejqMopEq3GzIQKzPihWIHvd7ScnlaRpG5hNpQ83/8AGGJBJK2FdWJAZv7puvsb4Hc16+l1On1OsEUGnKCHpQaiZWGxwMjhVRyG27iFAYncAkcwaGJZtbAmpmm1H1Ix1jKsULIjdQtZxxLEXTWK8A7BPzH05LqX1awiCaaORYll1LW0aqkcgAHScYhyw8iwzA+1TepvUepi0xjOlDSwBDK5eMRFkCSjpgkPIu9EBb8iyRwJ02t0Cx6lYuYSxagOS2pEjyB1qw3uJgBUbe+3tYv0HPPiGgRJZlE6ssk0gNNgHVTC8kSpG0irsbULnRDHwBz1DpJYug8w02j08Dl2aNM1uRGiB6eAC4lwDZasr8LfAj1NynQumilSCOcrIG1Mmnh6cbxkEEs4AjZephY8lcqrfhjaWWbl2oi1MucbpJH8TIsSIRbKpy6i2wr6sACdxtwAh9Sa3V6LuRMQrJNiVTrJR3QSgKEKY029gyfT7Ac5pGeZPNoismkiiZVLHAl2XF1wQkhV/dkPIxG3cAA9Tc0l+N0fLtRIsMUQDyPGCFmQKdgi3QIUgodlJPkKCSGn563MYItVDo3Os0n/AHCPk5Cg62rZSqQSQFDFSAfw130jyh9HJLrtS6ar4lM3mjQlo9rIULlnCRuCtEYqMTfaFvnPPNFKo00YHQ/7syxnpQCsgMqxjkO9N+z6jvQNZNPI+s0UcU0TaTSKZSwCkqaMSR5AhaKlq7Qe3ezXFTlHO9bGkuqQRTaeQ9SPTk4SNEiqnUj2pQ9ZYMO4kVXuH5jNqF1U+r1Wg1EemOmMcEcDxuaDBiWALJRFsQQQoAoGr4AfBpoX18qTamTTxaWS9LWLQpI27fWpU2cGEY27+2vAaeYzpq2l5XParDEjy4SL3YlGUqWPZGFAL3TjNaB+pgGmOogZtVqY9HOEQhI0NKO0/VjGIzJhamwLoAVagrOhh0Wo1WU6GBXaVpYRGV6akqIsVUWVxNtXg221cA7+jRo5ImEnK31TiST/AOS0EUnWVWpWDs1NsQCU7bUkVdce4E6P1FNyrUNoItTpp9OiZxmdipjyIOBdFNne6rwf2+OPcA3+gfTWihgj1NL1Y2fOcucS6M0TOCTSqaJA8Cx78IWo56JdLqdE0app3ln6M+DYO5kLxVJ9Ci/sDkAfHg2eUeml1kZikn1Cwq2Swo6hAXlNmipv77k0Sa224O8m1jH01FK1FowrKCNgYpxht+AoH8DgK/J9ZPo4Im1JZoYoxCWaJo8ABdorfMl7QgYsqGkGPurVPVfOp5JNDrVX4XTBGKatUErrmpXGRdlUHag1gGiTYIEPo++eR6huYMzgZ9NEOKxkKpyUDy253bLbbwTdlvVM59P6VuwNO40rkIP7PJk2U9oJVa8VuduA4k9PMky6wzT6mPpuNUVkRpGCESYIb7lJu41rsU+LppOfc/1eoig1gCaQpJcMcymiGDZGR2oFMFLYqPJXcnHg16h1lctinSOKOSWJYckQLhHIgZlSvpW/bfxwsfpz6sn5jrtPp9UI3SBXlBx7mdQUXPejQYnYDeib4D3o7nWnf/qMk0ixZIHSr7o443UiPO77i2Qols9wLI441OMiaaKGWJ/iYki6YRXVemFzklq7CEDGzuSDdLu7epNDG/MuX2i0VmDLQpgjRFQR7gFmNeOKvPNNFHzKJo4o48IpSQihQ+JhZc8aLU24/gcBDyYazl2lllhdtRp4Ea49SDGwEQOXTYXagqayQX96PFLlPMdQ/LEOjhxRZY5ZpNVSiYZAyOEQsQnUGbG/pyADbjhT9U/qprT1dOFgWJi0RAjJtCoB+pj5BPDJyv8AUbVSaIz9OBHJSPsRqCmQJsCxFgMavbxtwBvSaOV1kkMzyayQB0E9qj0TiqRAlokVtwbNg21+AJ12mj1OneDXoqtE5SbVB8nhnYWCy4DDTsMQrBj2hQa7qvaGZtNrOTIhLLqYJAwk7sAQsnYTuvdtVnbb2FKnq7WZcy5pI6hjDBigydQQhjIywZc+43TWLA22HAXhq4INDEE5Y+kMuKHVSXGFlVS1hhc5QlTv27E7jgtzp3OhXXZx/HaWpTkCV6ZB7CCdlxa17t2Aokm+B/LuSNzKZtFqdVqTBp4NPPEqlAQ8kQJ3KEkCzQ9r4s+ltQ2o5rFHO3UjWBp1VgKEwpA52t2C3Ra6vauAm+N0mSzPI0kOoibT6lpYmHTQbZAj+zVixQ0d8kbfEkif1I1q6jSaYaTTSdCEB+vgUjVCtYqpAOJ7Te1UvnerHN1Gk1UukiA6EsRPTfuEZZ4wemDsv1WF3UEDarBt6Beg/NNAtvptOivEkhLYlh3Df9pIvHxd15PAAv0z1msiS49LnHqi6JK2owQMASSUpySAh7gASBW9DiprF+QvK9QscciAmPVFyVlQAnGOwgYNJSgE9pL+KHDsshj0PIMdvmwf/wCoJMv8bP8AjxY576f08k+hhkjV431L5AgbgJPJX4BYC6q/fgLvOIte82ly0+mkEZEuSTFWYhSpCK9qD3+7EVtkL4E8x5lopSvUTSdJdT815DHaIQQVI+q8rX7bVuOCPOeQQ6WXRR6fqRxTz9KSMSuUMeDuVCsxCWV3xqwT9+LPN9Mj6jQwlV6T/ExFAooKmLJQqhi0aEfxwCZ6i0/Lo3STlZhYzFoNRHHI5iEboe51SyigqLqgRlf3EvJcJdC+hfUadI4Q4kKSCRShLOrIVaiqq9Et9OJJA2PDT63mMPLmMXYxKRBl2Kq8gQ4n2IU0DvwP9S6GKOOcrEgCyuuIFKerGUc0K3YGzVb78AC0PpPraWLmKTxB0hWSKEQBkLxqFfIWcgzq30qCMh78FfU3qaDVaDR6+JQ08U6FI1GRLqfmxA4lsSmR8DYK324+tyjTz8k0UkkERcdHuCKCe9VYEgXTD6vvfEfoTSRvzPmLdNEZI9PTRjE2y5MdtgSwFgAA1uNzYS6P1/p11UkOhh7pR1SkgaJRIFJkNYM9sgTYJuVJ974AOpi1fwPMJ1GmdXBETsqRyYiS33BK4MAQcUZhkQSCeHf1rpEOh1ExHdGglStqdaaxW4vcGiNifubGer9DEOXS6lI1SdlW5FvLcKDbElmsbdxO3+PABZdUul0/R0GrOqZnVItMkil3IUqzUvcq2M67lpRsBbcefns/LtCmn5hlHLHCp0yo4xfEsuL15ZQVtbYbAngZ6NkH/QtTOEQTaOXOGUKA9rg4DMN2Fswo/tNcaX6og6o0c1lJcqDpQZQ4BYAkGgcR/TgEXl0fMpeWgpDBGsqmHfrZ+TGT01RsSdzlYABuqG8um9KTzaPoaiSJJkkESzJn1Ym32cY/MDRsNwR2ML2HFz0b6unPMeYaU4GNDJMtg2GsWBvWJNmq8k8A+SesdTPzHuKJ1U3wQbdJmqruyQKN3t4qgQFuLTaRoRBOiQLG1qI2CHMdkoLMcnIkUgk7kBD9uPcCf0urW6+SXUqJGkgZ2vYZZxgUB9l2/wDZJPzgP//Z"/>
          <p:cNvSpPr>
            <a:spLocks noChangeAspect="1" noChangeArrowheads="1"/>
          </p:cNvSpPr>
          <p:nvPr/>
        </p:nvSpPr>
        <p:spPr bwMode="auto">
          <a:xfrm>
            <a:off x="33972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2295" name="AutoShape 8" descr="data:image/jpeg;base64,/9j/4AAQSkZJRgABAQAAAQABAAD/2wCEAAkGBxQTEhUUExQWFhUXGSIaGRgYGR8gHxscHyEiISAkIB8gIyghGx8oHiIeJTIiJyorLi4uHiIzODMtNykuLisBCgoKBQUFDgUFDisZExkrKysrKysrKysrKysrKysrKysrKysrKysrKysrKysrKysrKysrKysrKysrKysrKysrK//AABEIAMwA9gMBIgACEQEDEQH/xAAcAAACAwEBAQEAAAAAAAAAAAAFBgMEBwIAAQj/xAA9EAACAgECBQIFAwEHBAIBBQABAgMREgQhAAUTIjEGQRQjMlFhB0JxgTNSkaGxwfAVQ9HhJHLxFiU0YqL/xAAUAQEAAAAAAAAAAAAAAAAAAAAA/8QAFBEBAAAAAAAAAAAAAAAAAAAAAP/aAAwDAQACEQMRAD8AJcy0qurMgIUOWiITAl1yUrJ1KDMGyK5bFRsL7jLq9T3Yt9I2xVe9XrG/mvkhxcBVogZHahvc1Eb4pPpgjSLs5CsrFDTWUHczEAAh96JKncqw+fUUZMHjbqb0aKgKBgT06alBsIFo1u/hiH3WR4mPMraoOmyHJRIWDOc2kCWSFYA9wCMfBPE2j0CxsrxJIGMeCR3JQQPXbJcqUxxtj4WiAeIYZWCoW1DFxFuzDC5JCmJCA5mxQxaPIArRXe+YtRGsbiEA4ogYZtuiqMQ9Kzk95JIagrKzHcWF3T6YYyLMUORSPsDDvBybv6Qa7I3Nbqb4HDVF5XkityCzA5buAUpkUUsy4gKxCqVD1uR3W54MI1EfT+gwwEhsDWTMaZCCAoKqO0ABramA4+6iJ3COzs4VVdYMnbphbBIYOMTZ91UkBl+4IXRKoUt9KMwSltlzcFmttlw3+hUAyNk92wxdZDkkTqXksqqgEspF07pEpMcQYHFVZk+kj7iND0yMNn6LSqaFTR5Bqc9RCmLeFzFp/fsqtuMzZzdIM7CRflxqV7+n3K+RB6fcTkkbHuVgxyKgKEqs0I6ZbEI0kalWR2xPfQzUEf3qyIBHbdDgtoo4ZWIQdVUUJSlpMVYCsgxGxNkY7kAdvjHrpnqytF0viASc1uZYWC7XGakExtvb7774GCePJPlPkStg7MqYHdn3bGMnZkAVbBSgbPAcqFCxoGRnoIAxYK4L92D3SvJQ+WO7ZQce24fTuijiSYRu5Kn6XeiwG8aYEN0HWwoMhLnfbcVBq/UmkjkVZZUO5HglaVlFlVRsAe7EDLcZGjYEn/6ogPifSKWct2zSIIo6IJHaR1WA+xpmJo0TwBRHxnkIsymJUDSEoylmchOpbZmluzhsgIys1HqaXqdqoVUQx5O8rRjFSTasSBTb7G8VvYcfNHPCDGVWIvIBi9KjiMG7yZEBJUgWpuj+L45+Lje52kAiOWoLGRGpMAKxRiL6mPaB5AO534APFzsPP8LZWdFLKjRs1mr6SrbdMiNVNi8u42N+CuiUdKdioQPH1MUHTxaqCsQFC2fpYoztkf7u+LpzJxMJxs+XUBb+9le/3v33412DmCyaRdREe1lpfLFJjtSqKCqXIso19rG/J4AhKyswNYlXodqx45jElI/ewW+YzCzl2niBdGELrGq9PMLvkFZWJCuMDgdzeW5Chgbx2tarliI7F0ViqCJpXj6mbOajGDuDeTqR5XdlB9uKHqDnJgAMGlad8KkjiYEQkotZRmIkqB4AFC2sgngKUDRvKknWb5aN1XZrKyRAKxwSqTFSCpAALCqyLEsrBmUxti5yJGJIjkANsrEljGbugymgBak0M8f9RXwpIEWowkdY/LYHLNSEBv6aG1V5PB/0563i1DN8QWhnc4Bg3ynj3NM8meFFmNAYnYVueAsrpJQIpMR1OiWgBlZnR3BAJDYEOSSFXGTYOaN7nNXCoNsRHDHbsrlq6yE2xNBWJPTpWKjtBFe0c7U7SyGO3C4H9qCEvI0ikNbDGmsKFDKPO54vwCRxJTgsZVFjIxKPItVKMcj3bWcqsijwEZcgK5UtEjNMMcWU7FWC0qPmFyYggCyAMqJFPVcoPlXzMWnCgOd3yPYSQLTBgXBDH+0O6iie4icenqFZlEpZsnGMjZMPDlkbF+wqwyox+/EkBzSN2ViZUkAR8pLJydFwwGLgbBqZFCEVVcBV1MoSWVtzCrCNEwo9cgX5LjELTdUKdywJ7Rx1PCKBIiygUEFAbbIlQGc2qp99jvZo1bWIkDTAFgzZF2xMgUHHom1tUOBC3VEs1jzxX0UcZM7yspVgIzJIxQxhLdGYsGKgsxJJoowWwTZASaXQlUdWIdlAaSZsGc5bkqotExNNhjlQ23o8e5XA6GQdIEEdQxhtiUOILspOKstMFx7CCpsFSLSFDJ8xzT4gugbFSLKSKcxlHewcoQCD9zVXR6Bpo2CKGZ4zNHY7I3ZGVvqz6isWLDE/vvYMOAhXRi7BYqYhIEAKqQN1dnoxhyEVT1PZdmXxxxreVW02IUzMCpKIe00GjSNsGOQWyUFDuO/twW0UwWgSIk+n50yNi4a3WQ7MzEEgZEgMvvY4qah45qykkJkpcM2LKQ1hW7bIU92QtaDAgjyFTVJJgYoY8wj/AELIsVAKASHYEEBrGJprvyAOPcXuWdRGCuPllMlfTrLgDYDBY1P0u1uGVq9mUGi3uAoaflWCSTojCSMERx184Kv0IxSQgAsFFKoBWgQ13xXh0pkky1VMx76llNtGAcKKx+DTtQQAAEUCcuL41NBZSzKyxiNi0ZHw1EEmVsRjmuIxxTIAXexWNXiVmnjjCJICxxYN1cT2NIFIMCgA+FsDYnLYBzo+hJGxTCSAHrMXBQKLY2rxBsiW3qi1WSwscTa4lviYRFIFARyFIYmXIuFCozKTSr9W4FkqxN8e12ukMfUtYukrxGXq5MpxFviYryF3QNk42QNjNDHOqyOYDGyE4h5Akqwsu9yCwmTJl2GSgoGNgUAu5SxKRv0hCxM2SkBSx2iK4SJb0CzFXOG+eF8S4SRojQ3gkYBkQRmAxExt01DBUGYJUS44tVlhRCXuacni7lQqkYGJcRhjHOxo2cU7mRiC8hA3OWWVCvrAitLCDHFHIeyXTF5SsqUcWKhY4ZdsgMWu29gbCGLWQqCkatG0VCFoqZiGORjAsGSJR5cWKY0UKni++puF+qylSi49N1bFR9VOaeGRhY/AUfSxNZ9zPnev0moCam5mP/cYG5IzRIRxvWw+5U/5meV+ttJJ/bZQurBYwyrLFGn7iP8AuGQ2QW2rtr91gz8zQuUdlTBKjKWSY3GJKhgG+KZgdkdcbskkjgJ6vk1WokC6Bo3Lk5ypIiuemwXyWVSqBguQXYlgPub2lfTyQq41KuY1IiKwZyBFNFlwJcUpxAYWBQ2Jvipz31Bpo4em0ztTEwqijMHyjBzmDGdwWyu7DAmxwCfovQMzyFZZFjXAFZApdCxy7M1pAwxJPdVVubHFqLlPK4KOo1Dyuth4l9ztuGjyUVuf7Rwa8XY4UdTPJKfmSO67kB3Jrf8APve5IA39hfEIHvv49j4/ngNK5V6r0XS1EEaNErRsVZyEUjwFxUMSax7RiH7yVBuyS85h10rwfEBusoRVaOYAdpxGBkLNTC+2tyxsWKyRV28Db8/6ceAAr/IgEfnz5/w+3AaHrfROi6ZlDyOAXZo0YFQENdxI6kRLUuLb5H2o0fOu02i0wEqCCJd44ArOHYbMgcSPGzBtyWINgk471Z5dqjLpopHUCWSFVyAaJcZSoLBiPmUaY1deO4PRVP1C0xjgQZsbnkIXfBFW0CpuRW17qpuz4PAcx/qTSIg0ZxjYMAuoZQQpyUYqlWKUZbk1v54Bw+t9UrtiQ0TOz9F16igk7bt3GhsN/H224XWH0k14N0K22/599+Cuu9PamEoJNPKuSl1GJbsH7jhYFWPtwBqL1rlGq6jTRztiIy8tybLdYowIjN+caBobChU/KuV8t1uMUMeqilVCzFcn2FA7EOK3BysePFkAphiKmmBB91byP6Hccd6DVPFIHjdkcb2DW2x3Hgg+4Ox9xwG3crKBdOFY/LjGEZEgxSvr6pkZFpSCbUk148niroo0RYjmWS881UMMS43JC9WQuTksgNG7OGwIf0vzQ6zFpYwkpldklQqqu2G/TR/ldUBf33+5vuCD9e6meI4xyxDTy0VXT7URtjJ+7MXW5AI8BfpAOPMfU+njkPxMoFlmwDB8brAoIrkD+DchUeSpW+BfpL1FPPIzBU6bBVJkBkeSRAoLWVciMFhYBYrkm+5PGX8v0pnkSNBk0jBVAW7JPsP8zxsWr0iQouGnjaKKBsLoB5G2Pbb5yWosn3bbcHgONPFHAyu1wQygoB8qFYpFYMq5kozB1JO9Elb/AHAi6Ukj6DNJ2xoYWEh+dTED+9iykplkoGSA0p9o+R6lYxGytG30RtM8YQysQwkDmS2BAUYC1BtRuGHEUsQVHzdRHDMyvmwKSRuWCIzqwqIiQAsYzVEbgFiF/mOlycZFpJGHRU4HsBGRAUG8tj9S4mwGIBrj7NOruQiFwJ8cREc1bFfqDjAAZdy5KSG23IBrQc0KuyGLDUN8tQzRBPl/QUDkhgyyA5BfwcSQOPsnM4W6hwGCQ0zZRDEoXqgQrEKfqZWDL22PcBejFDpzMUULQjvviJ2LMVUZJZVaOYNKbI7uKWuTEYsm6AJfeAHkFCSNVRFLEsVslTf9Mu9VpxhIj0rGARI7SAOhIYuWZBh3HEkt9THewRxByzmEeoIxyEboojLR5GSSBnJEZVnXspTdMjE2KN2FuWaPuEsSvgVBV8oypIO9u1jID6KNY3Z8n3Az1MifDxKHaMh2bPoYk59xGLKen5HYRdg+AN/cB91Gi6cpbG2ZwMPmKZbCt1vlYpKIwGxULkVBPnFeI5dGMdVhCZ2TTkN1kcIZHpkAjYAHEgnEqldQ7n255ek2oHRi6UJ02UjFC0hN32+YggJdiVD7YqCCDxEZY1dWUrHqMIxhOhlM6SX01VY2TEBs9r+2WwFAXm5XDHh8sDrKsIMcys+ORYGSkKIA5J+V+fqHjyvKjgxiF2vBXhjAYMLzkMWbE4LsA3g40KY3XGnyWRJzHkYz1ZY1zEYcsLxzyWYqTZWwLAXauIeeeqtOIlcuFJBi00kUmLpC6KxbpLKXssoHdQFJY2IITSczd3aTJkZ0PRmMa/2SKpNqGDF2mYjpnHyCSoNGeKOJYVgDskgBhRZFVolDA1ZIZjG4FhVYH6RSbAIB/UnUxxvp9KQsLWLlAklAI3GR7St+AQ5ANZVVGuS6aR0i+PcQiNQ0JKIihcbLSOtYsoohLDEkkhiKAGuf8kbVaYxyyB3DKVmeSRiiMfrWMLZjukuroWzbZcZ43obVB8UeF0YkJJmFyULllie9R7bj6tt+G7XfqemM7RLIZWAjRAcYaUtUlipsiDeHbVgeQWKFL6n1bOjHUS5KKBXs9xe6Y/YWPHAO/pvky6OOVmaF9Q/ZGyyMlUuRUZY2C2xaqPsCQAYvXPpltRJ1dHGM41WOTRo4aSKrKlUQYhCpBG/8WbAD8s/UTXRNH1ZBMke/TlAonEqDkoyJ3O7E3ZsE78OPKef6fVoI4g6lExMDSFZJiUI/tI6qMEsKOS++ApRwGSAUALIPi/FkVt9vqH+XBTkmngkc9eRkvEKEUHJiQKLEhUH3J9vfhu5v6SEysYk6TgAkMfkkAEFY5ABnRG9qKBUXexR+bcum08hTURtE5AIVhVqfBH3/ANvBrgNQ1/JeXR6eo44/nP0mItnhlCZELPJkF3A7a3v3uuMo1UPTco1djlTTVuLB/IF3w9fptzcPL0XKq7IkSO4UI6KTlG9LkZCDSuTsa81i9f8AULkyrWoRyz5mOZCMsSPpdnTsJYFd9ryXYGxwDB6H5kDo9OzyiQxM6iNZmLhBaoFhXEFqohrzrezdcK/6iahj8PEMsI0YKpiwqmxF7UzUoyNmmvxwy/ozqah1K5NnGyygBq7WXFqWv7qG23qx/UH+rjVqY0V7QQ2AWBIaR3Z/G+5o0aO54Ba9L8pbVTrGFOGJdyEZqRBZ7U7jkaWhvbDjWNT6lRdO+tkOQYKI6fAyfUyR44sCASbkBtlBP00Cq+gtIdOvxcpeNXVlzUZMsWwYhMiSpYbkxuAq5WK4B+tfUD6rUCiDHCDHBSYjpj9xFkgmh7jYDYbjgA3NNfJqJZJZ2LyOciTW+wAAA8AAAV9h/XgzyH0bJNH152aDTle2RkyLn2Cb7D3yOx9j7g9+nfpNZiuo1ARkpmhQU+Trd5qrWK8gHY+48W0imRHQxySSMXVVmuCNAApZVOJUqDkS2JZzV0QAE2g0XQxyWeERERokeTpAGIvOyQ/UGJZwRjkax+t4OaxdDQzSiZ2inKSpKzqidoTpqQyGSu1QMVBIHse4q/qT12gYrph1aNjqAiNG7V2jBKOO2wzE1kaJHCVzTmcuokLzSMzkk0TYF/3V+lB/9RwGgy+rtHI5yco0uLFnhAEbILFt3vRO1qQRuQeGLVtHqWZocZICw+VGAEnYbgiRG7QHNBjRJtTdpxhS2P6G/bixDO6AqsjqreaYqrfbIDz/AF+3AbFzWV9Np9TZklpkM4BJITGmNIE3U0MjKGC4sbABcXyv13pJzlIZINQvbEQEKFQO0Sufr9/qogGgSbYrHpD1Y+nAgZgkWWzfYNsVfuUGOiSCfoO+4scTeuPSoiLTQD5aBesgkRyjNva4m2iI38ALv7ClB800MKadjE7SYMCkkDDBslspIfYU1H6qBjO5UgCTyqNBORHGw8xSLAjuhlZjJjRXrImR+j6RQNgbZpyDXPFLGM2SPqxmQDwVDq243DVViwaI241vmvVklmjEEk8fdKomkSIdwrMR+5WzRw80SAzBuAIah+lK5QxIVMajESK5DYqf76AUp7Ka+l/gHitdQ9SRM63nKXUvEZBmZEHTbKMg0UFjJRsBufo1qssMenczNmp1TNCuCogOS6lUB7mYBQ2wONE9p4uSpem1IKGJnkbC5GqQMgKnTmWOmbpriMTsyt+0DgL3L9IIwCjQvkLcAAM5AVUkweOR0BQb2Wu1349wPHqiNYlngTKqjxjklcLag74x9jDFQykXsPHv7gLurkEwdYZ1kAjwLQqFTSqGUkAdQFmcUCA4IxUgb70eVcog6bBxKUmCw7aeNU6cebAkMGAJtyCCAFxusTxPqYRKskkrZzsPlxS6dlmUIyUwU5UMxkzBSAGUkqFAEPNdO+KNL81Ir6kudrcjYnBSWLEAkLEjCgSBb40Ercwk+GIxB+DmwRCilZgNiMwMXcD6ggHcu488ZF6zo6ycoxkUyE5tiSSQC140PqvYePHtxsUWm08YKhFhUHrZyoV6im8gaUqsd7U1nZdgQG4X+aem9K7rqZBqEeRlkdWhmkADd1MpQlhQqqAsV4DEgt+ieSrE0Ot1PS6Yewk2aGgBhIDiQyhiDVgHbfyOKXqzn4mkKQm41ADP3XOVLEMQzNiAWfEeTdtZqnH1VzJ59BKzaxRESGUlFzlVAMQ1FCMnJIAjUfTdAnjKipxA2obkjgPm33J+33v77eeJYYc3CLuScVVq8/ySAB5sk7b3XHCSNQuwR/kPt+eDno/nUWj1HVYTWBS9Ip7+cuoDewHij+d+As6n0DrFBpUlVUykaGQOF/8AsSFX+gvx9uF7UaeSJ8XR43IvFgUavyDuNuNE5V6m0T2Jnmiyd5pxTH4hmJOIWI4p5AyOJ7VG4LDixzHWR61HVptPqZZmAiBRkaAixkZbDFEU1RWnPt3E8AE5T+oMtLFrL1EYKlCTTRFdwQqgCQggEXuK2bhuQ6TmPfLG88DThFlzJnRvFYAlo4SarfKjbKQc+Aifp3pp4pGg1LKIScmcdSNu0MSJUVRiAauie1rHAGP0nzHRTRyxpIspQshiIchQKYMtFtrAKlaNgbm+Aqeq/TrQyy9KGUw7n5q20aggd+Nqo9lf3H2NgH9NzSXmyCCaWJZUSs5KAbwFYUtll3BGVDMtQquLnpj1rDLODqn+EcR9HrRKAHJsES5WFAJBFg0b7kFho+beiZEkebTPFHIpzh08blusNu+E0K+oDpC8fdqYHgBP6bxj4uSJwMmidB2hmDgi6DMuLed/uKo8dfqUuesjQLcnw8aSKgCjrMzkgDcEm13sjfztxF6a9QBeYxzzIq5ZCWyf7QqQzFaJW3G6+xJ9tuK2ueaTWRpp1LzxoiWhD5uBeQYit7Fl7pg1ngC/q7V9MRcs0wMjoFilwQguwAxTEMQSPJbff3HcOCPpj0WkVyauJ5NQB2aVTTDYW4B2kxO1n5d+7bce5PywaEOwWKSbuzkcMnSINMI5siJH33ClGtgS9cVuferc8YdAZ3djm0zqTO7+bXCjflStYgbKK4A96l5qumI+LVJcx9emmInY0wOWwKBdlNEBqa/Ij4zz1J6s1OtAWaRmiSsBQCivDMFADN+aA80FG3F7Q+jdRIRJqPkJKxAd1LF5N6GFjEkgg5lfHvwfhn5dosemF68TfMfUN1GYlPCpGroF7tnBXdaJ8kgk8o5FqdU4SBC5cWDsooee47H+BZ88O/JP08jADySjUtRIhhBFkbMrkEupDbX2ixRPHb/qDp8FbozSTRys6ZFRECVZNl2xtG3GI7rPk7gOaetpXGEKRwQ2XCIoNOVKk5ECrB9gN/8ADgIfVnp9UufRJOdMSS3UU2uO5I/d0hsM3rf3N7KaE/aiT4Pg/fgjLzaYp0+tJgbtczj3Ek2v7rJN/fig69o/8GuA8yfYeRY8bV/txqP6YavVCEoscnw6kiGUonTV32ZHujJGz+QhsN+arLVhJYKAd9hQ3JPjYb3xqHo8TRaKKFJFnOqLusAnMawKgJdnKkMbONxZILNE7kgOH/TqGeeQh+goJWWJcVxcm6jzIqIg2v1D+PpUwvJ3bTaeFwGSZ2iEq4vIKtm6gxFuqRmyGYFlPb3ACGDTSRrTGHTDTj+3l0pA6lB2ZXMgEgG/ksxP+c/JOe8vKrI04L+SZNRhKriwCqkIuLBm847GiDvwE0eqEKkpNOhjkEemKaYxxMLI6JEqmu4YmyLITE5WBPzFIpHkEME51Fs0cgwTB4tmIIrsBOLDBm3OKsDsH5fro9UqA6lkfUqrx4dSR+suQa1QqylQq0N1tCdztxcXSkdRep0ptNGp6nQdZGYhmEjuwZRm6shBqlDd1NXAW+SiWOaSbPVyo6hZEKRo6TLV7sI7TGq8ex3FEe470/L5pZDLC6uJEDtc7MGGwRlJ28BrxAXuXbbf3AR80cS6qGcyH4djGrNLI6KdmIKBeyHIsq9xtxeK/vNyHveNpIkjfKQCIxlMYh29VQ4pmKsi03hZDsKYHOuacy5y0a6dkmSKyqpFEN8e+uwF7X+RsoJs7lP5lq5nsTyyOSTQlJJ338Hxex8fbgNJ1GsjjbmEZ1BWKQqMpdRGWKgMpCA99i2AUArWIPkji7pNTDKZ00s/xIVQ7yyO0JQqrA2+Kg2axckqLI2oE5HLFl4bfxW39f6cNfobkksd6vpRssNds23VLFcQLDFfKuHr7Vd2AY9RrNNNoJY6j+HjxdTFH8whnLWJ5ii5qKViQzHcnyeFzX+gpg0Y08sMwm2SpN12JYvQKgKoNtY8bA8aBy6OWRl1+mjgldMmkhXbN5KzpyVVQoFhiJG73H0kcV9UsXwoLK8skjNJMrNGkYl/7oVHde5AGjGIewMTfkBn83oXXLO0Ai6jxgM2DrW4yFM5W9vx7H7HiZfQmsKwWi1qGIW3XtoFiH84mlP33288aBPr0VjP1dPAJXVVEUylFjApgyhcSwIPeBZJxyCgUKPPNHBqHrWx4sS4kggfIZWChCExtiAtEgfe7uwUX9EapVld0RFhFtlKq32h9t6ICkfniOX0lqlqORVjLxl++SMLtsQSW2bcdpN7+PNHJvVemJkeRp5ldipUxordMBlXvDqKqhRGQDHusXxxq/V+kaQldO/RXuWAlDZK0zMx78iLXZ/FfmwGj0hq0VZFrpyuIldJo8HO+wKtRWwws7WCP5s6WHm2MoSSXprlG7GdcRRxYAlyau91/pxHy/1sqQwxJo0CxP1BTm8++zup922BLUQDvXFuH9Q3SKbHS6cdVyzM5LGziACNgQFCj2G3jgO+benuYy9k2khMixj5oESsEBpTkroLFEDK9juDxW9Mzcx0f9kVW2MYjeaDJiWxKxIzE55ChiDZrZvBsS+sdRtL8HokKWuRgIpji1DJxk9LYqz/AI8EuRcz5rrsY0mjgRB1B8tAW7iVCLi7MCR9QBCn7kUQGerubJFqYpIopNNr4z84EhtyLGbZMsrMGvMVt2keAobReo3GreeVQTLtII2MdggCkK7p4BN2DW4PBH1zy5G1ypDJJJNLisqzL3JKaTuKqFNiiQoof1FBDykR6hYtQ2Clu9lILILrLfbxTD8G6vbgGbm+j5hzJNMz9OPTm1hTMLHahqyAti+KkWR7Ggtkcei9LavTOifGQwDAu2oVGGNEAr1zGrL5G2YBF/fe5rPTWo07RtpNTQZstP3jE/3cZN0dmBIxxW9xuDfAFOe6lnlXVagxl0kikboo9hqR1NVS9lWt0RsPPAGdB6ME746nmTSRMLjZVeTqlryCkk2wqyFDeQb3NcS+i9MkDG9d1VU/Vp26auB4ZkjPbe139tuKkPMuZuBLHM8iISiyqFGRdlGKAqrFmYIaIB2viTV805xA8mZmUhgZKRGAcqKJKqVHyyuwNb3V2eAtr6O0geIE6hkYWemc5B2s28aRHAEhf3MR4NE7W9J6M0gjd+9hHPvmZAzRhsgjL2LC7x+7+Mg3aG2S09Ta2PHDUSKynIbigaqwCKPaasjwOK+o9T6qXJn1EpLjGQg0GoVuFoeNtqsV5ocBp8npHT5OItE6rIgKq2RIuhatTFaBJIurwo78R8u5PoVgijePSJqUYBhqQyFgHK96kblgGAYWMqYXVcID+rNdQc6iUHxkpC1dD9u/gKK//rxA/qXWCQudQxchbLENYQtiDkD4yev54DTeT62B7Gmhj0qliWeNRI+mIBVi4CYx5L7Etj3ZLuatxdF8pl1OjnzlYRwMiFiZH6cW+Qr5dADACmJN+eMuj9Wa2MsyTyDrNk9hTkcQtklSfpAFeNuL3Jv1C1cMaRF0aJFCKrKLCr4pvO21E3VDweAfOfQ6jUaU8v0KMuIPXj1BVXG4cIh2zDEnuooQD3j3xXWQlGKSDBwSpyO6kGiCPv8AfjUuS+qBq4Bm2on1kCO/SZVwmFAEKYUV97oKbAaiQ1A8NEGi+HWWWLSQQqYDI6sykSMq7dMJ9Iod262XBxuyQwbSRNI+MStIw9kGRsfhRl5I8cMvKtPzUPlE+oiZuw5SOG2BYKVJLjyStrvlt9W+jx60zxQpo5kCwlXDadVBVbAZMGN1ia3s2gGJOPHcoE2tBllmmVohL0YVwbKBxi0imnTdlAAZe4HbzQCvTvKeZp1IZfhnMRUANpllJDKCDkDHsN1tiWsN5q+Pcd6jXZgCRNS0y9jT6SfpLKFJNFshZXPdTRtrAonj5wEr6uaLUJKxnaXpyOjpGHWS/KqAiZIAEt8MyStHdhwa03M45mSHrvJFKsxm7KJuhQUL1ozbECyCAjDeg3A7Tc3mWdVSR2MuaudZGUkHTK7R4KBv3AhVqxdhrHE8BkmlkeAM0MbLDPEIxGoRFytuoqM7AyXiNiikfuAYJNNpYniVHgWfRxQoyhsA5UX3KXomJFryVY43bXTAucPEkss4aK6TVu00eUwINQBaZQGYhkIFYKR+42CU8aNM46CO3ScwRLEESWMCnMgKgMuWFDcDyAbACF6p9UaWTQw6XSwyCnWWSWQLbvgQQMfO587CgABR4AbzT1NPI0mLvHE7tI8SSsFybclqoH+Kr72bYgmYDbtrzYA9q24+qv7bYgnelr2/jiOS9wCcf49/6/7cBOXvE0P5qr+/9K4jwIJAG/gKv58UPud6H88N36d8s0+p1BjnO9AxIPDsbysDdqXerG1n22djpJSINJEpTTxxEzqIFQGWIqBc0hHVCkhi6HfA/VlQDMofSWrOIMXRzBZTMVTLGrFG2yo/TVnfzxf0/oTU0pKseo6xoEUlHy/d1CAoXfz4P9N2+b1Bo10uGoaSeRxYiSl6fcWVXkAFsnavlvoG3Crz313rtTGI5JVCir6QC2bsZGyfIFUQPG3vwBrl2h5fy8hdXEjyUXaU5OwIZlCJFjSkUbd6B7TRugM1HqksYE0MBjkiRo42wV3YN4pApGaqo7hZstVC7XOU+nJ9W4TTqGoAsxOIAJoE35BbawDW9+OHv0enwzldL1W1Kx9OfEJIA7NvWRCKIwGp8sWIo+3AANJyaSVviNYkj5KT/aKZCT+5rtgg+3nwB5oluZetHEYi0QMbAlFkDsxET7rGA3cGAIU/3Sgx8mveufWGnvocvMirIpXUPjQlP5sZFvOTirBrceIuSckbS/8AzNXp2MIhzQo2LqZGxjP1KRlR2BYgMCa4AT6Z5ezcwiidASHIdbyDUpJIFjIj6t/cfzwy/qLy2UafxkmlnwZmoSFZUR8nPh+9gvaf5qtgH6esycx0zMSN3B6a5NvG47RRvevIP34b/WugGr0urnWSxp5BbTRydUlUQ4qpKrH/AGhFhDlt4AHAKHpP1bLoVeJ0ygkX+zYDKnvujvyCd8bxY+6kk8OEcekn0+mjAk1mnj+t107NLp1PdQeHEKxIXJaLAWTlYtG5RMNQF0s2qWKNAxieUIAjbnHNgGCk+2Vb0PbinynnOp0jyfDygXaSCNg0bj3Fiww+zKQ25ojgDXPOSrFPloJn1SgLIrIKdCe5ACtGVgO60FqKsb8SaH11qYxIs2ExkJLM606nELswrwAB3A778NfJubx8zeJ4102ln06DPM2XjXfssY9NTRBOTKb2A+v2u5HDrnlLRJAkIYRKpAnnobyMx+pLNoSGBORJo8BTHrjSzpGsrz6dFcEjESqVUWgYMHLU4X9osA2fHFiOLTzO2reDT6taWEpCqg5sR3lC2O/aoYlT9RoeCn849FaqFFlEJeGQAo8YDEBqxzRbKsb9sls1lwt54m73Aq1sEb/zYN8BqGo9J6CWI9HT6lZb6a4tYEtE3i0htWUE7DEqAVIu+Ai+h1UalpdQYWgYggwsQRijAlgcVvOh9/a96Can1dqpemJZA4ibJHaNchtjiDWIWvut378Xub+p459K0aQiEs+4jAC4jEmypBJZgWIxIv8AO/AKslf1Bv8Aj/auI9yt+4P9f/xx2gGVqNhX9f54+zb7/wCA9/8An+X34Al6W52+j1KzxqHrIFW2sEVV+QQd7ryONK5ZPLqYNOCt6qTqzQSdRh8OBIEQb2CO5cVIo4kV4vJT922/341rkGkhVNEJV1EJi0bTvIryKGBZdu0mgDi52G5U+x4AVpvV2meTPWtLBqkJjMsQYJ22MsYqJcmx3hgDVbXTNyIQR6aCeLUtMHijixMsaSWH+4Ch+6QhkkBO9/VYbDOZm5HbupnYiyT5JIN+SfuSOGv0N6jZIpdC7ApqQVQtl8uQ7Ljj4Jat/wC8AeA1HleokIMEi4wQ7RieBtQ3vXdF8uguwORJBF0bv3C96k55qIdQVV20PTURtgWn6u5KsEwcog76at7IJtSB7gI9bz0JIG1B1UbQKVZWKDIEC4leLscs+JIP04URwhc59QzSvIqMY4CdolOIrwMsQMzjQJ/A+3DJ689TzFE0jqiDFWfpPI+YPcA+SJdnvveyQb3NoON71QPsPP49v8uA27lfNU1Ol5fLJI51FvD8skOajdWAxo0SschzNdoP44x7nHLjpp5IWQq0b4VsTRordEg9pU7EjfzxoH6YtJLpdTAkrCWJhNBEFB+YR2ksd8SylSoIABNmm4D/AKnaQtqOuIpUWS0YyYHOWMlGrBiAAAo8AbbeOATi9FhZsgVVb/8AjjyNSkCq8EVv+f8AlcehT6sQARt/lf8Anx9Ma415JF5Af5/+vx/XgL/K+cTQTpNEcZI2LKSLuwVII8UQSP6/xx85vzvUTktK5Js2o2VbYsQBfizfv7cDZAxO3+I9vzwS5RyObUH5ETSAHd1F0RRP80KNeeADyzuwNjGje/j+T/44c4PRUirhMJBPImUSLRULYstiW2+4ONA7FjtwYh9OxaVBPBMs07KxW1NviSCkSVl1LBo3laNsqhiTI1zdRJ4IZ3hMFTyGUI8qg3cbDHYGySMPLURRIAxznQNqURYPhjJGUYCOzCFYVUjghilXjGtWcCRjfCD6p9VSxl4oZMVrDUyoV+awodgUlUVQMRjRIPtx1639arqHK6RW08JjVX/YZgPAcKSAq/SPfzexrhKtW3O3ilHnb8e+/wDtwBb0XyVtVqkhSMOAM2V3xUxruQWAJGRpNgT3X4Bo96q1szRP1X6cjyiJtKgKxpHCCRvVOQzLeJFXRAqgf5P6SeGOKEqyajUjP4laqEDcr7Sq6g0MaBZrJrt4Uf1Ad11DQHFRplES9Pw378j5OTZb73tvvwFL0dzFNPq9NJgLyK/uFF1ZPKgtfdtQu+Nc1REba6J375FQmOGKWRgxVgcypskrid6FEbffFeXRk6iHNZWAYnGFbkJUE9o++137efbjX/Q8CRQTTCQwQvJ1qlDGRVZUUF3yKjIrmv1GmG+54DHuWcxaOSOYYsYirgGqaj4O1Uaq69+NM9Wckh1kMeqjlYTyx1Cqwsiy0C5Bdwq7IGIbtFLtfjjLuZxssjBhWMhBJFE7mjWxFij4Hnh39H83SaFtHqJpUjQGTSiNWDdXc7Gu7HyqHYlmu6UAEpk6LkMCrofpIIdGX/Mb737HjTeTeuxq9OdHzBxGzDFZzjTbfvyBVG82+wNbEE3wF9ZcmkaFdWNMYQvy5TJOCZCgKdsVnBVw8A3vuu18JX0qCMTXh7NUf9q4Dd9JotU0kmr1EyQmrgC0dMACKd9g2bV5LKQr0L3HCPznR6bXBpnPw+qfMscxhKEpAVDInULEX8sA0Rkb4A+lPWD6dkicPNp1DA6fIKm5JJ2FN3E7eDe/DxFzcawGWJFkgjYVFJGpkWcowoC6kjVTtniCx+oUBwGec39K6vSwpNNC0cbXe4OBBoB6PZZ8X/B324CSLTeb23oV/vvxsHKOaidFkeZhA+px0sckgaivbcyuLwLBnrqUCUAAOPFPm36XQ9Wbq6lNPurRFdkOZIAZXNobAWg/dRYGyVAZWtEW2/tQrbeh48/046edjiDXn3/0P3/nhh5b6E1UzT/DhJ0hkMZZJE7mHkrZWx/P54qzeltdUmWllITKzhtS7NTeGIIOy2SRtfABzvZv6fa/x542L0fq59ZIseom0sM+lRBAqA5urKjnJWfMqFCKaoEswPjiH096djh5YGZItR1HzkliCzPCCVAIBBzCKCTjRU3QbfgvyaBJdQ50502oQKhaRcVky3Iwr6rQIWDEA2wvgMY527HV6iwhJmlsLdAh2urs1f34oxRZHaw5agPuSdgD97P3/wBOHPX+hJnhbURSQyAM5MSMMhRK4gglWYHar8ja9rNch9L6OGGKzDrdTqBccJJKWVLBVIBKUN2eRaoeF4Bi5a+og06Jqokll2ykXNnJqvmUcnagBmpK9lbdo49xS1mg08MMcTSxSNGSJIJpCoRz3AomLtGiglVC9pUrZY0ePcBW9V/p9HrJJH0E2TgDqq7FlLkCgJNyrY7kGwLWgL4yrWaV43KFWV0NMCQaP2G5B/kbcaxoXhmmwdn0iBRDAgV1knXEHOTtBZACAqEVRfIb8WvUfKotWMX02E4LCIxo6TSxRFQe3FY1BB2LFlAZdge3gFH9Lub6iJ5EhVq1ACh2iZx1YwxCruiZEFibYAYcMuu5Kr9SXUQTNpNNLJJMvVULeAzaMRsrZKwLMtKpykILGrJ6zkizuun0J1Ec+l6b9aVgqorBgq4Ue4rmAAi42SSLKt95bydn0s3/AMnVafrowkSRlaR9QB02ZSLdl7QAq/VQrb6gXvV3paKXRR6jSoIWBpNOFABVtz1GX6moZZWyju3IOQAaP0Bqu1nMMatGrli90HvHtAJyJBFf58N8KyQQyagayTQIgaFNOUzZMCen2SlqLKV7U2IBa97URy31jppF08MwaEtJlqZLUdUYnIFhRwMjXj4xBFeAwVuW+jUjkkbWGYxowjqJKEj3VKzHvIe0xXctj7EgNPKOUahYRFG66mKNAZdNGwjAbclC4J6r+OxiqEAhh3A8cssPVEeleSTQTBhKsLJgzOVVFjeQ3lmXZumwq12G54k5JGunMsWpefRaR82jgkwFjEZEzrbh/qOOW22JNUAj1fMfGogDaXRyLTavp06kkUI42J6WZNGXp923uA3Gc845w2MkGmkddJmWAYsSwoA5WxOJIyx9ybO/iHnnqJ5kaNWqG6IXIdYqex3UnFTVHFQAD96FA+o3jdlH+Z/8cB9Q5myRf+Nf++HL0FyrQyiU6vUBXUhdOvUCN1POY8WAcfPb9V+Nk/SsLAIumthut+9WNx/I40X036o5f3wzrJBp1ZJYoo0upQbyZ07pCCorMUd7/aADLJMUg1HXhGrIOPWj/eqhS5UAWmLlie6rVqbYDjF5p8myazk1kvbHc/uY2SfFnhk1vNlOlYwl43nmcsBK4KxEG0Kq1EUVBLg5WarhZa97+4H+n/K4Br/TZ1/6jE2TqqK7MYlLEDGvAVqFkC69x9+HluZpHiIpS8TTCaSJo26oRJQAAAFWJMcWIYDx5oikX9PednSa3q9IyDpMhSOsqZkogGrNhRX5407SaWbUx65xEkMepfpFfpljCnpuWABV2+p/q8bfngMl9ZTu+u1bvEY3L7o5UsoxWt1sHtqqJFEb8DtBzKaBlliYAqPbewRRU3sVIsEfnhs/Vvkr6aaBmleZ5o2DO4WyUYe6qt7OBuLAAF0Bwh6YBd2UH2/g/wBf+eOA0rkWohknh1LaifqOgVjkpCu67ZFh00NrgAbytMrYngJ6q9HS6eSXpN8UR3sEjbsHuTQYChRO4uyQOLXoHQDXP8NJKYVjRsAoGUiEsWHd20t+CCaIoDGwwH1oiazUtLI6EoEKw0ziVOyxmOmVOIcG/GI/vDgMmiViNwvce0j+Pb7fe+L2kmMLKULIw+xNMtjJWxIyVvBX3B4h1LICxAYCzQethewIG3+H+nHKtmQQhoA3uPP434DUOR83h1TL8JDDBqgnSdHCGNoDRYFaBkjsfSneGxGyknj2TLopoZWCNHKJfhZo2cYg2gLggzQZAYlaoKAQQpByqDWEOoUGMg2GB7gw9wfY/njR/TfPZmjfUFXklR8XkEZdpWYHEMe1EjCvWJ7RV0pNkGLm0+oTVxgTpo4lQvqp4QMT4EYZZEpX2agb7QdzVAVqfU8LtJDHzl00yjMkQAyyvIzFwHCVsxsYJ4YD24MHQajS8s17SOJJcXJVixMKptGoezaKveFIH1G7s3h4hogbiv8AIf04DU9NrINZGNHpYhJqUUCKSRAo6aAbua76PaEK0SwJAFkM40ebdXVMmlmgC5hFZVni9gxDXIhO2AvFu3uB7sK0eqEZDq5WVDkrqdwR4Kn3/wDdHjUvTHOtNrxGdSGGuiJVXu3kL5WFUYlkZSVKqbjAsYgBgDRp531Hznj6EMNu8cXVjeRcRi1gIWFXUbLvvZUjHhWTk0KauYSI0CUZRE+oxcMrFmdXQCOqAOIlBQ+fIHDdNomEMkssqx6hQUlOrqROjbYqRYAUod3QizleRBAFcj1PWK6nVRxzoAYWfpVLGrgYM0dBhl48E4sjL5YAOeTT6dXlkWGWdSaWXP54GxZGZ3WQxXWNkjY/yfvF3nsMk03w+mnTSvGofIqyvIjWO0o6DEMO4AeSp28ce4CtzKBJioaaUatZMi8W3Qlxs1ZqRHTEKrAsc1HaCQt3kOq1yvMHj07agbKTYzUksidQbBhvkAp3DHgbyrkcer0siSImmlhZUmmUXKNRGF7lcsSwYYmzuQ1fnikiOsMEraqRpmmdH0ijpvJTEyKoBLq52YuTiVCglVJJC/zZXSXW6nVySjTPEiO+mVgqumaFdj1SoBFPspLEEiq4rc3/AP2ZYNSuLh4jCY1VEZf3B41q3qgrgnft3HEEHOV1R6WrV2h6Rkg0mnvBwhKsJZGxPawoAhI/B3I2y7nOqkknlLr0qcjAuz4fZQSST/l/TgO/U/qKXXTCaZgWOygbKij2A28Wf8TwOSi31C69h/79v9+OtNpGkPYjO67uFUmlvyfZFr3JAH+PD/pf03HUhTVamOHPI0nce1SaDGkBoMSN9lPn2AhyXUxDlUHxGrbpK5qKNGUR1IwykdAXDZnJSMRZFKxriT1XLPpeWRqjrTrhMxjZWmWT6JSWOaPsVIc2cvHgArp+X6NNZFoYmln076eQMiYsF2ALMyhaVgTZFktj4sA1eZlJ9Iia2YPP0yHLAIIyFPTMoYBllyFgBrkOYAwJoMlSmJyB7fx/rxGhFEq1V7f6bcGOc8mk0xFtHIJASpRj4Xtsqd1BPj778BndSPcewseD/PseA6KBT3dzML8e4/244Gy5qcdvvf8Aj+T9hx2gpgci3tV35/8AdcfXrMkoQPt5BP8ATa+AgLnctX28+B/r547BUJZFNXk35/347Vh3JiQTf23B/wCe3247kLN20PyB/wCeAcf0sMketZoyVJ07LngZAtshsjJQo2+onEe44c+YeoNEnK5ANW6ySRuxUSMzddwSytgNjntRpR9q4z30G+mXUn4pW6eBBBj6gLkjHJADntlSjf8AHDt6Z18B1TQdUabpKWjDImDpK7OBErjKI9NkGNWQNwMTwHX6saXSvpY2E7NMrKypJMXJST7KxIusTt4A4yFmVAwG4PuBdfj8Vxuer5NEeQ6uHTi44urgTuxEMhkXfyx7dvwRxhu2Rol/e/ccB0HI+liWA2x/wPjfxY/rx8zqsasbUFr/AJXHKAjcEgfaxt/Q+P44kiOxvY5Hf7fb/KuA+IpP3sCyT/zwOOo5yCaG3/j8cRmQ37lh+KFf148CL7gQ349/4rgPokBHtvex2P8AXeuNL/SjU6j4XVRw6UzhnuT5oTYoFxUmxnsdyRt73xmMchUjtBIIYZKGBo3TA2GH3HvxsHL+dx63SjVIuoTVRsFlhjkMcUrKBuSwaP6SDZGWwvYA8BPouVBoZBLGmpdnWOeYs0epJJTKNw47lwtQA6gqAFFm+FHnfJtLNqtNFABps26crg2ibGwwLfKnUgoY/DHEjzXDgIJZ8fhpG+JIMA8xy6YAd3XVWGYAxIkUgFimzBrPch1EUT8tSJmwxSRonQjCdyASWxYPiWJDb3iS5uyGdeqPQeo0bMSVljC5l4wdlurZfIANbi6964X9Lq5YZEeJmR4yGDL5U/j7j7jcVt4243ptLy0ahAqCJgMENvGFYhXARwQuRRgaRu4Xd1sr+qeTaDU/GT/GlZdOSGXIM3YoREAJsL1bFUSxP33ITenfVv8A1NlE5VdTpwZIsa6ch82UJBcrQtMxQOQ3+m9ruZRT6hNPq1+HlKB1MU1h2J9maqCsFIjkC2WarH1I/qj0adJCmq0eoM8LOAjJtIjn6SCvk3ta4kGtvsz+nfUa6bTn4lG02sjtSroQ2pQ14L3m11b2aNsSFYkAwwrpJgkXNJ1+KiU2Hb4dsWOxBSTuVgF2zO4FgHYe4m0HpZV1cuqOmikSeNQFjEXawJJJypXZwQS3m9txx7gEp+SvrJZ5ptS400qmZk2S46qM5lTHl01UmwPJFkcRctn03LdOuqSStZIi/JJLAo+4SyAR00oFo2Bv6huBwxS+n0h6UWjc6v4epJF1GpqG1S1AFHu2yA+hMgx8ihXNU5XQllnj1AZKi08QpVRgQqhVFQm8SXfutfIoDgF3lPOZ9UJ10+mZ5pPrZAOkqAGlUHtjoE7EksxJ8muCvor0NotQHm1WpViikyRRuU6dGmMjGi1Ha1AUH3YUeGL01p9bqOVKI5U0UUcLRqzLcjFLW2J7IlJG5Fk7mwK4CQaX4vSCZtKkcKRNFD03CKsg+uRSMi5VgFjCBs2EjbbcAa5BBqBDLy6CPTQqUZY5pUfLUp9JfpYqfJAaRrHcCAw4m5dpIJidNr9PhNCuSxM7eKxMiyl8RGz2FVQrL9t+KXLEn+C0+p1GoCamIAwjLMyNKwWppDbASkqCFPywA19u1/Q6ccyK6pojpvhyzLi4Mxl+kq5Qq6xgiyCwZ9vpH1BW5Z19HNHCgiVYEKarU9kgZRZhUnsfqBTbDarBojfinFz+aKbmC9H42SWeiBG/TaJYwosBWTYjEqW/1vgjrdBy7R6pklbF5yzhcyYlpQZE6asenk3dkV8EgH2Odj1tqI5nfSTGCEuWSFQOmEux8sgqhI3JUA2SbvgCC+joG0TaptfiyxgtUYZA5BbpijdqCLN7Ft/fham5JKqxOirKjZFei2bdg3LKO5aFk2Nvejtwy8o9a6Z0WPmGhinWRy7zADqlmO7VtvVDtZaUAAbVxe5BzFYITNo5HuBJsraPGNLLBTE7ZkkAHNSQWJu6AAZypzNmgB7/AHv/AG49FYGQph7D7fkfnjSPWPQ1baaF1min+IbqAJFaIYwZGVUNm8VIJyver+ngfqfSMUutTS6Tq4BcpWKkYrsSVBGSncDFron3ojgEZ2A87u1UCPY+Pzj+ffgp6a9PS6ucQwtTVbuxJCr4yYb39q+/288ah6m5b8TDp102nWSLSykyr2BQiRnYZ9rNR+kZUfqG3AxtFaaWUaebTQNh0dTSjolzTM/SxeNcaC5WpyBYizwEfp/VjSdFI4kYh2TUapc6QCSi0hVSudWyKzUoxJ2YDgpyHn0MWoiEPdK6tDEjMJKLMjM0kokZaCpbEUw37TtdbnPPY+UzfCwOdRGMmdWPzInazvKNpMmJJVlJF+fA4z7mXqPUTaoTE9N0HyzGcSqkn931P72SfcigCRwDx6s0KwuDrkmV5pBbaN2EM0KhRTD6g4UWwok4nE19NfmPpCDVP1OWLUaLU4OeCOFBCramYuQRYwre9jYNDkP6hTiZG1eU6J2WNmVcrZgBszN2gnY0tDyb0Dl/PWfVtEI5tJNIEYIypcyghTIxIYgiMEUNxh3ftHAY7qPT0yymM6ecyrROEbsaYWPpB2IN0R/QcUNZoHgZlkQxyqbZX2YWAaI9rUjb88alouaa0JzDVPqmCJrF02RWIFVEojJJApWCuhsoR2/xxBz/ANMnWzKsAjMwBaSbKR0mXEUOsVAaUEGlyICki1xAAZjtIbUmx7/7fni5ofT2o1ALJC7JYHVqkG+I7zstE778Pui9G6SBJ11UOpk1H0pJER02BcJGwANR2xFrNY+ryAeG7mmo1LnTaSSEQdaN43QSoNO5C7qAInY2DsAV/m6sM75t6BGml0YknaVZsld4YixSSrVQoIZgy3v57SaHswwdTTBdRBpAumf+3u0QIjBWZ4w0jRONiWFNQfJbHFSL1COW6yMzzDUwAMHiTEvpZyKZgqKibgY3Q2d/FnJW9Retpp9RPLp3OljnoOqNu4UUC7DwxHnH22s8Br+s5ODqGlfUYLqY1QtpwYwShJTJznlas1HtBCjbcUEj1rz6fUR6bUxj4XUMwXG5XSBiWeU/9wvIMg6irq97AzTk3OWm6WilykiLgRRk2qE+cV2BY+FDWAboAtfGjrzfSfC/ByEq+mPTDRnApGwKxu0gBEZApHaxWLEjE1wDNp+WM8ckj6ZejImfQkJEgNHb9yi/ONivxVcIXJNGDDy7SSaSSGQTjU9aRAyFUVpWp08ZEViaIBG2w4Z/UDu6RNptZqZV6kMREckapJm6qwtEyXtJJbLb7HyKPrf05ptOqYQPpoZWRNRNG9QIuYosA17MQRaBSasjzwHXPtFpdTrY1kPwudgqysqyzKQQbUoSQpNO2xJoWdjSi68PNdHp/hSrFJAxnneZCjC2wY2IxSgVgLO1UQeDQ9PGGaObTTNq4Zk6ajNWaJKsmIn5bRmqdQASKok7ERyqUvzdVhefTtFFJjDOoVTbABUViXeMmzQChQoxIArgC+rjlDPBpZpNDg39gFz7R4dLDDpMT4TtWgDTHEe4XfWumeXXKNcBMOhcEenbBwuXcz5CgctiMvtXg17gOfR/LpoZ44dRFM0EwaVNMDGF6qtdSucTLSYN7lvJUlSOL8HLWV9drI9PpWzkdVRy7KZKUME7SZfm5ArgM32FAWanpOE8z1EM+sm+Xp1zVSnRV8WYdUUakJOJZlrEmqFiyXpuYidfhsJdHE/yYlZsyEVgSQWKuw6uQ/vBYzsfACxKsXTgkeaQGVZYYpIZYmZ2l7wIyQHC9vaFag23i+Dui0wg1hm1Rj0shhL6ZXYtFGRfxDhbxjcju6at9LMbJLVX1HqmHmE8ceojaDRxMzsdQuHUki2ChiaUrbMyA5DAfkD4NfKDD8UQdHHIZEaT5k8TbiFZwQW8Esr+fpDN2nIBf/ShM51aaj4VIpVkijkBVSUNUyAFomc5sEHhZhSeb9o+ZaF9QTqtGoklVfhnCOyTAYg4FVzyyZv21iF8CyxHn+rfUiTU6JkMcBcznIx9YIAzRYeWa6uQ7AbCwWHFyX1dp9TqdK+kjBNsi6iSImNXkjBEWzqc6VQfYEUN+ArcnVdGdSjaBkklZmEUEQc9EpjGQ6DBAWV8ld9juNjfGQ815W2mfpTRtG9WEsE4n6d1JBFfnjV+eeodbpeYxO6GbrxqiwQxbMkcjEk/MfGRcgwYbUaNeRD6w5e/NYjzDTRMFgjYDNaedVbuCC7XGmIsWxONCgSGPhgtFiSw8/8A1P28cTz6bIGlqtwPcn2v8cRlw5s1Vf03+59+IXqgQx38nKt6+5PAHl9RTSzRzu6ySq6ylyos4isTjWxGxG2w/A40nSc8n5pLHqIlm0zRK0U3TcFZ7KsiBiD4GZNpa5ijvfGU6bl05CsmmlIalGETEWd6uqv8eeNX5XyCTlvLesXZdY5XFWciNHlkQUy3ioWhk4o0DvsKCPlGvnTUTaDTqJ431bIuplasJDCclKoB1KRSb2s/yOLvOtFNFpYNO+sabTRuIdTksahowADTEFqQ7MAWxVSWIxNiPTPIXmZNJrZm00kec0PRbH4lpP8AvJKDixRcVCgWF83ZAYtbPLHI8T6cPMP+0q4x6mKgHZCbSNawLqTYwA32LAnfq3i76d4UfpBCqyBAI6LXSsPrFhqJABB2J3PGdI1M2+Vffe/+b8bpzfncT8rCTwzD5BjlUQyNg4SqyC4qQRkCSKBB998DLi7AxFcBPpdSVZdyuLD6d63B2/P/ACuN7l5Top5oWnWeVdTFcB687hAoJcFuptl2be529jxh/J1RZoGmbGLqoZbuxHmuXgXst7jf7ca76c/6bLqYZkOmeo3ixVVVQwYOpYN+4oPq/vAiz44C1r+QaOAzq2t6EbSpIYJZ0CyMBG3eZcpSxdLvIf68FedeozqzNpNM0kE0cSzFpI2BUWCMV+piPfarob91LHI+e8viTVPNAqys7xBGTunhZ26ZUntryjNdfL8+OCPpTk0uoCzTSMmrS4lnBBBiUUVCEb3ZyLqPmCx9uAo6r9QY9DCdDNopJpRHUtsMZslou7NbEuPqsNuSLNcZ76i9fa7UDB5CiLWKJQIH5kPeTVWbF+a4ZfXvpySOJ5eoZZtKcZCdg0L20bBNgADlH20D0thxnT6eQjqMjhf75VlUePcivce/uPvwEXxHbuR58n8/f7m+OIiPJo7+PH+H54jkix3/AJ/g0aNf89+L0UIIsGxX8j/m334B0/SLlkGp5hjOqSKkbOqOAcie2ip8gDKwfuPtw6c85I+llmg5TAQ1CZ6kOEbWAgph3H6yIgaAF+GAHXoPl2kg5QNROiM9NqiWXBwQNsGamFKAqutAk2PPA70xyDWaNZNc87IZgJCpkEiICb+dmwEqhK+YrKy1tYJ4C3Fy+GL4Z0xj1elcRRO0JUyRspLBo33LYlyr2bf33INnT+rJmlhjkjVtIty9dIZGvscKjIC9G+7O98fAJoQPzlNXrY+uk0cMihNPjkEkkXI9RT4ddjjYBIfuUgiuH5qNJy6SRdTIzyMyQyFV+apkwyiiFK2IJbb6qy/eaAlyzmS6rUSycsZISI1VkkhCLKcmLEeJAwWu8CvF5UKh1euk1OnaeXQSNFJ01cB8nUQuSXjAVWwNtTqQ/wC4AbEwc35Pp4INEdLqfhoHkWOpcJEdWQkyKGy6cmNm1oFiLHvxW5wpjnSEST6XSTBIYJbvpMv1AgnJeoFQ94N2zbHbgL/KeW/KMmq1E2kd5GwknMRdoQT01LzKxFLRKHuBs+549xW1Gi0+o1x0/M9ZFqooYcoixEZDM3dlgVVmrEWPYexsn3ART+njr4I9ZLJHDC6kwwzEhIoyVpjgRmWSNWKns8ew3qz9XVDTBI1iaSXq9XeJFK5pIoCxZXIhx77bcWBxT5bzP4aSIvOmr0KahslDC4WNYPuakTJiwCChQOxoAtz/AJ6Fml1McemOneZIxqJHYgK6IjyCMVagkjKxeV+O4hNrJ01atFp0Bl0bBIdO0oW5FYFZWYipFyHam+WRLUSMYT60076t5NQVEmmGICAGM7LZZyAcxLkoO4GwXdrY56p5Mun003wqGTVayVCZbFlsrsMbKKqBiDviAWJJskV6p5PoZF0+jgSKPVsR0yR3pGp+olf7TfvXI0wDHbc8AG0HJ9RIdTzFZF0cRkMqwtGcSAO0v4NSbZBQSSw8GqKQTNrI207xNooCy6l4j2zMpx3jA3VVlUyF6s0Nls8EfUum02kk5c2ol1MuMxtWYuWfHsdkHbihW+wWLH3PFL9Q4YuYNGsqsgijaSMgAs5tRIuQLhQoMZxKkkkV4IIC+Uc3n0+ol08kqzSPIIo5XIVSp+lLUdj9RgZPeiSCWUWY5xr25QkUQYSveUFkDOYlRMGWwIkfqWKsJTb7gcJ/NzJpdH8G6yNaCWMxFqC52oZQvymDLuaGZeyQVI4KHRQa0EfFaPUTpGLknZnZx9gSQEUFqpVIs1d2eA65LyGHl+tD8xjhni1EbyI4izWOZDmyxoAe0qSV23AXYVx95j6uX46LmKaGX4ZIWjmk6QUsWIxO7YqFYJVtdFvHvHy/1cNVqIdNLOIG05aPJCo6pBEbHdWVi6Bj5T6iO4bkzoppZ4tTM8ST6aJSbn1RKpUamRBHg62u/ewOJJAO2wVvV/M5NYdHAJ4oImylaWOcn6e0BXUYhlzJYWQO03tXA+HkEk8EMMGs1E08jCQJPJlAVQkNJePVEO9KapiV2PE/II4XZH5jooCXRWgULErBJMioCHETYou5IBXegb2P8m1Wji5q6wSDRq2kiBiMaRZydVwLR0+oAr9PnIeeAqc2j1fMpzy/URx6MQLHOpj+ZI1MwzhfJVjFgLuCRfn7WtTyjRQ6iOXWa+d3plEr6lgEkFWMlxSO1Ydng+4PBH1BFDDql1b1qpHj+HEZ6RYC81xU4DHZ8mJ2yB8LtSeWXU6pNJr9PFptM8TPEkcll2tUKs9KDavsqgbgG7AoKUWomhl1sPSn1CF26WocdXGToxKufTpwPN2N1K/knEngZAUkBVkOLIRRFGjfv44/QyjScnmIbGDT6orh3WElVTmWyJIDDHuG1jfyCct/VWeLUalZ9M2aTBlZsCELRYqSrGupsRZGwobn2Af6GSNNfpnnY9BGLSZAsq0jFboHbPHz71xoHPPVGjfXCUSzRwwxGMSRrJbySNG2IUC1jCqu5rIvtYA4GfpDyuYpqJgkTR30mLOQVKoWJC4EMCHW7I+n34j53+oecMTQwu6GUyN1MULFRQWwWBOBR9vGQHtwBzkD6uWaSbSxxSQxKIejqMopEq3GzIQKzPihWIHvd7ScnlaRpG5hNpQ83/8AGGJBJK2FdWJAZv7puvsb4Hc16+l1On1OsEUGnKCHpQaiZWGxwMjhVRyG27iFAYncAkcwaGJZtbAmpmm1H1Ix1jKsULIjdQtZxxLEXTWK8A7BPzH05LqX1awiCaaORYll1LW0aqkcgAHScYhyw8iwzA+1TepvUepi0xjOlDSwBDK5eMRFkCSjpgkPIu9EBb8iyRwJ02t0Cx6lYuYSxagOS2pEjyB1qw3uJgBUbe+3tYv0HPPiGgRJZlE6ssk0gNNgHVTC8kSpG0irsbULnRDHwBz1DpJYug8w02j08Dl2aNM1uRGiB6eAC4lwDZasr8LfAj1NynQumilSCOcrIG1Mmnh6cbxkEEs4AjZephY8lcqrfhjaWWbl2oi1MucbpJH8TIsSIRbKpy6i2wr6sACdxtwAh9Sa3V6LuRMQrJNiVTrJR3QSgKEKY029gyfT7Ac5pGeZPNoismkiiZVLHAl2XF1wQkhV/dkPIxG3cAA9Tc0l+N0fLtRIsMUQDyPGCFmQKdgi3QIUgodlJPkKCSGn563MYItVDo3Os0n/AHCPk5Cg62rZSqQSQFDFSAfw130jyh9HJLrtS6ar4lM3mjQlo9rIULlnCRuCtEYqMTfaFvnPPNFKo00YHQ/7syxnpQCsgMqxjkO9N+z6jvQNZNPI+s0UcU0TaTSKZSwCkqaMSR5AhaKlq7Qe3ezXFTlHO9bGkuqQRTaeQ9SPTk4SNEiqnUj2pQ9ZYMO4kVXuH5jNqF1U+r1Wg1EemOmMcEcDxuaDBiWALJRFsQQQoAoGr4AfBpoX18qTamTTxaWS9LWLQpI27fWpU2cGEY27+2vAaeYzpq2l5XParDEjy4SL3YlGUqWPZGFAL3TjNaB+pgGmOogZtVqY9HOEQhI0NKO0/VjGIzJhamwLoAVagrOhh0Wo1WU6GBXaVpYRGV6akqIsVUWVxNtXg221cA7+jRo5ImEnK31TiST/AOS0EUnWVWpWDs1NsQCU7bUkVdce4E6P1FNyrUNoItTpp9OiZxmdipjyIOBdFNne6rwf2+OPcA3+gfTWihgj1NL1Y2fOcucS6M0TOCTSqaJA8Cx78IWo56JdLqdE0app3ln6M+DYO5kLxVJ9Ci/sDkAfHg2eUeml1kZikn1Cwq2Swo6hAXlNmipv77k0Sa224O8m1jH01FK1FowrKCNgYpxht+AoH8DgK/J9ZPo4Im1JZoYoxCWaJo8ABdorfMl7QgYsqGkGPurVPVfOp5JNDrVX4XTBGKatUErrmpXGRdlUHag1gGiTYIEPo++eR6huYMzgZ9NEOKxkKpyUDy253bLbbwTdlvVM59P6VuwNO40rkIP7PJk2U9oJVa8VuduA4k9PMky6wzT6mPpuNUVkRpGCESYIb7lJu41rsU+LppOfc/1eoig1gCaQpJcMcymiGDZGR2oFMFLYqPJXcnHg16h1lctinSOKOSWJYckQLhHIgZlSvpW/bfxwsfpz6sn5jrtPp9UI3SBXlBx7mdQUXPejQYnYDeib4D3o7nWnf/qMk0ixZIHSr7o443UiPO77i2Qols9wLI441OMiaaKGWJ/iYki6YRXVemFzklq7CEDGzuSDdLu7epNDG/MuX2i0VmDLQpgjRFQR7gFmNeOKvPNNFHzKJo4o48IpSQihQ+JhZc8aLU24/gcBDyYazl2lllhdtRp4Ea49SDGwEQOXTYXagqayQX96PFLlPMdQ/LEOjhxRZY5ZpNVSiYZAyOEQsQnUGbG/pyADbjhT9U/qprT1dOFgWJi0RAjJtCoB+pj5BPDJyv8AUbVSaIz9OBHJSPsRqCmQJsCxFgMavbxtwBvSaOV1kkMzyayQB0E9qj0TiqRAlokVtwbNg21+AJ12mj1OneDXoqtE5SbVB8nhnYWCy4DDTsMQrBj2hQa7qvaGZtNrOTIhLLqYJAwk7sAQsnYTuvdtVnbb2FKnq7WZcy5pI6hjDBigydQQhjIywZc+43TWLA22HAXhq4INDEE5Y+kMuKHVSXGFlVS1hhc5QlTv27E7jgtzp3OhXXZx/HaWpTkCV6ZB7CCdlxa17t2Aokm+B/LuSNzKZtFqdVqTBp4NPPEqlAQ8kQJ3KEkCzQ9r4s+ltQ2o5rFHO3UjWBp1VgKEwpA52t2C3Ra6vauAm+N0mSzPI0kOoibT6lpYmHTQbZAj+zVixQ0d8kbfEkif1I1q6jSaYaTTSdCEB+vgUjVCtYqpAOJ7Te1UvnerHN1Gk1UukiA6EsRPTfuEZZ4wemDsv1WF3UEDarBt6Beg/NNAtvptOivEkhLYlh3Df9pIvHxd15PAAv0z1msiS49LnHqi6JK2owQMASSUpySAh7gASBW9DiprF+QvK9QscciAmPVFyVlQAnGOwgYNJSgE9pL+KHDsshj0PIMdvmwf/wCoJMv8bP8AjxY576f08k+hhkjV431L5AgbgJPJX4BYC6q/fgLvOIte82ly0+mkEZEuSTFWYhSpCK9qD3+7EVtkL4E8x5lopSvUTSdJdT815DHaIQQVI+q8rX7bVuOCPOeQQ6WXRR6fqRxTz9KSMSuUMeDuVCsxCWV3xqwT9+LPN9Mj6jQwlV6T/ExFAooKmLJQqhi0aEfxwCZ6i0/Lo3STlZhYzFoNRHHI5iEboe51SyigqLqgRlf3EvJcJdC+hfUadI4Q4kKSCRShLOrIVaiqq9Et9OJJA2PDT63mMPLmMXYxKRBl2Kq8gQ4n2IU0DvwP9S6GKOOcrEgCyuuIFKerGUc0K3YGzVb78AC0PpPraWLmKTxB0hWSKEQBkLxqFfIWcgzq30qCMh78FfU3qaDVaDR6+JQ08U6FI1GRLqfmxA4lsSmR8DYK324+tyjTz8k0UkkERcdHuCKCe9VYEgXTD6vvfEfoTSRvzPmLdNEZI9PTRjE2y5MdtgSwFgAA1uNzYS6P1/p11UkOhh7pR1SkgaJRIFJkNYM9sgTYJuVJ974AOpi1fwPMJ1GmdXBETsqRyYiS33BK4MAQcUZhkQSCeHf1rpEOh1ExHdGglStqdaaxW4vcGiNifubGer9DEOXS6lI1SdlW5FvLcKDbElmsbdxO3+PABZdUul0/R0GrOqZnVItMkil3IUqzUvcq2M67lpRsBbcefns/LtCmn5hlHLHCp0yo4xfEsuL15ZQVtbYbAngZ6NkH/QtTOEQTaOXOGUKA9rg4DMN2Fswo/tNcaX6og6o0c1lJcqDpQZQ4BYAkGgcR/TgEXl0fMpeWgpDBGsqmHfrZ+TGT01RsSdzlYABuqG8um9KTzaPoaiSJJkkESzJn1Ym32cY/MDRsNwR2ML2HFz0b6unPMeYaU4GNDJMtg2GsWBvWJNmq8k8A+SesdTPzHuKJ1U3wQbdJmqruyQKN3t4qgQFuLTaRoRBOiQLG1qI2CHMdkoLMcnIkUgk7kBD9uPcCf0urW6+SXUqJGkgZ2vYZZxgUB9l2/wDZJPzgP//Z"/>
          <p:cNvSpPr>
            <a:spLocks noChangeAspect="1" noChangeArrowheads="1"/>
          </p:cNvSpPr>
          <p:nvPr/>
        </p:nvSpPr>
        <p:spPr bwMode="auto">
          <a:xfrm>
            <a:off x="492125" y="1222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2296" name="AutoShape 10" descr="data:image/jpeg;base64,/9j/4AAQSkZJRgABAQAAAQABAAD/2wCEAAkGBxQTEhUUExQWFhUXGSIaGRgYGR8gHxscHyEiISAkIB8gIyghGx8oHiIeJTIiJyorLi4uHiIzODMtNykuLisBCgoKBQUFDgUFDisZExkrKysrKysrKysrKysrKysrKysrKysrKysrKysrKysrKysrKysrKysrKysrKysrKysrK//AABEIAMwA9gMBIgACEQEDEQH/xAAcAAACAwEBAQEAAAAAAAAAAAAFBgMEBwIAAQj/xAA9EAACAgECBQIFAwEHBAIBBQABAgMREgQhAAUTIjEGQRQjMlFhB0JxgTNSkaGxwfAVQ9HhJHLxFiU0YqL/xAAUAQEAAAAAAAAAAAAAAAAAAAAA/8QAFBEBAAAAAAAAAAAAAAAAAAAAAP/aAAwDAQACEQMRAD8AJcy0qurMgIUOWiITAl1yUrJ1KDMGyK5bFRsL7jLq9T3Yt9I2xVe9XrG/mvkhxcBVogZHahvc1Eb4pPpgjSLs5CsrFDTWUHczEAAh96JKncqw+fUUZMHjbqb0aKgKBgT06alBsIFo1u/hiH3WR4mPMraoOmyHJRIWDOc2kCWSFYA9wCMfBPE2j0CxsrxJIGMeCR3JQQPXbJcqUxxtj4WiAeIYZWCoW1DFxFuzDC5JCmJCA5mxQxaPIArRXe+YtRGsbiEA4ogYZtuiqMQ9Kzk95JIagrKzHcWF3T6YYyLMUORSPsDDvBybv6Qa7I3Nbqb4HDVF5XkityCzA5buAUpkUUsy4gKxCqVD1uR3W54MI1EfT+gwwEhsDWTMaZCCAoKqO0ABramA4+6iJ3COzs4VVdYMnbphbBIYOMTZ91UkBl+4IXRKoUt9KMwSltlzcFmttlw3+hUAyNk92wxdZDkkTqXksqqgEspF07pEpMcQYHFVZk+kj7iND0yMNn6LSqaFTR5Bqc9RCmLeFzFp/fsqtuMzZzdIM7CRflxqV7+n3K+RB6fcTkkbHuVgxyKgKEqs0I6ZbEI0kalWR2xPfQzUEf3qyIBHbdDgtoo4ZWIQdVUUJSlpMVYCsgxGxNkY7kAdvjHrpnqytF0viASc1uZYWC7XGakExtvb7774GCePJPlPkStg7MqYHdn3bGMnZkAVbBSgbPAcqFCxoGRnoIAxYK4L92D3SvJQ+WO7ZQce24fTuijiSYRu5Kn6XeiwG8aYEN0HWwoMhLnfbcVBq/UmkjkVZZUO5HglaVlFlVRsAe7EDLcZGjYEn/6ogPifSKWct2zSIIo6IJHaR1WA+xpmJo0TwBRHxnkIsymJUDSEoylmchOpbZmluzhsgIys1HqaXqdqoVUQx5O8rRjFSTasSBTb7G8VvYcfNHPCDGVWIvIBi9KjiMG7yZEBJUgWpuj+L45+Lje52kAiOWoLGRGpMAKxRiL6mPaB5AO534APFzsPP8LZWdFLKjRs1mr6SrbdMiNVNi8u42N+CuiUdKdioQPH1MUHTxaqCsQFC2fpYoztkf7u+LpzJxMJxs+XUBb+9le/3v33412DmCyaRdREe1lpfLFJjtSqKCqXIso19rG/J4AhKyswNYlXodqx45jElI/ewW+YzCzl2niBdGELrGq9PMLvkFZWJCuMDgdzeW5Chgbx2tarliI7F0ViqCJpXj6mbOajGDuDeTqR5XdlB9uKHqDnJgAMGlad8KkjiYEQkotZRmIkqB4AFC2sgngKUDRvKknWb5aN1XZrKyRAKxwSqTFSCpAALCqyLEsrBmUxti5yJGJIjkANsrEljGbugymgBak0M8f9RXwpIEWowkdY/LYHLNSEBv6aG1V5PB/0563i1DN8QWhnc4Bg3ynj3NM8meFFmNAYnYVueAsrpJQIpMR1OiWgBlZnR3BAJDYEOSSFXGTYOaN7nNXCoNsRHDHbsrlq6yE2xNBWJPTpWKjtBFe0c7U7SyGO3C4H9qCEvI0ikNbDGmsKFDKPO54vwCRxJTgsZVFjIxKPItVKMcj3bWcqsijwEZcgK5UtEjNMMcWU7FWC0qPmFyYggCyAMqJFPVcoPlXzMWnCgOd3yPYSQLTBgXBDH+0O6iie4icenqFZlEpZsnGMjZMPDlkbF+wqwyox+/EkBzSN2ViZUkAR8pLJydFwwGLgbBqZFCEVVcBV1MoSWVtzCrCNEwo9cgX5LjELTdUKdywJ7Rx1PCKBIiygUEFAbbIlQGc2qp99jvZo1bWIkDTAFgzZF2xMgUHHom1tUOBC3VEs1jzxX0UcZM7yspVgIzJIxQxhLdGYsGKgsxJJoowWwTZASaXQlUdWIdlAaSZsGc5bkqotExNNhjlQ23o8e5XA6GQdIEEdQxhtiUOILspOKstMFx7CCpsFSLSFDJ8xzT4gugbFSLKSKcxlHewcoQCD9zVXR6Bpo2CKGZ4zNHY7I3ZGVvqz6isWLDE/vvYMOAhXRi7BYqYhIEAKqQN1dnoxhyEVT1PZdmXxxxreVW02IUzMCpKIe00GjSNsGOQWyUFDuO/twW0UwWgSIk+n50yNi4a3WQ7MzEEgZEgMvvY4qah45qykkJkpcM2LKQ1hW7bIU92QtaDAgjyFTVJJgYoY8wj/AELIsVAKASHYEEBrGJprvyAOPcXuWdRGCuPllMlfTrLgDYDBY1P0u1uGVq9mUGi3uAoaflWCSTojCSMERx184Kv0IxSQgAsFFKoBWgQ13xXh0pkky1VMx76llNtGAcKKx+DTtQQAAEUCcuL41NBZSzKyxiNi0ZHw1EEmVsRjmuIxxTIAXexWNXiVmnjjCJICxxYN1cT2NIFIMCgA+FsDYnLYBzo+hJGxTCSAHrMXBQKLY2rxBsiW3qi1WSwscTa4lviYRFIFARyFIYmXIuFCozKTSr9W4FkqxN8e12ukMfUtYukrxGXq5MpxFviYryF3QNk42QNjNDHOqyOYDGyE4h5Akqwsu9yCwmTJl2GSgoGNgUAu5SxKRv0hCxM2SkBSx2iK4SJb0CzFXOG+eF8S4SRojQ3gkYBkQRmAxExt01DBUGYJUS44tVlhRCXuacni7lQqkYGJcRhjHOxo2cU7mRiC8hA3OWWVCvrAitLCDHFHIeyXTF5SsqUcWKhY4ZdsgMWu29gbCGLWQqCkatG0VCFoqZiGORjAsGSJR5cWKY0UKni++puF+qylSi49N1bFR9VOaeGRhY/AUfSxNZ9zPnev0moCam5mP/cYG5IzRIRxvWw+5U/5meV+ttJJ/bZQurBYwyrLFGn7iP8AuGQ2QW2rtr91gz8zQuUdlTBKjKWSY3GJKhgG+KZgdkdcbskkjgJ6vk1WokC6Bo3Lk5ypIiuemwXyWVSqBguQXYlgPub2lfTyQq41KuY1IiKwZyBFNFlwJcUpxAYWBQ2Jvipz31Bpo4em0ztTEwqijMHyjBzmDGdwWyu7DAmxwCfovQMzyFZZFjXAFZApdCxy7M1pAwxJPdVVubHFqLlPK4KOo1Dyuth4l9ztuGjyUVuf7Rwa8XY4UdTPJKfmSO67kB3Jrf8APve5IA39hfEIHvv49j4/ngNK5V6r0XS1EEaNErRsVZyEUjwFxUMSax7RiH7yVBuyS85h10rwfEBusoRVaOYAdpxGBkLNTC+2tyxsWKyRV28Db8/6ceAAr/IgEfnz5/w+3AaHrfROi6ZlDyOAXZo0YFQENdxI6kRLUuLb5H2o0fOu02i0wEqCCJd44ArOHYbMgcSPGzBtyWINgk471Z5dqjLpopHUCWSFVyAaJcZSoLBiPmUaY1deO4PRVP1C0xjgQZsbnkIXfBFW0CpuRW17qpuz4PAcx/qTSIg0ZxjYMAuoZQQpyUYqlWKUZbk1v54Bw+t9UrtiQ0TOz9F16igk7bt3GhsN/H224XWH0k14N0K22/599+Cuu9PamEoJNPKuSl1GJbsH7jhYFWPtwBqL1rlGq6jTRztiIy8tybLdYowIjN+caBobChU/KuV8t1uMUMeqilVCzFcn2FA7EOK3BysePFkAphiKmmBB91byP6Hccd6DVPFIHjdkcb2DW2x3Hgg+4Ox9xwG3crKBdOFY/LjGEZEgxSvr6pkZFpSCbUk148niroo0RYjmWS881UMMS43JC9WQuTksgNG7OGwIf0vzQ6zFpYwkpldklQqqu2G/TR/ldUBf33+5vuCD9e6meI4xyxDTy0VXT7URtjJ+7MXW5AI8BfpAOPMfU+njkPxMoFlmwDB8brAoIrkD+DchUeSpW+BfpL1FPPIzBU6bBVJkBkeSRAoLWVciMFhYBYrkm+5PGX8v0pnkSNBk0jBVAW7JPsP8zxsWr0iQouGnjaKKBsLoB5G2Pbb5yWosn3bbcHgONPFHAyu1wQygoB8qFYpFYMq5kozB1JO9Elb/AHAi6Ukj6DNJ2xoYWEh+dTED+9iykplkoGSA0p9o+R6lYxGytG30RtM8YQysQwkDmS2BAUYC1BtRuGHEUsQVHzdRHDMyvmwKSRuWCIzqwqIiQAsYzVEbgFiF/mOlycZFpJGHRU4HsBGRAUG8tj9S4mwGIBrj7NOruQiFwJ8cREc1bFfqDjAAZdy5KSG23IBrQc0KuyGLDUN8tQzRBPl/QUDkhgyyA5BfwcSQOPsnM4W6hwGCQ0zZRDEoXqgQrEKfqZWDL22PcBejFDpzMUULQjvviJ2LMVUZJZVaOYNKbI7uKWuTEYsm6AJfeAHkFCSNVRFLEsVslTf9Mu9VpxhIj0rGARI7SAOhIYuWZBh3HEkt9THewRxByzmEeoIxyEboojLR5GSSBnJEZVnXspTdMjE2KN2FuWaPuEsSvgVBV8oypIO9u1jID6KNY3Z8n3Az1MifDxKHaMh2bPoYk59xGLKen5HYRdg+AN/cB91Gi6cpbG2ZwMPmKZbCt1vlYpKIwGxULkVBPnFeI5dGMdVhCZ2TTkN1kcIZHpkAjYAHEgnEqldQ7n255ek2oHRi6UJ02UjFC0hN32+YggJdiVD7YqCCDxEZY1dWUrHqMIxhOhlM6SX01VY2TEBs9r+2WwFAXm5XDHh8sDrKsIMcys+ORYGSkKIA5J+V+fqHjyvKjgxiF2vBXhjAYMLzkMWbE4LsA3g40KY3XGnyWRJzHkYz1ZY1zEYcsLxzyWYqTZWwLAXauIeeeqtOIlcuFJBi00kUmLpC6KxbpLKXssoHdQFJY2IITSczd3aTJkZ0PRmMa/2SKpNqGDF2mYjpnHyCSoNGeKOJYVgDskgBhRZFVolDA1ZIZjG4FhVYH6RSbAIB/UnUxxvp9KQsLWLlAklAI3GR7St+AQ5ANZVVGuS6aR0i+PcQiNQ0JKIihcbLSOtYsoohLDEkkhiKAGuf8kbVaYxyyB3DKVmeSRiiMfrWMLZjukuroWzbZcZ43obVB8UeF0YkJJmFyULllie9R7bj6tt+G7XfqemM7RLIZWAjRAcYaUtUlipsiDeHbVgeQWKFL6n1bOjHUS5KKBXs9xe6Y/YWPHAO/pvky6OOVmaF9Q/ZGyyMlUuRUZY2C2xaqPsCQAYvXPpltRJ1dHGM41WOTRo4aSKrKlUQYhCpBG/8WbAD8s/UTXRNH1ZBMke/TlAonEqDkoyJ3O7E3ZsE78OPKef6fVoI4g6lExMDSFZJiUI/tI6qMEsKOS++ApRwGSAUALIPi/FkVt9vqH+XBTkmngkc9eRkvEKEUHJiQKLEhUH3J9vfhu5v6SEysYk6TgAkMfkkAEFY5ABnRG9qKBUXexR+bcum08hTURtE5AIVhVqfBH3/ANvBrgNQ1/JeXR6eo44/nP0mItnhlCZELPJkF3A7a3v3uuMo1UPTco1djlTTVuLB/IF3w9fptzcPL0XKq7IkSO4UI6KTlG9LkZCDSuTsa81i9f8AULkyrWoRyz5mOZCMsSPpdnTsJYFd9ryXYGxwDB6H5kDo9OzyiQxM6iNZmLhBaoFhXEFqohrzrezdcK/6iahj8PEMsI0YKpiwqmxF7UzUoyNmmvxwy/ozqah1K5NnGyygBq7WXFqWv7qG23qx/UH+rjVqY0V7QQ2AWBIaR3Z/G+5o0aO54Ba9L8pbVTrGFOGJdyEZqRBZ7U7jkaWhvbDjWNT6lRdO+tkOQYKI6fAyfUyR44sCASbkBtlBP00Cq+gtIdOvxcpeNXVlzUZMsWwYhMiSpYbkxuAq5WK4B+tfUD6rUCiDHCDHBSYjpj9xFkgmh7jYDYbjgA3NNfJqJZJZ2LyOciTW+wAAA8AAAV9h/XgzyH0bJNH152aDTle2RkyLn2Cb7D3yOx9j7g9+nfpNZiuo1ARkpmhQU+Trd5qrWK8gHY+48W0imRHQxySSMXVVmuCNAApZVOJUqDkS2JZzV0QAE2g0XQxyWeERERokeTpAGIvOyQ/UGJZwRjkax+t4OaxdDQzSiZ2inKSpKzqidoTpqQyGSu1QMVBIHse4q/qT12gYrph1aNjqAiNG7V2jBKOO2wzE1kaJHCVzTmcuokLzSMzkk0TYF/3V+lB/9RwGgy+rtHI5yco0uLFnhAEbILFt3vRO1qQRuQeGLVtHqWZocZICw+VGAEnYbgiRG7QHNBjRJtTdpxhS2P6G/bixDO6AqsjqreaYqrfbIDz/AF+3AbFzWV9Np9TZklpkM4BJITGmNIE3U0MjKGC4sbABcXyv13pJzlIZINQvbEQEKFQO0Sufr9/qogGgSbYrHpD1Y+nAgZgkWWzfYNsVfuUGOiSCfoO+4scTeuPSoiLTQD5aBesgkRyjNva4m2iI38ALv7ClB800MKadjE7SYMCkkDDBslspIfYU1H6qBjO5UgCTyqNBORHGw8xSLAjuhlZjJjRXrImR+j6RQNgbZpyDXPFLGM2SPqxmQDwVDq243DVViwaI241vmvVklmjEEk8fdKomkSIdwrMR+5WzRw80SAzBuAIah+lK5QxIVMajESK5DYqf76AUp7Ka+l/gHitdQ9SRM63nKXUvEZBmZEHTbKMg0UFjJRsBufo1qssMenczNmp1TNCuCogOS6lUB7mYBQ2wONE9p4uSpem1IKGJnkbC5GqQMgKnTmWOmbpriMTsyt+0DgL3L9IIwCjQvkLcAAM5AVUkweOR0BQb2Wu1349wPHqiNYlngTKqjxjklcLag74x9jDFQykXsPHv7gLurkEwdYZ1kAjwLQqFTSqGUkAdQFmcUCA4IxUgb70eVcog6bBxKUmCw7aeNU6cebAkMGAJtyCCAFxusTxPqYRKskkrZzsPlxS6dlmUIyUwU5UMxkzBSAGUkqFAEPNdO+KNL81Ir6kudrcjYnBSWLEAkLEjCgSBb40Ercwk+GIxB+DmwRCilZgNiMwMXcD6ggHcu488ZF6zo6ycoxkUyE5tiSSQC140PqvYePHtxsUWm08YKhFhUHrZyoV6im8gaUqsd7U1nZdgQG4X+aem9K7rqZBqEeRlkdWhmkADd1MpQlhQqqAsV4DEgt+ieSrE0Ot1PS6Yewk2aGgBhIDiQyhiDVgHbfyOKXqzn4mkKQm41ADP3XOVLEMQzNiAWfEeTdtZqnH1VzJ59BKzaxRESGUlFzlVAMQ1FCMnJIAjUfTdAnjKipxA2obkjgPm33J+33v77eeJYYc3CLuScVVq8/ySAB5sk7b3XHCSNQuwR/kPt+eDno/nUWj1HVYTWBS9Ip7+cuoDewHij+d+As6n0DrFBpUlVUykaGQOF/8AsSFX+gvx9uF7UaeSJ8XR43IvFgUavyDuNuNE5V6m0T2Jnmiyd5pxTH4hmJOIWI4p5AyOJ7VG4LDixzHWR61HVptPqZZmAiBRkaAixkZbDFEU1RWnPt3E8AE5T+oMtLFrL1EYKlCTTRFdwQqgCQggEXuK2bhuQ6TmPfLG88DThFlzJnRvFYAlo4SarfKjbKQc+Aifp3pp4pGg1LKIScmcdSNu0MSJUVRiAauie1rHAGP0nzHRTRyxpIspQshiIchQKYMtFtrAKlaNgbm+Aqeq/TrQyy9KGUw7n5q20aggd+Nqo9lf3H2NgH9NzSXmyCCaWJZUSs5KAbwFYUtll3BGVDMtQquLnpj1rDLODqn+EcR9HrRKAHJsES5WFAJBFg0b7kFho+beiZEkebTPFHIpzh08blusNu+E0K+oDpC8fdqYHgBP6bxj4uSJwMmidB2hmDgi6DMuLed/uKo8dfqUuesjQLcnw8aSKgCjrMzkgDcEm13sjfztxF6a9QBeYxzzIq5ZCWyf7QqQzFaJW3G6+xJ9tuK2ueaTWRpp1LzxoiWhD5uBeQYit7Fl7pg1ngC/q7V9MRcs0wMjoFilwQguwAxTEMQSPJbff3HcOCPpj0WkVyauJ5NQB2aVTTDYW4B2kxO1n5d+7bce5PywaEOwWKSbuzkcMnSINMI5siJH33ClGtgS9cVuferc8YdAZ3djm0zqTO7+bXCjflStYgbKK4A96l5qumI+LVJcx9emmInY0wOWwKBdlNEBqa/Ij4zz1J6s1OtAWaRmiSsBQCivDMFADN+aA80FG3F7Q+jdRIRJqPkJKxAd1LF5N6GFjEkgg5lfHvwfhn5dosemF68TfMfUN1GYlPCpGroF7tnBXdaJ8kgk8o5FqdU4SBC5cWDsooee47H+BZ88O/JP08jADySjUtRIhhBFkbMrkEupDbX2ixRPHb/qDp8FbozSTRys6ZFRECVZNl2xtG3GI7rPk7gOaetpXGEKRwQ2XCIoNOVKk5ECrB9gN/8ADgIfVnp9UufRJOdMSS3UU2uO5I/d0hsM3rf3N7KaE/aiT4Pg/fgjLzaYp0+tJgbtczj3Ek2v7rJN/fig69o/8GuA8yfYeRY8bV/txqP6YavVCEoscnw6kiGUonTV32ZHujJGz+QhsN+arLVhJYKAd9hQ3JPjYb3xqHo8TRaKKFJFnOqLusAnMawKgJdnKkMbONxZILNE7kgOH/TqGeeQh+goJWWJcVxcm6jzIqIg2v1D+PpUwvJ3bTaeFwGSZ2iEq4vIKtm6gxFuqRmyGYFlPb3ACGDTSRrTGHTDTj+3l0pA6lB2ZXMgEgG/ksxP+c/JOe8vKrI04L+SZNRhKriwCqkIuLBm847GiDvwE0eqEKkpNOhjkEemKaYxxMLI6JEqmu4YmyLITE5WBPzFIpHkEME51Fs0cgwTB4tmIIrsBOLDBm3OKsDsH5fro9UqA6lkfUqrx4dSR+suQa1QqylQq0N1tCdztxcXSkdRep0ptNGp6nQdZGYhmEjuwZRm6shBqlDd1NXAW+SiWOaSbPVyo6hZEKRo6TLV7sI7TGq8ex3FEe470/L5pZDLC6uJEDtc7MGGwRlJ28BrxAXuXbbf3AR80cS6qGcyH4djGrNLI6KdmIKBeyHIsq9xtxeK/vNyHveNpIkjfKQCIxlMYh29VQ4pmKsi03hZDsKYHOuacy5y0a6dkmSKyqpFEN8e+uwF7X+RsoJs7lP5lq5nsTyyOSTQlJJ338Hxex8fbgNJ1GsjjbmEZ1BWKQqMpdRGWKgMpCA99i2AUArWIPkji7pNTDKZ00s/xIVQ7yyO0JQqrA2+Kg2axckqLI2oE5HLFl4bfxW39f6cNfobkksd6vpRssNds23VLFcQLDFfKuHr7Vd2AY9RrNNNoJY6j+HjxdTFH8whnLWJ5ii5qKViQzHcnyeFzX+gpg0Y08sMwm2SpN12JYvQKgKoNtY8bA8aBy6OWRl1+mjgldMmkhXbN5KzpyVVQoFhiJG73H0kcV9UsXwoLK8skjNJMrNGkYl/7oVHde5AGjGIewMTfkBn83oXXLO0Ai6jxgM2DrW4yFM5W9vx7H7HiZfQmsKwWi1qGIW3XtoFiH84mlP33288aBPr0VjP1dPAJXVVEUylFjApgyhcSwIPeBZJxyCgUKPPNHBqHrWx4sS4kggfIZWChCExtiAtEgfe7uwUX9EapVld0RFhFtlKq32h9t6ICkfniOX0lqlqORVjLxl++SMLtsQSW2bcdpN7+PNHJvVemJkeRp5ldipUxordMBlXvDqKqhRGQDHusXxxq/V+kaQldO/RXuWAlDZK0zMx78iLXZ/FfmwGj0hq0VZFrpyuIldJo8HO+wKtRWwws7WCP5s6WHm2MoSSXprlG7GdcRRxYAlyau91/pxHy/1sqQwxJo0CxP1BTm8++zup922BLUQDvXFuH9Q3SKbHS6cdVyzM5LGziACNgQFCj2G3jgO+benuYy9k2khMixj5oESsEBpTkroLFEDK9juDxW9Mzcx0f9kVW2MYjeaDJiWxKxIzE55ChiDZrZvBsS+sdRtL8HokKWuRgIpji1DJxk9LYqz/AI8EuRcz5rrsY0mjgRB1B8tAW7iVCLi7MCR9QBCn7kUQGerubJFqYpIopNNr4z84EhtyLGbZMsrMGvMVt2keAobReo3GreeVQTLtII2MdggCkK7p4BN2DW4PBH1zy5G1ypDJJJNLisqzL3JKaTuKqFNiiQoof1FBDykR6hYtQ2Clu9lILILrLfbxTD8G6vbgGbm+j5hzJNMz9OPTm1hTMLHahqyAti+KkWR7Ggtkcei9LavTOifGQwDAu2oVGGNEAr1zGrL5G2YBF/fe5rPTWo07RtpNTQZstP3jE/3cZN0dmBIxxW9xuDfAFOe6lnlXVagxl0kikboo9hqR1NVS9lWt0RsPPAGdB6ME746nmTSRMLjZVeTqlryCkk2wqyFDeQb3NcS+i9MkDG9d1VU/Vp26auB4ZkjPbe139tuKkPMuZuBLHM8iISiyqFGRdlGKAqrFmYIaIB2viTV805xA8mZmUhgZKRGAcqKJKqVHyyuwNb3V2eAtr6O0geIE6hkYWemc5B2s28aRHAEhf3MR4NE7W9J6M0gjd+9hHPvmZAzRhsgjL2LC7x+7+Mg3aG2S09Ta2PHDUSKynIbigaqwCKPaasjwOK+o9T6qXJn1EpLjGQg0GoVuFoeNtqsV5ocBp8npHT5OItE6rIgKq2RIuhatTFaBJIurwo78R8u5PoVgijePSJqUYBhqQyFgHK96kblgGAYWMqYXVcID+rNdQc6iUHxkpC1dD9u/gKK//rxA/qXWCQudQxchbLENYQtiDkD4yev54DTeT62B7Gmhj0qliWeNRI+mIBVi4CYx5L7Etj3ZLuatxdF8pl1OjnzlYRwMiFiZH6cW+Qr5dADACmJN+eMuj9Wa2MsyTyDrNk9hTkcQtklSfpAFeNuL3Jv1C1cMaRF0aJFCKrKLCr4pvO21E3VDweAfOfQ6jUaU8v0KMuIPXj1BVXG4cIh2zDEnuooQD3j3xXWQlGKSDBwSpyO6kGiCPv8AfjUuS+qBq4Bm2on1kCO/SZVwmFAEKYUV97oKbAaiQ1A8NEGi+HWWWLSQQqYDI6sykSMq7dMJ9Iod262XBxuyQwbSRNI+MStIw9kGRsfhRl5I8cMvKtPzUPlE+oiZuw5SOG2BYKVJLjyStrvlt9W+jx60zxQpo5kCwlXDadVBVbAZMGN1ia3s2gGJOPHcoE2tBllmmVohL0YVwbKBxi0imnTdlAAZe4HbzQCvTvKeZp1IZfhnMRUANpllJDKCDkDHsN1tiWsN5q+Pcd6jXZgCRNS0y9jT6SfpLKFJNFshZXPdTRtrAonj5wEr6uaLUJKxnaXpyOjpGHWS/KqAiZIAEt8MyStHdhwa03M45mSHrvJFKsxm7KJuhQUL1ozbECyCAjDeg3A7Tc3mWdVSR2MuaudZGUkHTK7R4KBv3AhVqxdhrHE8BkmlkeAM0MbLDPEIxGoRFytuoqM7AyXiNiikfuAYJNNpYniVHgWfRxQoyhsA5UX3KXomJFryVY43bXTAucPEkss4aK6TVu00eUwINQBaZQGYhkIFYKR+42CU8aNM46CO3ScwRLEESWMCnMgKgMuWFDcDyAbACF6p9UaWTQw6XSwyCnWWSWQLbvgQQMfO587CgABR4AbzT1NPI0mLvHE7tI8SSsFybclqoH+Kr72bYgmYDbtrzYA9q24+qv7bYgnelr2/jiOS9wCcf49/6/7cBOXvE0P5qr+/9K4jwIJAG/gKv58UPud6H88N36d8s0+p1BjnO9AxIPDsbysDdqXerG1n22djpJSINJEpTTxxEzqIFQGWIqBc0hHVCkhi6HfA/VlQDMofSWrOIMXRzBZTMVTLGrFG2yo/TVnfzxf0/oTU0pKseo6xoEUlHy/d1CAoXfz4P9N2+b1Bo10uGoaSeRxYiSl6fcWVXkAFsnavlvoG3Crz313rtTGI5JVCir6QC2bsZGyfIFUQPG3vwBrl2h5fy8hdXEjyUXaU5OwIZlCJFjSkUbd6B7TRugM1HqksYE0MBjkiRo42wV3YN4pApGaqo7hZstVC7XOU+nJ9W4TTqGoAsxOIAJoE35BbawDW9+OHv0enwzldL1W1Kx9OfEJIA7NvWRCKIwGp8sWIo+3AANJyaSVviNYkj5KT/aKZCT+5rtgg+3nwB5oluZetHEYi0QMbAlFkDsxET7rGA3cGAIU/3Sgx8mveufWGnvocvMirIpXUPjQlP5sZFvOTirBrceIuSckbS/8AzNXp2MIhzQo2LqZGxjP1KRlR2BYgMCa4AT6Z5ezcwiidASHIdbyDUpJIFjIj6t/cfzwy/qLy2UafxkmlnwZmoSFZUR8nPh+9gvaf5qtgH6esycx0zMSN3B6a5NvG47RRvevIP34b/WugGr0urnWSxp5BbTRydUlUQ4qpKrH/AGhFhDlt4AHAKHpP1bLoVeJ0ygkX+zYDKnvujvyCd8bxY+6kk8OEcekn0+mjAk1mnj+t107NLp1PdQeHEKxIXJaLAWTlYtG5RMNQF0s2qWKNAxieUIAjbnHNgGCk+2Vb0PbinynnOp0jyfDygXaSCNg0bj3Fiww+zKQ25ojgDXPOSrFPloJn1SgLIrIKdCe5ACtGVgO60FqKsb8SaH11qYxIs2ExkJLM606nELswrwAB3A778NfJubx8zeJ4102ln06DPM2XjXfssY9NTRBOTKb2A+v2u5HDrnlLRJAkIYRKpAnnobyMx+pLNoSGBORJo8BTHrjSzpGsrz6dFcEjESqVUWgYMHLU4X9osA2fHFiOLTzO2reDT6taWEpCqg5sR3lC2O/aoYlT9RoeCn849FaqFFlEJeGQAo8YDEBqxzRbKsb9sls1lwt54m73Aq1sEb/zYN8BqGo9J6CWI9HT6lZb6a4tYEtE3i0htWUE7DEqAVIu+Ai+h1UalpdQYWgYggwsQRijAlgcVvOh9/a96Can1dqpemJZA4ibJHaNchtjiDWIWvut378Xub+p459K0aQiEs+4jAC4jEmypBJZgWIxIv8AO/AKslf1Bv8Aj/auI9yt+4P9f/xx2gGVqNhX9f54+zb7/wCA9/8An+X34Al6W52+j1KzxqHrIFW2sEVV+QQd7ryONK5ZPLqYNOCt6qTqzQSdRh8OBIEQb2CO5cVIo4kV4vJT922/341rkGkhVNEJV1EJi0bTvIryKGBZdu0mgDi52G5U+x4AVpvV2meTPWtLBqkJjMsQYJ22MsYqJcmx3hgDVbXTNyIQR6aCeLUtMHijixMsaSWH+4Ch+6QhkkBO9/VYbDOZm5HbupnYiyT5JIN+SfuSOGv0N6jZIpdC7ApqQVQtl8uQ7Ljj4Jat/wC8AeA1HleokIMEi4wQ7RieBtQ3vXdF8uguwORJBF0bv3C96k55qIdQVV20PTURtgWn6u5KsEwcog76at7IJtSB7gI9bz0JIG1B1UbQKVZWKDIEC4leLscs+JIP04URwhc59QzSvIqMY4CdolOIrwMsQMzjQJ/A+3DJ689TzFE0jqiDFWfpPI+YPcA+SJdnvveyQb3NoON71QPsPP49v8uA27lfNU1Ol5fLJI51FvD8skOajdWAxo0SschzNdoP44x7nHLjpp5IWQq0b4VsTRordEg9pU7EjfzxoH6YtJLpdTAkrCWJhNBEFB+YR2ksd8SylSoIABNmm4D/AKnaQtqOuIpUWS0YyYHOWMlGrBiAAAo8AbbeOATi9FhZsgVVb/8AjjyNSkCq8EVv+f8AlcehT6sQARt/lf8Anx9Ma415JF5Af5/+vx/XgL/K+cTQTpNEcZI2LKSLuwVII8UQSP6/xx85vzvUTktK5Js2o2VbYsQBfizfv7cDZAxO3+I9vzwS5RyObUH5ETSAHd1F0RRP80KNeeADyzuwNjGje/j+T/44c4PRUirhMJBPImUSLRULYstiW2+4ONA7FjtwYh9OxaVBPBMs07KxW1NviSCkSVl1LBo3laNsqhiTI1zdRJ4IZ3hMFTyGUI8qg3cbDHYGySMPLURRIAxznQNqURYPhjJGUYCOzCFYVUjghilXjGtWcCRjfCD6p9VSxl4oZMVrDUyoV+awodgUlUVQMRjRIPtx1639arqHK6RW08JjVX/YZgPAcKSAq/SPfzexrhKtW3O3ilHnb8e+/wDtwBb0XyVtVqkhSMOAM2V3xUxruQWAJGRpNgT3X4Bo96q1szRP1X6cjyiJtKgKxpHCCRvVOQzLeJFXRAqgf5P6SeGOKEqyajUjP4laqEDcr7Sq6g0MaBZrJrt4Uf1Ad11DQHFRplES9Pw378j5OTZb73tvvwFL0dzFNPq9NJgLyK/uFF1ZPKgtfdtQu+Nc1REba6J375FQmOGKWRgxVgcypskrid6FEbffFeXRk6iHNZWAYnGFbkJUE9o++137efbjX/Q8CRQTTCQwQvJ1qlDGRVZUUF3yKjIrmv1GmG+54DHuWcxaOSOYYsYirgGqaj4O1Uaq69+NM9Wckh1kMeqjlYTyx1Cqwsiy0C5Bdwq7IGIbtFLtfjjLuZxssjBhWMhBJFE7mjWxFij4Hnh39H83SaFtHqJpUjQGTSiNWDdXc7Gu7HyqHYlmu6UAEpk6LkMCrofpIIdGX/Mb737HjTeTeuxq9OdHzBxGzDFZzjTbfvyBVG82+wNbEE3wF9ZcmkaFdWNMYQvy5TJOCZCgKdsVnBVw8A3vuu18JX0qCMTXh7NUf9q4Dd9JotU0kmr1EyQmrgC0dMACKd9g2bV5LKQr0L3HCPznR6bXBpnPw+qfMscxhKEpAVDInULEX8sA0Rkb4A+lPWD6dkicPNp1DA6fIKm5JJ2FN3E7eDe/DxFzcawGWJFkgjYVFJGpkWcowoC6kjVTtniCx+oUBwGec39K6vSwpNNC0cbXe4OBBoB6PZZ8X/B324CSLTeb23oV/vvxsHKOaidFkeZhA+px0sckgaivbcyuLwLBnrqUCUAAOPFPm36XQ9Wbq6lNPurRFdkOZIAZXNobAWg/dRYGyVAZWtEW2/tQrbeh48/046edjiDXn3/0P3/nhh5b6E1UzT/DhJ0hkMZZJE7mHkrZWx/P54qzeltdUmWllITKzhtS7NTeGIIOy2SRtfABzvZv6fa/x542L0fq59ZIseom0sM+lRBAqA5urKjnJWfMqFCKaoEswPjiH096djh5YGZItR1HzkliCzPCCVAIBBzCKCTjRU3QbfgvyaBJdQ50502oQKhaRcVky3Iwr6rQIWDEA2wvgMY527HV6iwhJmlsLdAh2urs1f34oxRZHaw5agPuSdgD97P3/wBOHPX+hJnhbURSQyAM5MSMMhRK4gglWYHar8ja9rNch9L6OGGKzDrdTqBccJJKWVLBVIBKUN2eRaoeF4Bi5a+og06Jqokll2ykXNnJqvmUcnagBmpK9lbdo49xS1mg08MMcTSxSNGSJIJpCoRz3AomLtGiglVC9pUrZY0ePcBW9V/p9HrJJH0E2TgDqq7FlLkCgJNyrY7kGwLWgL4yrWaV43KFWV0NMCQaP2G5B/kbcaxoXhmmwdn0iBRDAgV1knXEHOTtBZACAqEVRfIb8WvUfKotWMX02E4LCIxo6TSxRFQe3FY1BB2LFlAZdge3gFH9Lub6iJ5EhVq1ACh2iZx1YwxCruiZEFibYAYcMuu5Kr9SXUQTNpNNLJJMvVULeAzaMRsrZKwLMtKpykILGrJ6zkizuun0J1Ec+l6b9aVgqorBgq4Ue4rmAAi42SSLKt95bydn0s3/AMnVafrowkSRlaR9QB02ZSLdl7QAq/VQrb6gXvV3paKXRR6jSoIWBpNOFABVtz1GX6moZZWyju3IOQAaP0Bqu1nMMatGrli90HvHtAJyJBFf58N8KyQQyagayTQIgaFNOUzZMCen2SlqLKV7U2IBa97URy31jppF08MwaEtJlqZLUdUYnIFhRwMjXj4xBFeAwVuW+jUjkkbWGYxowjqJKEj3VKzHvIe0xXctj7EgNPKOUahYRFG66mKNAZdNGwjAbclC4J6r+OxiqEAhh3A8cssPVEeleSTQTBhKsLJgzOVVFjeQ3lmXZumwq12G54k5JGunMsWpefRaR82jgkwFjEZEzrbh/qOOW22JNUAj1fMfGogDaXRyLTavp06kkUI42J6WZNGXp923uA3Gc845w2MkGmkddJmWAYsSwoA5WxOJIyx9ybO/iHnnqJ5kaNWqG6IXIdYqex3UnFTVHFQAD96FA+o3jdlH+Z/8cB9Q5myRf+Nf++HL0FyrQyiU6vUBXUhdOvUCN1POY8WAcfPb9V+Nk/SsLAIumthut+9WNx/I40X036o5f3wzrJBp1ZJYoo0upQbyZ07pCCorMUd7/aADLJMUg1HXhGrIOPWj/eqhS5UAWmLlie6rVqbYDjF5p8myazk1kvbHc/uY2SfFnhk1vNlOlYwl43nmcsBK4KxEG0Kq1EUVBLg5WarhZa97+4H+n/K4Br/TZ1/6jE2TqqK7MYlLEDGvAVqFkC69x9+HluZpHiIpS8TTCaSJo26oRJQAAAFWJMcWIYDx5oikX9PednSa3q9IyDpMhSOsqZkogGrNhRX5407SaWbUx65xEkMepfpFfpljCnpuWABV2+p/q8bfngMl9ZTu+u1bvEY3L7o5UsoxWt1sHtqqJFEb8DtBzKaBlliYAqPbewRRU3sVIsEfnhs/Vvkr6aaBmleZ5o2DO4WyUYe6qt7OBuLAAF0Bwh6YBd2UH2/g/wBf+eOA0rkWohknh1LaifqOgVjkpCu67ZFh00NrgAbytMrYngJ6q9HS6eSXpN8UR3sEjbsHuTQYChRO4uyQOLXoHQDXP8NJKYVjRsAoGUiEsWHd20t+CCaIoDGwwH1oiazUtLI6EoEKw0ziVOyxmOmVOIcG/GI/vDgMmiViNwvce0j+Pb7fe+L2kmMLKULIw+xNMtjJWxIyVvBX3B4h1LICxAYCzQethewIG3+H+nHKtmQQhoA3uPP434DUOR83h1TL8JDDBqgnSdHCGNoDRYFaBkjsfSneGxGyknj2TLopoZWCNHKJfhZo2cYg2gLggzQZAYlaoKAQQpByqDWEOoUGMg2GB7gw9wfY/njR/TfPZmjfUFXklR8XkEZdpWYHEMe1EjCvWJ7RV0pNkGLm0+oTVxgTpo4lQvqp4QMT4EYZZEpX2agb7QdzVAVqfU8LtJDHzl00yjMkQAyyvIzFwHCVsxsYJ4YD24MHQajS8s17SOJJcXJVixMKptGoezaKveFIH1G7s3h4hogbiv8AIf04DU9NrINZGNHpYhJqUUCKSRAo6aAbua76PaEK0SwJAFkM40ebdXVMmlmgC5hFZVni9gxDXIhO2AvFu3uB7sK0eqEZDq5WVDkrqdwR4Kn3/wDdHjUvTHOtNrxGdSGGuiJVXu3kL5WFUYlkZSVKqbjAsYgBgDRp531Hznj6EMNu8cXVjeRcRi1gIWFXUbLvvZUjHhWTk0KauYSI0CUZRE+oxcMrFmdXQCOqAOIlBQ+fIHDdNomEMkssqx6hQUlOrqROjbYqRYAUod3QizleRBAFcj1PWK6nVRxzoAYWfpVLGrgYM0dBhl48E4sjL5YAOeTT6dXlkWGWdSaWXP54GxZGZ3WQxXWNkjY/yfvF3nsMk03w+mnTSvGofIqyvIjWO0o6DEMO4AeSp28ce4CtzKBJioaaUatZMi8W3Qlxs1ZqRHTEKrAsc1HaCQt3kOq1yvMHj07agbKTYzUksidQbBhvkAp3DHgbyrkcer0siSImmlhZUmmUXKNRGF7lcsSwYYmzuQ1fnikiOsMEraqRpmmdH0ijpvJTEyKoBLq52YuTiVCglVJJC/zZXSXW6nVySjTPEiO+mVgqumaFdj1SoBFPspLEEiq4rc3/AP2ZYNSuLh4jCY1VEZf3B41q3qgrgnft3HEEHOV1R6WrV2h6Rkg0mnvBwhKsJZGxPawoAhI/B3I2y7nOqkknlLr0qcjAuz4fZQSST/l/TgO/U/qKXXTCaZgWOygbKij2A28Wf8TwOSi31C69h/79v9+OtNpGkPYjO67uFUmlvyfZFr3JAH+PD/pf03HUhTVamOHPI0nce1SaDGkBoMSN9lPn2AhyXUxDlUHxGrbpK5qKNGUR1IwykdAXDZnJSMRZFKxriT1XLPpeWRqjrTrhMxjZWmWT6JSWOaPsVIc2cvHgArp+X6NNZFoYmln076eQMiYsF2ALMyhaVgTZFktj4sA1eZlJ9Iia2YPP0yHLAIIyFPTMoYBllyFgBrkOYAwJoMlSmJyB7fx/rxGhFEq1V7f6bcGOc8mk0xFtHIJASpRj4Xtsqd1BPj778BndSPcewseD/PseA6KBT3dzML8e4/244Gy5qcdvvf8Aj+T9hx2gpgci3tV35/8AdcfXrMkoQPt5BP8ATa+AgLnctX28+B/r547BUJZFNXk35/347Vh3JiQTf23B/wCe3247kLN20PyB/wCeAcf0sMketZoyVJ07LngZAtshsjJQo2+onEe44c+YeoNEnK5ANW6ySRuxUSMzddwSytgNjntRpR9q4z30G+mXUn4pW6eBBBj6gLkjHJADntlSjf8AHDt6Z18B1TQdUabpKWjDImDpK7OBErjKI9NkGNWQNwMTwHX6saXSvpY2E7NMrKypJMXJST7KxIusTt4A4yFmVAwG4PuBdfj8Vxuer5NEeQ6uHTi44urgTuxEMhkXfyx7dvwRxhu2Rol/e/ccB0HI+liWA2x/wPjfxY/rx8zqsasbUFr/AJXHKAjcEgfaxt/Q+P44kiOxvY5Hf7fb/KuA+IpP3sCyT/zwOOo5yCaG3/j8cRmQ37lh+KFf148CL7gQ349/4rgPokBHtvex2P8AXeuNL/SjU6j4XVRw6UzhnuT5oTYoFxUmxnsdyRt73xmMchUjtBIIYZKGBo3TA2GH3HvxsHL+dx63SjVIuoTVRsFlhjkMcUrKBuSwaP6SDZGWwvYA8BPouVBoZBLGmpdnWOeYs0epJJTKNw47lwtQA6gqAFFm+FHnfJtLNqtNFABps26crg2ibGwwLfKnUgoY/DHEjzXDgIJZ8fhpG+JIMA8xy6YAd3XVWGYAxIkUgFimzBrPch1EUT8tSJmwxSRonQjCdyASWxYPiWJDb3iS5uyGdeqPQeo0bMSVljC5l4wdlurZfIANbi6964X9Lq5YZEeJmR4yGDL5U/j7j7jcVt4243ptLy0ahAqCJgMENvGFYhXARwQuRRgaRu4Xd1sr+qeTaDU/GT/GlZdOSGXIM3YoREAJsL1bFUSxP33ITenfVv8A1NlE5VdTpwZIsa6ch82UJBcrQtMxQOQ3+m9ruZRT6hNPq1+HlKB1MU1h2J9maqCsFIjkC2WarH1I/qj0adJCmq0eoM8LOAjJtIjn6SCvk3ta4kGtvsz+nfUa6bTn4lG02sjtSroQ2pQ14L3m11b2aNsSFYkAwwrpJgkXNJ1+KiU2Hb4dsWOxBSTuVgF2zO4FgHYe4m0HpZV1cuqOmikSeNQFjEXawJJJypXZwQS3m9txx7gEp+SvrJZ5ptS400qmZk2S46qM5lTHl01UmwPJFkcRctn03LdOuqSStZIi/JJLAo+4SyAR00oFo2Bv6huBwxS+n0h6UWjc6v4epJF1GpqG1S1AFHu2yA+hMgx8ihXNU5XQllnj1AZKi08QpVRgQqhVFQm8SXfutfIoDgF3lPOZ9UJ10+mZ5pPrZAOkqAGlUHtjoE7EksxJ8muCvor0NotQHm1WpViikyRRuU6dGmMjGi1Ha1AUH3YUeGL01p9bqOVKI5U0UUcLRqzLcjFLW2J7IlJG5Fk7mwK4CQaX4vSCZtKkcKRNFD03CKsg+uRSMi5VgFjCBs2EjbbcAa5BBqBDLy6CPTQqUZY5pUfLUp9JfpYqfJAaRrHcCAw4m5dpIJidNr9PhNCuSxM7eKxMiyl8RGz2FVQrL9t+KXLEn+C0+p1GoCamIAwjLMyNKwWppDbASkqCFPywA19u1/Q6ccyK6pojpvhyzLi4Mxl+kq5Qq6xgiyCwZ9vpH1BW5Z19HNHCgiVYEKarU9kgZRZhUnsfqBTbDarBojfinFz+aKbmC9H42SWeiBG/TaJYwosBWTYjEqW/1vgjrdBy7R6pklbF5yzhcyYlpQZE6asenk3dkV8EgH2Odj1tqI5nfSTGCEuWSFQOmEux8sgqhI3JUA2SbvgCC+joG0TaptfiyxgtUYZA5BbpijdqCLN7Ft/fham5JKqxOirKjZFei2bdg3LKO5aFk2Nvejtwy8o9a6Z0WPmGhinWRy7zADqlmO7VtvVDtZaUAAbVxe5BzFYITNo5HuBJsraPGNLLBTE7ZkkAHNSQWJu6AAZypzNmgB7/AHv/AG49FYGQph7D7fkfnjSPWPQ1baaF1min+IbqAJFaIYwZGVUNm8VIJyver+ngfqfSMUutTS6Tq4BcpWKkYrsSVBGSncDFron3ojgEZ2A87u1UCPY+Pzj+ffgp6a9PS6ucQwtTVbuxJCr4yYb39q+/288ah6m5b8TDp102nWSLSykyr2BQiRnYZ9rNR+kZUfqG3AxtFaaWUaebTQNh0dTSjolzTM/SxeNcaC5WpyBYizwEfp/VjSdFI4kYh2TUapc6QCSi0hVSudWyKzUoxJ2YDgpyHn0MWoiEPdK6tDEjMJKLMjM0kokZaCpbEUw37TtdbnPPY+UzfCwOdRGMmdWPzInazvKNpMmJJVlJF+fA4z7mXqPUTaoTE9N0HyzGcSqkn931P72SfcigCRwDx6s0KwuDrkmV5pBbaN2EM0KhRTD6g4UWwok4nE19NfmPpCDVP1OWLUaLU4OeCOFBCramYuQRYwre9jYNDkP6hTiZG1eU6J2WNmVcrZgBszN2gnY0tDyb0Dl/PWfVtEI5tJNIEYIypcyghTIxIYgiMEUNxh3ftHAY7qPT0yymM6ecyrROEbsaYWPpB2IN0R/QcUNZoHgZlkQxyqbZX2YWAaI9rUjb88alouaa0JzDVPqmCJrF02RWIFVEojJJApWCuhsoR2/xxBz/ANMnWzKsAjMwBaSbKR0mXEUOsVAaUEGlyICki1xAAZjtIbUmx7/7fni5ofT2o1ALJC7JYHVqkG+I7zstE778Pui9G6SBJ11UOpk1H0pJER02BcJGwANR2xFrNY+ryAeG7mmo1LnTaSSEQdaN43QSoNO5C7qAInY2DsAV/m6sM75t6BGml0YknaVZsld4YixSSrVQoIZgy3v57SaHswwdTTBdRBpAumf+3u0QIjBWZ4w0jRONiWFNQfJbHFSL1COW6yMzzDUwAMHiTEvpZyKZgqKibgY3Q2d/FnJW9Retpp9RPLp3OljnoOqNu4UUC7DwxHnH22s8Br+s5ODqGlfUYLqY1QtpwYwShJTJznlas1HtBCjbcUEj1rz6fUR6bUxj4XUMwXG5XSBiWeU/9wvIMg6irq97AzTk3OWm6WilykiLgRRk2qE+cV2BY+FDWAboAtfGjrzfSfC/ByEq+mPTDRnApGwKxu0gBEZApHaxWLEjE1wDNp+WM8ckj6ZejImfQkJEgNHb9yi/ONivxVcIXJNGDDy7SSaSSGQTjU9aRAyFUVpWp08ZEViaIBG2w4Z/UDu6RNptZqZV6kMREckapJm6qwtEyXtJJbLb7HyKPrf05ptOqYQPpoZWRNRNG9QIuYosA17MQRaBSasjzwHXPtFpdTrY1kPwudgqysqyzKQQbUoSQpNO2xJoWdjSi68PNdHp/hSrFJAxnneZCjC2wY2IxSgVgLO1UQeDQ9PGGaObTTNq4Zk6ajNWaJKsmIn5bRmqdQASKok7ERyqUvzdVhefTtFFJjDOoVTbABUViXeMmzQChQoxIArgC+rjlDPBpZpNDg39gFz7R4dLDDpMT4TtWgDTHEe4XfWumeXXKNcBMOhcEenbBwuXcz5CgctiMvtXg17gOfR/LpoZ44dRFM0EwaVNMDGF6qtdSucTLSYN7lvJUlSOL8HLWV9drI9PpWzkdVRy7KZKUME7SZfm5ArgM32FAWanpOE8z1EM+sm+Xp1zVSnRV8WYdUUakJOJZlrEmqFiyXpuYidfhsJdHE/yYlZsyEVgSQWKuw6uQ/vBYzsfACxKsXTgkeaQGVZYYpIZYmZ2l7wIyQHC9vaFag23i+Dui0wg1hm1Rj0shhL6ZXYtFGRfxDhbxjcju6at9LMbJLVX1HqmHmE8ceojaDRxMzsdQuHUki2ChiaUrbMyA5DAfkD4NfKDD8UQdHHIZEaT5k8TbiFZwQW8Esr+fpDN2nIBf/ShM51aaj4VIpVkijkBVSUNUyAFomc5sEHhZhSeb9o+ZaF9QTqtGoklVfhnCOyTAYg4FVzyyZv21iF8CyxHn+rfUiTU6JkMcBcznIx9YIAzRYeWa6uQ7AbCwWHFyX1dp9TqdK+kjBNsi6iSImNXkjBEWzqc6VQfYEUN+ArcnVdGdSjaBkklZmEUEQc9EpjGQ6DBAWV8ld9juNjfGQ815W2mfpTRtG9WEsE4n6d1JBFfnjV+eeodbpeYxO6GbrxqiwQxbMkcjEk/MfGRcgwYbUaNeRD6w5e/NYjzDTRMFgjYDNaedVbuCC7XGmIsWxONCgSGPhgtFiSw8/8A1P28cTz6bIGlqtwPcn2v8cRlw5s1Vf03+59+IXqgQx38nKt6+5PAHl9RTSzRzu6ySq6ylyos4isTjWxGxG2w/A40nSc8n5pLHqIlm0zRK0U3TcFZ7KsiBiD4GZNpa5ijvfGU6bl05CsmmlIalGETEWd6uqv8eeNX5XyCTlvLesXZdY5XFWciNHlkQUy3ioWhk4o0DvsKCPlGvnTUTaDTqJ431bIuplasJDCclKoB1KRSb2s/yOLvOtFNFpYNO+sabTRuIdTksahowADTEFqQ7MAWxVSWIxNiPTPIXmZNJrZm00kec0PRbH4lpP8AvJKDixRcVCgWF83ZAYtbPLHI8T6cPMP+0q4x6mKgHZCbSNawLqTYwA32LAnfq3i76d4UfpBCqyBAI6LXSsPrFhqJABB2J3PGdI1M2+Vffe/+b8bpzfncT8rCTwzD5BjlUQyNg4SqyC4qQRkCSKBB998DLi7AxFcBPpdSVZdyuLD6d63B2/P/ACuN7l5Top5oWnWeVdTFcB687hAoJcFuptl2be529jxh/J1RZoGmbGLqoZbuxHmuXgXst7jf7ca76c/6bLqYZkOmeo3ixVVVQwYOpYN+4oPq/vAiz44C1r+QaOAzq2t6EbSpIYJZ0CyMBG3eZcpSxdLvIf68FedeozqzNpNM0kE0cSzFpI2BUWCMV+piPfarob91LHI+e8viTVPNAqys7xBGTunhZ26ZUntryjNdfL8+OCPpTk0uoCzTSMmrS4lnBBBiUUVCEb3ZyLqPmCx9uAo6r9QY9DCdDNopJpRHUtsMZslou7NbEuPqsNuSLNcZ76i9fa7UDB5CiLWKJQIH5kPeTVWbF+a4ZfXvpySOJ5eoZZtKcZCdg0L20bBNgADlH20D0thxnT6eQjqMjhf75VlUePcivce/uPvwEXxHbuR58n8/f7m+OIiPJo7+PH+H54jkix3/AJ/g0aNf89+L0UIIsGxX8j/m334B0/SLlkGp5hjOqSKkbOqOAcie2ip8gDKwfuPtw6c85I+llmg5TAQ1CZ6kOEbWAgph3H6yIgaAF+GAHXoPl2kg5QNROiM9NqiWXBwQNsGamFKAqutAk2PPA70xyDWaNZNc87IZgJCpkEiICb+dmwEqhK+YrKy1tYJ4C3Fy+GL4Z0xj1elcRRO0JUyRspLBo33LYlyr2bf33INnT+rJmlhjkjVtIty9dIZGvscKjIC9G+7O98fAJoQPzlNXrY+uk0cMihNPjkEkkXI9RT4ddjjYBIfuUgiuH5qNJy6SRdTIzyMyQyFV+apkwyiiFK2IJbb6qy/eaAlyzmS6rUSycsZISI1VkkhCLKcmLEeJAwWu8CvF5UKh1euk1OnaeXQSNFJ01cB8nUQuSXjAVWwNtTqQ/wC4AbEwc35Pp4INEdLqfhoHkWOpcJEdWQkyKGy6cmNm1oFiLHvxW5wpjnSEST6XSTBIYJbvpMv1AgnJeoFQ94N2zbHbgL/KeW/KMmq1E2kd5GwknMRdoQT01LzKxFLRKHuBs+549xW1Gi0+o1x0/M9ZFqooYcoixEZDM3dlgVVmrEWPYexsn3ART+njr4I9ZLJHDC6kwwzEhIoyVpjgRmWSNWKns8ew3qz9XVDTBI1iaSXq9XeJFK5pIoCxZXIhx77bcWBxT5bzP4aSIvOmr0KahslDC4WNYPuakTJiwCChQOxoAtz/AJ6Fml1McemOneZIxqJHYgK6IjyCMVagkjKxeV+O4hNrJ01atFp0Bl0bBIdO0oW5FYFZWYipFyHam+WRLUSMYT60076t5NQVEmmGICAGM7LZZyAcxLkoO4GwXdrY56p5Mun003wqGTVayVCZbFlsrsMbKKqBiDviAWJJskV6p5PoZF0+jgSKPVsR0yR3pGp+olf7TfvXI0wDHbc8AG0HJ9RIdTzFZF0cRkMqwtGcSAO0v4NSbZBQSSw8GqKQTNrI207xNooCy6l4j2zMpx3jA3VVlUyF6s0Nls8EfUum02kk5c2ol1MuMxtWYuWfHsdkHbihW+wWLH3PFL9Q4YuYNGsqsgijaSMgAs5tRIuQLhQoMZxKkkkV4IIC+Uc3n0+ol08kqzSPIIo5XIVSp+lLUdj9RgZPeiSCWUWY5xr25QkUQYSveUFkDOYlRMGWwIkfqWKsJTb7gcJ/NzJpdH8G6yNaCWMxFqC52oZQvymDLuaGZeyQVI4KHRQa0EfFaPUTpGLknZnZx9gSQEUFqpVIs1d2eA65LyGHl+tD8xjhni1EbyI4izWOZDmyxoAe0qSV23AXYVx95j6uX46LmKaGX4ZIWjmk6QUsWIxO7YqFYJVtdFvHvHy/1cNVqIdNLOIG05aPJCo6pBEbHdWVi6Bj5T6iO4bkzoppZ4tTM8ST6aJSbn1RKpUamRBHg62u/ewOJJAO2wVvV/M5NYdHAJ4oImylaWOcn6e0BXUYhlzJYWQO03tXA+HkEk8EMMGs1E08jCQJPJlAVQkNJePVEO9KapiV2PE/II4XZH5jooCXRWgULErBJMioCHETYou5IBXegb2P8m1Wji5q6wSDRq2kiBiMaRZydVwLR0+oAr9PnIeeAqc2j1fMpzy/URx6MQLHOpj+ZI1MwzhfJVjFgLuCRfn7WtTyjRQ6iOXWa+d3plEr6lgEkFWMlxSO1Ydng+4PBH1BFDDql1b1qpHj+HEZ6RYC81xU4DHZ8mJ2yB8LtSeWXU6pNJr9PFptM8TPEkcll2tUKs9KDavsqgbgG7AoKUWomhl1sPSn1CF26WocdXGToxKufTpwPN2N1K/knEngZAUkBVkOLIRRFGjfv44/QyjScnmIbGDT6orh3WElVTmWyJIDDHuG1jfyCct/VWeLUalZ9M2aTBlZsCELRYqSrGupsRZGwobn2Af6GSNNfpnnY9BGLSZAsq0jFboHbPHz71xoHPPVGjfXCUSzRwwxGMSRrJbySNG2IUC1jCqu5rIvtYA4GfpDyuYpqJgkTR30mLOQVKoWJC4EMCHW7I+n34j53+oecMTQwu6GUyN1MULFRQWwWBOBR9vGQHtwBzkD6uWaSbSxxSQxKIejqMopEq3GzIQKzPihWIHvd7ScnlaRpG5hNpQ83/8AGGJBJK2FdWJAZv7puvsb4Hc16+l1On1OsEUGnKCHpQaiZWGxwMjhVRyG27iFAYncAkcwaGJZtbAmpmm1H1Ix1jKsULIjdQtZxxLEXTWK8A7BPzH05LqX1awiCaaORYll1LW0aqkcgAHScYhyw8iwzA+1TepvUepi0xjOlDSwBDK5eMRFkCSjpgkPIu9EBb8iyRwJ02t0Cx6lYuYSxagOS2pEjyB1qw3uJgBUbe+3tYv0HPPiGgRJZlE6ssk0gNNgHVTC8kSpG0irsbULnRDHwBz1DpJYug8w02j08Dl2aNM1uRGiB6eAC4lwDZasr8LfAj1NynQumilSCOcrIG1Mmnh6cbxkEEs4AjZephY8lcqrfhjaWWbl2oi1MucbpJH8TIsSIRbKpy6i2wr6sACdxtwAh9Sa3V6LuRMQrJNiVTrJR3QSgKEKY029gyfT7Ac5pGeZPNoismkiiZVLHAl2XF1wQkhV/dkPIxG3cAA9Tc0l+N0fLtRIsMUQDyPGCFmQKdgi3QIUgodlJPkKCSGn563MYItVDo3Os0n/AHCPk5Cg62rZSqQSQFDFSAfw130jyh9HJLrtS6ar4lM3mjQlo9rIULlnCRuCtEYqMTfaFvnPPNFKo00YHQ/7syxnpQCsgMqxjkO9N+z6jvQNZNPI+s0UcU0TaTSKZSwCkqaMSR5AhaKlq7Qe3ezXFTlHO9bGkuqQRTaeQ9SPTk4SNEiqnUj2pQ9ZYMO4kVXuH5jNqF1U+r1Wg1EemOmMcEcDxuaDBiWALJRFsQQQoAoGr4AfBpoX18qTamTTxaWS9LWLQpI27fWpU2cGEY27+2vAaeYzpq2l5XParDEjy4SL3YlGUqWPZGFAL3TjNaB+pgGmOogZtVqY9HOEQhI0NKO0/VjGIzJhamwLoAVagrOhh0Wo1WU6GBXaVpYRGV6akqIsVUWVxNtXg221cA7+jRo5ImEnK31TiST/AOS0EUnWVWpWDs1NsQCU7bUkVdce4E6P1FNyrUNoItTpp9OiZxmdipjyIOBdFNne6rwf2+OPcA3+gfTWihgj1NL1Y2fOcucS6M0TOCTSqaJA8Cx78IWo56JdLqdE0app3ln6M+DYO5kLxVJ9Ci/sDkAfHg2eUeml1kZikn1Cwq2Swo6hAXlNmipv77k0Sa224O8m1jH01FK1FowrKCNgYpxht+AoH8DgK/J9ZPo4Im1JZoYoxCWaJo8ABdorfMl7QgYsqGkGPurVPVfOp5JNDrVX4XTBGKatUErrmpXGRdlUHag1gGiTYIEPo++eR6huYMzgZ9NEOKxkKpyUDy253bLbbwTdlvVM59P6VuwNO40rkIP7PJk2U9oJVa8VuduA4k9PMky6wzT6mPpuNUVkRpGCESYIb7lJu41rsU+LppOfc/1eoig1gCaQpJcMcymiGDZGR2oFMFLYqPJXcnHg16h1lctinSOKOSWJYckQLhHIgZlSvpW/bfxwsfpz6sn5jrtPp9UI3SBXlBx7mdQUXPejQYnYDeib4D3o7nWnf/qMk0ixZIHSr7o443UiPO77i2Qols9wLI441OMiaaKGWJ/iYki6YRXVemFzklq7CEDGzuSDdLu7epNDG/MuX2i0VmDLQpgjRFQR7gFmNeOKvPNNFHzKJo4o48IpSQihQ+JhZc8aLU24/gcBDyYazl2lllhdtRp4Ea49SDGwEQOXTYXagqayQX96PFLlPMdQ/LEOjhxRZY5ZpNVSiYZAyOEQsQnUGbG/pyADbjhT9U/qprT1dOFgWJi0RAjJtCoB+pj5BPDJyv8AUbVSaIz9OBHJSPsRqCmQJsCxFgMavbxtwBvSaOV1kkMzyayQB0E9qj0TiqRAlokVtwbNg21+AJ12mj1OneDXoqtE5SbVB8nhnYWCy4DDTsMQrBj2hQa7qvaGZtNrOTIhLLqYJAwk7sAQsnYTuvdtVnbb2FKnq7WZcy5pI6hjDBigydQQhjIywZc+43TWLA22HAXhq4INDEE5Y+kMuKHVSXGFlVS1hhc5QlTv27E7jgtzp3OhXXZx/HaWpTkCV6ZB7CCdlxa17t2Aokm+B/LuSNzKZtFqdVqTBp4NPPEqlAQ8kQJ3KEkCzQ9r4s+ltQ2o5rFHO3UjWBp1VgKEwpA52t2C3Ra6vauAm+N0mSzPI0kOoibT6lpYmHTQbZAj+zVixQ0d8kbfEkif1I1q6jSaYaTTSdCEB+vgUjVCtYqpAOJ7Te1UvnerHN1Gk1UukiA6EsRPTfuEZZ4wemDsv1WF3UEDarBt6Beg/NNAtvptOivEkhLYlh3Df9pIvHxd15PAAv0z1msiS49LnHqi6JK2owQMASSUpySAh7gASBW9DiprF+QvK9QscciAmPVFyVlQAnGOwgYNJSgE9pL+KHDsshj0PIMdvmwf/wCoJMv8bP8AjxY576f08k+hhkjV431L5AgbgJPJX4BYC6q/fgLvOIte82ly0+mkEZEuSTFWYhSpCK9qD3+7EVtkL4E8x5lopSvUTSdJdT815DHaIQQVI+q8rX7bVuOCPOeQQ6WXRR6fqRxTz9KSMSuUMeDuVCsxCWV3xqwT9+LPN9Mj6jQwlV6T/ExFAooKmLJQqhi0aEfxwCZ6i0/Lo3STlZhYzFoNRHHI5iEboe51SyigqLqgRlf3EvJcJdC+hfUadI4Q4kKSCRShLOrIVaiqq9Et9OJJA2PDT63mMPLmMXYxKRBl2Kq8gQ4n2IU0DvwP9S6GKOOcrEgCyuuIFKerGUc0K3YGzVb78AC0PpPraWLmKTxB0hWSKEQBkLxqFfIWcgzq30qCMh78FfU3qaDVaDR6+JQ08U6FI1GRLqfmxA4lsSmR8DYK324+tyjTz8k0UkkERcdHuCKCe9VYEgXTD6vvfEfoTSRvzPmLdNEZI9PTRjE2y5MdtgSwFgAA1uNzYS6P1/p11UkOhh7pR1SkgaJRIFJkNYM9sgTYJuVJ974AOpi1fwPMJ1GmdXBETsqRyYiS33BK4MAQcUZhkQSCeHf1rpEOh1ExHdGglStqdaaxW4vcGiNifubGer9DEOXS6lI1SdlW5FvLcKDbElmsbdxO3+PABZdUul0/R0GrOqZnVItMkil3IUqzUvcq2M67lpRsBbcefns/LtCmn5hlHLHCp0yo4xfEsuL15ZQVtbYbAngZ6NkH/QtTOEQTaOXOGUKA9rg4DMN2Fswo/tNcaX6og6o0c1lJcqDpQZQ4BYAkGgcR/TgEXl0fMpeWgpDBGsqmHfrZ+TGT01RsSdzlYABuqG8um9KTzaPoaiSJJkkESzJn1Ym32cY/MDRsNwR2ML2HFz0b6unPMeYaU4GNDJMtg2GsWBvWJNmq8k8A+SesdTPzHuKJ1U3wQbdJmqruyQKN3t4qgQFuLTaRoRBOiQLG1qI2CHMdkoLMcnIkUgk7kBD9uPcCf0urW6+SXUqJGkgZ2vYZZxgUB9l2/wDZJPzgP//Z"/>
          <p:cNvSpPr>
            <a:spLocks noChangeAspect="1" noChangeArrowheads="1"/>
          </p:cNvSpPr>
          <p:nvPr/>
        </p:nvSpPr>
        <p:spPr bwMode="auto">
          <a:xfrm>
            <a:off x="644525" y="274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229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4184650"/>
            <a:ext cx="27828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AutoShape 13" descr="data:image/jpeg;base64,/9j/4AAQSkZJRgABAQAAAQABAAD/2wCEAAkGBxQTEhUUExMWFRUWGCAYGBgYGCAgIBocIBoeIBwgHiEeHighHRsmIR4eIjQiJSosLi4uHh8zODMsNygtLisBCgoKBQUFDgUFDisZExkrKysrKysrKysrKysrKysrKysrKysrKysrKysrKysrKysrKysrKysrKysrKysrKysrK//AABEIALMAwAMBIgACEQEDEQH/xAAbAAACAwEBAQAAAAAAAAAAAAADBAIFBgABB//EADwQAQACAQMDAgUDAgQEBgIDAAECESEDEjEABEEiUQUTMmFxBkKBI5EUUmKhM7HR4RUWU3KSwaLwJENU/8QAFAEBAAAAAAAAAAAAAAAAAAAAAP/EABQRAQAAAAAAAAAAAAAAAAAAAAD/2gAMAwEAAhEDEQA/ANLq1Aufv9VntwU+rnj+/jpPV+PxyRhNVJKFFexeec3Xnqn73XnqTvUvdVV9qH/c6Howwi/fjnn/AOv56Cx7j9QTuyBE/wBUr+9vpPb2r8+FpfHJ2tRlnJms/wDJ/npeXk3Z5/6v8f8A7xlXU027tiuKxwf8ueK9vx0FifqCChKLd1cErd7epKfP2Op9z+oQajpSb4trHkKu1v8A7+eqnS0ZhRjzzeMY5M5cfj36BPQhW09B4BxXt9+Uzxb79A7q/H9aXFbZchFExhtk7njBwN546Z7b45q433J/ETx+Kr256odOUYt3d+kqOaVovyecHTUe4CstltLz/crycex0Gi0v1JqmZRhIPFbV/kx/t79C+IfqCW30xjp45Zbnm3kD+/VHqTkS5a9toe3Lf4rj+evCXr/hR+9eL/gz79B0vj+pez5kkzYbcn8OPe/uddpfHZB/xZ35tu6rmw+3HQO4j6fULgtOU8nsOb5zfSZpx4ra1Z+Ddkpz6ecPD0FhofHZ2R36huurePcz/wDofjpyHxHXKrUnR7pTX+4HHHWWh3yNQy5MF2DY2e3tjpw15RgSoQSlo5WK1Q4zhf8AboNN2/6knErVGd4iwGLZfOUS/bJjpbuf1BrK1tjEa25vx5k8++PzV9VejrSWR6R5pfFHqsvH9vHUdTXkRSQFclODlv8A0n39+ga1vi+v9RqtUvIZePLg9jD7dRh+o+50y5atjHAmXgv3MfZ8t46qe41n0bomxftWJZ44Mnu8vt109TmvMn01yZ+/2f7ea6DU/C/1Xq2boSfKxnL6c5Ru/wC5w5w9Hj+rd0VgTTxJ1J+PDEP97as9+sn2+hulESLHPnPjgQ+zz/16t4xzysaSObrjx+6k8V0D2v8AqnuBsdplySU//M3fnGD74NpfrDWvMWTWYmtKKceNsl/7/wB6aOkZkl23Q+S80+Oc379B1NKUJCBWD/20+MfboNT2n6005S9errQbYoycU1+yTzVcff7Nt2nxSUhY60penc1JakY/zCPLtl719+sFPuJDD1SKLqtuPuCkh/t/9+fC+++VPTmSlCmpVVIuTjmiz2/noN73fZaepL1Q2NV6aHz9UXFV5x1Vz+FTiKVIzWS+fN1n+erTR7qCrqyjfJWXBxXqEW/vxx1PS+JQbiSjfOVAzxGygz4c54roKaXwzULDaO2wu6cpcTPu1y08VlfU7GW65z04xViZFZfYsxz560D3IlrvXF39Vc+cAU9ISYVtNTDFjZICnK8iCeMfzbQVHc9tsn8l/dmKjUv7vPj+T3OltXs9Ukm2crjgC6PNyLo+1f8Aa51Yx1YMZrI21FFm8+BeE5jTj8dI6ctXt63HzdKLuJ7UC/HqweTPOMlZCt7jR1ZBWnqvNBCQyxh4b8LjF/a+jQ7PUYHo1U4KimQ4Q85+mzwY560Ol3BqjLTkTN2eOKLceBfHRtKM0wXxlEjFuq3Ul1VcXYVfQZ7ufh2oF/LULswpRxRbl/PSmn2kpRZaTGUEyCRYy9mxsze7HLxeNVCe6t2aOd12Lnnjafb36rtbsQn83R1paOo2tRJRQv6ouHnNIdBSnbdxi9Kdxj/mEq6OK/u/foU+0nDTN0PlwvbukYecIJLxj2D7dXfc6mvGQS0osUCUiTBRbXYjY1wVV+eOlfi8lNPTdOjcpGY5xxtDx/HkrjoKWcCbtbfRj04jS+W74q6eOi9l8JkynOEd/ESTtWW4LyuH8ng4xVe6QSSNm2LFJFqs6FsKKfbOPfrU/A9fUjGX9GWZipRG0riWa4zTnP2AX0vhGqoSQweneUfgC6965t46873toxjtjqOrrLXywiU1bKgacX7/AI6tz50ogakdGLdEBZ1HxfEceT+3ROw7eMHdpzuQ5ZrKaPNtUHHAYOegpNf9Ot7jVhwWMaCXO0TMvynjqHc/p7URXZJWn+ogmKB27UBDm6rydaPX1JpQpHLbbEV4ZYB9mvLjz0vqdzp9v6p6hFYbq5Vk+tCx5rKN45roKeHwrXqNMNo4FaL/AIw/zX/PrzvO2YMY/NnKef6cY2rXvb48eR6a7Xv9TuIDpxj22iGyOrN+rPEW8uX6cfhx01o6ej2203u7VPVN5keUQdsfFXnGcdALtPhGlL1aslmn7fB7C3dYVMHsZuU/gUGpmpIvdW8jLHBi48/cOPt03o/EtGUSEdbTzHASC/AZrKeS/GDyapVYPqXIVcSh8Vf9vz0FP/5Wjz819Lmo1RbfMnx5PJ/Z/wCHfCdLTYS221ud0vbhLAZDVBH3SuOrBlHTjunqbIqsbSxqo7SvXuFURydU0/junHG6UiMfRPbku7qttXQWHtj3BWcEpR/k5Vvx58Afz0TQ1PI8tWF/fj8Jhvx79M6/6e1ohqRnGrI+tbVwGLPJlcZ98C7n4FugzSE9oUkX1L4FKs5y+egT7raO70f5b8fc9nD7+elN4t3GNVEv6m88/uPsZw9O9j2staUQntW6jIlbtTcjF8V+OmIfBmUXfMqUgaiYF+lWX+yGR58BS6ZC5QlskCxEAui+EvmvcaOfGh+E603SuW5luYaYKpCo2/eJbUfNHhOp/wCDhpKQjAlFAZEpBzmQ4+5HC1hDo+3dbKe4jAXC3yBWapvN+b6BPvfh2lqTaNktzU9NbBKLjRcrryfnjrodrqxRJR1jdbvjtlwKMrdv4fGK6tIbH1r9N7qjJ2hhBlYx8VVGehamoQ3Tf+GDI/qRJIn7kznNRDFdAGPxPUlKTPRmD5j67r2oPI/jHOehx/UGlxKcoajLiYxznkQwHmzpnUkIS+aUrDdwXivfFHNZTqXd6doMcRlVagS2/dGPm7D0j5u+gh2uqbUGO1atY2DG7oDC/ux7fbrN/HO6P8RqQD/hw2ghzQtY/wBXnwL9ur3U7HQ1dr8vS9UpHpNtkeE2XsFrw5eS8YjvZnzNQ27SJW1eC6HguKJmuG/v0DGp3Pp07RbQLztZFUbU53GDNPVt+k+4A1d1BvBui3z9VN3fn3fFOe7f4gwlvElsKrfhxV0jVvnxRzWb39Hly1Yakd8ZA7pnsvqN1ZqlavPQXuv8S0oNMoO0CoTuTdIRCMtpx5b5+/QtPu9bUN0dGSeZav8ASP7JKU697K5xx07rdtpmyZp6WBpIxFjQ3nP/ACWzo+tr7SMrjuK4sLVPYxz6bp+1dBUx7LVzKetpaeSG3SCUiJTW5kMTNcZxg680fhejCRKMmWpGpXm/U8ywkZYy55597CekUkZBu+nLS5yZu3ODisXnqGvPYyluAKvI7fpbSVG2XnOGilvoJd1qu+SyVlVz5vNxMOC/TVftw210DvuwNaMYIQ1Nz8uWbBuzbYyjiL4yc4Nxo9vum7U3SjdLLhb+8Y7h3Ux/N10bttWM4O8j8svBnlqK16RfZBF+3QYz43pamkfMnFiS5kNDx6f9L9pGa48dLdj3DHBcAaxLbiquVIff84633c68YstTVI7YCy3RbujlWpUFbjNLj2zPwHRhLur1Co3LVmAFR5Pqcc/Z4zjoE9wlvqn+5ZI0oAfU59WfNfboHfakX1bTAEcq5eeCkx48/wB9PpfCdOoylBGUHDPVEP8ALaKgUbgzRfJ1Luv07piDpy3V6l1A9O18yssrizFp0F/DTjHTdQou4motVK2qp/uvt5vqv1dOFrGTJMktS2JfKGD1ZukqjkyHhp+ncXGVsts5VOohkW9p91Ptx1J7iiZVSgUSsjhBbc7tuM15fa0Kf4t8LmyNbTgfMElKB6WKP1DVsscXbg6U+GfEdOcNmrKp7qRKJA3JjJnth6bakSBHq/nKf+YTa7RlEYF+qVJ6VQ/c3jPVbqdhBd8j5UpVtky2Smn1MoqCBTyeLBa6BmNCyIO3m5iO2gq3Feb+389F7PaIztixuNxQMu66/ac7lrH26B23YkpUd9OgsZ6ZKzwRYzRaL2mfzx15LsNRZ33cRiv16NWMcT5xF+5+37UgVV06fpvY+lfTHI1kzIrL7e2fCMRbWc73G24425oztbu+fPS2ho9xPTJmppyiYIsJ2g44ilX6vN10nGPdh6HR2tWjRK+KDJG1KPu+cBdM0GO0gsDG1buTbEmlSbzhGzi+gbRxOckkZY5+332iFK1dyqrwCJ3cSMjRhTW3bqBVyP23htbMffnAp6PejGPyY7m3/ibfJxtX1Z5vnNdAfu51o7l3MIJImxIxb4N0Vu+AzxX3+c6cU06NrZbGy6FxLjhrHvRlLdj8W7junt9T52nHT05A72e932DVF+qk9gx1mzUjp/LVGE79ENSdYq2n0tKObLK9kCvnJKu4pm8cWnhfbn7hz1pv0ZK3VkcpnbTJC/8Ak+A8vvXVN3EZTXbEC/PFDl9FCo8Hvjx018J19SGrWlGMp0x9eOMyC5G3i85xf4DZ6yEz+oSi0MolVXJLLj7eacnXGtJZVOUuZxSrxKyMS5UJTut4ce1PDuO8yfLjI8uAaaz67S3hPPnln2/d96C/JhERyt1i03MysPiqK8HQXWpOIT9TlPmYCpUYbc3iTfHNPUDRkzjFdrW4IG6vEZWW++fTynm+q/T7vvHSJf4bSNrmWFlIUYyj8xVV3e91173fd95fqNEZR9W9I7SK23KXphbznKX0FroR1HcyfVsN2XdFi5RKRADJVVm2+u1NSbTtfU+iF80LRuKuvu2GPtVdjp93KmPypn7qgthhaiMZLV3keeu0vh2rqrE7iBZaR0nnFFAPFNX4+3QB+Pd/ppDTjIrnV2voHgqzgS/wHsq38B7dhCc5bYymERv1Rj4JN4trHNV7X0T4N8BhpyhUZ6soqrKDtIn00cCNeltLOK6sY94GJlT3MWbKLUQuMEH7ex56Ag7MERhDLb6QwXIKdmfp/D17G2AwHc+pPaqbpq/uHq49XXvb6VwiETzu06W6yrQbimsUWmfHXEozVIE5SEmxvmxB3YJZztyXwYsIaMokwjKEZeZkttYkg+mjEbtH/bo05Qg7QJxLlFjKTCGCIVEFabDdbTkx0D/Hb4SNWe1ramNuoNVDcQ3XIiRQlihpuupfNWdfTHV03dGa7TZd7WT6z1SXEa9Pv0C+ndu2KygbqCvvFoLjIus2ZsoXoWrrO/TjbLVjHJBWUc8X9Pj6aXlVro0td26fqKuRpxbLdmGpvpv+Qzea6L3fd3/UAIx9BGMdqrRjcS9wzf2rlAUi2b6d17QpPWnpudsdze5pJUheRZvdqEYunv09T6IgMijNkrXnGFTjpb4jJhJ2xjCENO2UX17d0tyWDWLW8t+a6YKIRhCRqjQaWmeh8n9Ta5DPl+50AF00kzMba/pXGWp+Xd60v7ju/PR+01Vr0nH7mTqEfEfTLFhymLX7C5Cfb/VpxhGTHEiB8uMmvqkrJXlwHtRXTn+O0GEtgktOJJYTjfORv6n88uOgUdaE35enGRGccwc053NWKflbd3Xnb6M9P5urt1AjBI0BiP1DEcNif/fvIiXCe5Wy41sI1UhSTm2va6umimdfWjq7LhHMtzCglQc3fG7bnzn26DM/rPtzS0tOEbjumyldRyeZVmzjJxVe/VHoTGXoVjpjAibUzaSUkCskarkA9+rr9apPXhGApGNru3KyUAuwvalfleOs93EX6Dbu21LaktyNriNtZsLClHx0CevrDV1LYpFUT1GfGWwwf7Xi+/TjN7mPLNjKCSAv0SUf4ivng6pNTSizrTncGQkmBhrPKXnNXi2+M3PwqcYdxDfvyrBDAbEOfUR4ClPF+eg1bCMYT05DuwlkQzxiWa/aVbfOevGEI/Rp1WoQsK9BfCJdS8HFnt1HvO4vb8whTiOnqURDF+pv5vHse94Kn20NkCayircsrhxHO6iPkZFyHk6A8e2TfpyxHMozltxlUJbkHd4rh/svuUkylUNtXaYc7ZbmO0y4ASua6NDt5spEVQlmZOTAaHc+wXVZwFvPUZaTD07kxVIu5kZpSwXJGkzhvkDdt3NsHcyu4wz/AFIlR3RmF4MCplriuo6mtJhFJfOqTUVU+rZtslZ6b5uuH7j9Md2iV8z6nTvgiUNn7Yss3x5687yW/wBNjGUvTUcyaXCyWy/tjhpegMT0iMYEhkfTKLHbBze242HNepx589DGUWlpRKl7KN1fpMnPhMr012mrHMYbtTdDfHTjOrB4YNbDPObz7ZX0YORNkmN0QlKMVcFBFt/IUZOgjDUHA/TKoyBUeCqeasKu6+/TuglQiGptkpQB54kSrj3McVXlEcEzLNIbAcUVarXHIcWC9FlUVBix+mUiNItMvQyAMRzisdB6arId+rOTLm9SNRjEyl4zk5HFXz0zp6RQXHCkIwNSJVXulG1jIqgtUsCxUXeZ3FzFjGLWVPttsHa7bnxdnOVp9zYIbYg3URjRTZtvdK+C1aTHgJ6OmowiTJSY6hOW4k3jcv1+KCXHv7CjOOpGEYz02KRWMRNkb9yQxil8ErkVZ0fQ0DcktRCLc9W5EZ0tREuNRVuJuVQUqkfcaLcj/g+mox3HqIqtJt3uKAHaWI3QE9GenGck0oybW7lvOPXOVUSsvxRnPQNbUZzIrNm0SlKOXObGFrzmP+pPbpjtO2+YxZS0Lli4SjHFLLcA01XI1X368O5ScmM92rsWOyQ7G3xl+7cc5x6cArp9xco1uqMmQspHqulnm4t4yYKvjMncmZhW2MYkq3NstkISb1MUVZ5KUejd1LUnCUmEYzjIvUNR3Tai2R2kY7uBtKjzzTvY6sIzdOenqf0wYwjnkfUsWi7Q4xbbeAT0NCLKG/UlGVSUPRJjj1S3OW7oyOXrteGlGWlHS0dSMDdMY7cyu5fuqs36Tl/0p10i9hKcZhqXMkC6ZTKlu2IVT5ftyTV04GpvlBkziXenKMtOJ9O6oqvFxxtz0GI/UMyHfb4EpVs+udy/4cXLdEeHDjD79Ux3BElKUhSVMZTjKL5pGNg1zGXPPGXvimqS1NQKVEjXiVVFKMkU5/0/z1Xy035cosTYXNsbKLzn1RKccZ+3QR3lRlcLtabz6sYfABhxiunvhOtE7mGST8wkkRfmMotBIFs3Hnw9DqUoDOmGkmAOJU4eNr78X95dGiwjrR1NM2snMacOMWT/AJ5x/HQb7uu3lpvEoTnAY7fzaSlIqL74xnOa6F3moOpslLTjtYz37YwZtYBk7XNivOaOpfLa9VMp3tZptixQVuTlkcWvjNdRlqANxTdjG2Bj9yR5i+LvF5eeg9dbeRlqxjNI+m4B6jJKL+2IA3kw3XPQtTdGEJTkxlKK/wBSNspf6SHpI0uWv46932QZbdupchmJBYiU2sM4bKwHv0x3ncThOMiEY7NNCcHEndiA+KCTZeUaz0A5dzqamhpacpSlGxJDFjcS7JRK2n9xT26c7Lufls4F2R9Wppm7UvFiu6MM2J71k8qaGvtnmJqWOpsjSK4J3EA85rHnx1E0ZO355GO2OyMZR+XEgBUYu1ip9V+5gpRCehM0733TEZLKO2OmsSK+V883zy0dC1NMmmmxbQiMriTGW2WHPqPf2OcdGl8uESUYw0okmUScR9PFZRu6lZwleb66OzMXKP1aXqE2imz1MeT9yc54Og97XvR9UGemyDMG0TASFUi2vF1XF9F07yRnEdbj1x3ArJg5aXi5DR7X0OL8zeMiUojGK6cZSdpbUiVlcfTfF8AT7actPbqRlElLOYuCXMndzTXMjnHsgvpzmpLkjgjECI5kUylbJpWQ+mj2y1DUjaz9WpOThjMBA53R9UeC7VwY8D12cJkp7N0CoRzjdd2rdtLVnp2hxm0j2ku3056lyECyywiYjulG8X+LX7dBV62lGMmNabKJv1Gca3Ea2l2u5vxxUQLa6Pr6D6IqhNbNSTv2ES4u/mXPqjwte3Xva6UCdSnCJoJq2ts5yG5HKsI2cNsr6JpaupsdbU0ostRplLT3OnAXbFhgs815XmsgH4h8R+ZqQ2kWmcc21/w7awWCPPvz0jqurHR1dPAXIZ07qczAzmUZAcVfDnokJEZwizIwIOyUajdOPmb2REbsQA3X5wSE1jq6Lp6WozPTqfMGicNuJxJDOKNRNv589BPstsWG/THYUEGq3UxPYOW1VXkwdLwHb/TNnzJ0xEVCVRFVqRFiBnxXjo+lpxnp/JNKPzWG7KKonN/SVm2uWukO8wMZShKNbTEKkealG5qXmUbr89A5rfEIrHRjNjpUrCwV3X9UrssVTluPjpiHewhDU1HUnHU2pMwtWsQuLmqrL4z56FHUNSW2OjHfIshGRKFCVKTW3aVV4pwW9V/x91NDte8l8vTqZ8qRGasLiRuox27c71Kq3mrQwsoRjpcQFxjLzEcVdGT7Ev7q6egG+R6a9IyGNuFLzmqxjJXUpG+IP0mp4RH0V4BDNUvP56V7yh2kmr9MffH5QsbMefHQP6et8zT1d9YjEA9PMgW6bQTkTP4qXa6t6kPTKINBJtppXEY+1fb+3UNbUkRkG+JdJL2OY/SXxn2px1B7uXyostQCDtAGW36nAA3dPPn7PQfQ3Xle7Y6wpGDs8nq3SJNymVLMJGLEo6LoO/E9tyL27KKigcqXt4b9r+0u30I/L09WelJ3hLdGUox9R5zt3P8AGX+/va9wmkSmR17rgKjF8oDm8E+XFe/QE7vu9ml8oizkv9KSqZshj/PTQRNuf28dI9ilS9enprZ6YInPJLUYucb84rzwWZOU4xlKTBU+iRcjBFUmbaVo9VmR8eS1oggQAjxuYzSNg8jGNWZ5xgDIG7rW0fl6KsIynOO93DSxk5oxK/TQBSlcIL/Cx05TjpRLnYITEKBBYiRJbZVtr6c1173miws3SrmUpS2ESTzRGWGquMjOMdE0tRPlR0oTfTKvqkt1ezSkbmKWeRKRxfQF7TV2R3ylOfyv6U5TZISvabYnq3FjdcbvfqHxTVdKazdstjKLmKRJerdIzNyUYEsq6euhpz3v9K8+uM9Ke2FRJCkFLz+C8Udef4v+rOWnKC6kQlHRgkcDKMty+vyO1As3WX0B+x+GamnKM5xlBzGNRL2hYO6WAiPJHhaz0PuoT0jamy5MtNCqJeEtG6zSVjno/wAL7COiw04b3bp4+bKEQLNu1iNbqTaHjozCWrNNXcyv5bWNuJbtkmOyRzjkQFb6D07nBpwiampK9s5rNr2i7Q8VzQ829A19FnOUTT1PBIJKUNokk9Wb9TxnJXXamkGjp/1Ig6iRgjG3b619bgDkTg4voPxLUhKOpt1Yx1NP9kLbk1cnkxmiN5/HQMf4pJThKWjoQku6Kq4o23GgsL4st/lHstKFxlrzlq3JZC7qL5dpReHAYvjqw7LupQ0/lR14acQ2shpb/aDmwPq5yYcPXui6DLbr1Ej9FbtqHFTsjLHIH/ToBfGGGjqr8mW2WnUePTT6qHJdxW8eegdxry0rn8uaDEZBIjCsMLY/e9zyyKMV0SelpzYpGUdKf0zkrBqc1Zy/b9TUfLJy8DHY/B9NTV1IxJQFd0ajpwq5Xxtk1b7fer6AWu6BqwgTmlNy2G3bJ9RiIN0O7NB5poXxzs9B0ycNWMYx9JFmSH1F4l9LDkjTV1VodC7bV04+pbjvImm2ylH3faBW4ZcIxzno+iQZy0zUgEh1JsWLNiY+WJTLi622Dnk6DtPTY792lq5vUg+YhEMxxy+PxxyZj9T6taG59Nzuhltqr8XFRTI++7q9+JwjorqOgQ0d1QWhjZlLtG92MNV1hPjHfurmE5fLgylCESVw3Lu3Nu5bqzDaXjoFdsn1mpEOYjbJzVkYytLKsxz9+lTuGbvjOmIbYIK0O6WMEcZjbXN4epamq73VvUjJnatt0Yb5KwUh4La6YYs4sZzjHUjmRGDKuUJbXMuZYOVPL0CQIsiKcEfUEf22MlpfNssY846sAuET+jpzqpIi7ibTUVVTKRUy8WVHsoRI06cZQU387oHIoVQqJLiVR4vrl2xtYyNxGRRGUfI3SV4qsjXp8BufhPdE+20yLNjCESJGe2KgbdxLiODxHODNU1IGPrIaUoZIzaZ3fj6q5oJfw3jEfBu/dNW102llGiIJW5Sy7wxk239y9r2nfEY6UdMiRlFfSEtr5UgnpaFihTfQE7PTlGUJRvTjIfVpibItL9W922C+M39liMvmbZMzMmZ80JykCktwIRjF8EY1gu76B27qxjqT04Hy9T05lSACScMTzQkQujx0xIjpw26ulennczgAzoN2fqTwBx56Aej2V7zUdOEdzZGGJCPqf6oF3u4Aaw0nS2r3EIpKWp/WkHouW9xxFjcoy9n6X7mepQ14QKhsIoXKNBpyVH2Llj8+OKRd1r6OpG5akIyt41N0pVi5NiFljTII88nQFnATUNsZN7Yy1FlJpQlgv1McZNxwlNE5jJi6THR5JjJ05McJHeMb9nPC3ZUJdvLSIPcC71qcETdIsqvMgyOJJbx0XtNaOhKGkQDUjhlpxxsvIqNTaWzJgxfQD04xjs27ok3dLdpjuJecAyqRgKfbp3tdLZOIFLFSUd0/VhtI+ePVLGWObEre2hGP0Rqld17iIt/YHPIlK34s/b9vm2cIcVLFBFUJkqYyXjP/AC6C20ewkzNTfvj9HzKHZdfQSjUVauVSz7U2PVlGOpqx7WU2UgipIkLtkZlmVmeKPSGPEtbtxt1YQ9VEdtLQm4jAiNtKufHBzCtSWyMdP+rCMtlRG4biluhTGT36BHS7dmaQ0xjujpELWRLbcWS1Jdn7TD546ufhXZrp6sJampp6ooF26Mf2Yv1NYcsWultR1GcCevLTIevdP07QihGMp+md5WW0quGwDR0JakoSE1owjINSUoMVaqmhQ4u+P9wQ7fsowjLZ/V+phKJcUr9pKKOV9ZwuH3JHR0TTj86WqMIk5EpZGzaRhId1+EG0c+Oh9tvjPUm7px1C91mIRVqAZ+WPvZVe/TMScZRYwnOepvltiRY42xGcmgiFBSX6s9Av8V+HzNMnGcdObBjthppP1eLGmRx9IGccdKf4PT0tKXcylHTNOO2MZVJ+bSRdpWxdxYJ5fT1YaSwlLuDZqQ0oMZBPaRlayk/0zfNsiOCiNWucT+of1G93qxmxTSgYiRVkFPsLahRjBXv0Ff8AFviOp3UjUlOqAjFUIU+MOWla4zl6V7bst0r05QX6pJueH9v7q4OZO4lxijasquRF3AMCcMDuzuqh8jx/ceow0Iwmy2qVnTI+lju2yKdyROM3Zj089BWynH5nzEhvKZIKMsW5kR9jAFp79NfD9KE9KUvkEo6dAEp8qtsiUqLX75fFVPT7eCs4XpyVZMoq4fpAvBXkz9uifMYO+Lic7SI1zVFGbHj/AK9BNLjHX0id6UZQlpRWTbHMjm8X6pchn1ZFe005a0ppBGOnu2m4J3yocSPpoTK8Vh/T0Iz0o/M+bRJkfvK4RvLTfn+XjosoQ1NXTjHUk6RzFk4xuLjLCPpSjBWfT0CcOx3acWezSYSdsF+rOGvVK63Dd8PhbtP078W1O11JbHfuaRgvEmnTLixoc3R0t3fY6Rq/L09GUc/VdXZzxSf2yPFPQ9LvQdSBKBuckU3Ofu0Fnnwuc30H0HuPiksa7qQNviCXqab+0FblfvzwcnVcakIvzEuMtRQX/h4t9JFgXa7a8/jrN9t3ctGUkRjK6Y/Vd0p9sfzydab4drGpBdOUWKxrlyXlAypyhwPt0B9LUkG7fEPV8ueMntZE9Xmq/HR+31J/Lkb2Py1fUsZyq2nwZeLzXB0CHbwdWI6ZABjKKsYsmt2y8KlZ44+3RGerrUSQY4SkZc7R4ZcJZd0mKvoEpQ04S0YabnMnczCSRCIxkUWycnmjpo09+oTiumxvTYSAlL1epdsbIF4TKW3g6jGWnM/qDEjKpRlUhbzjbZKsrKXl6Ze20tw7tIJR3f1LYrFN+WUYLdPLb0C/ZaOobmZCUHVnN+5I9VW7yjxzi/bqMuwgaMZ7qdL0CSGTukWZDwXVHJRydT1omnJB9UdtrEsiDaOyqFxjj8PT3a6upp3pktsY8S1Y3ZtGWQjXJj+L6B7V2EH5ZI4ke7IQNy3UM/SZ/N9MSNDTZT1iU5SNrL5c4iFuyJVVnmTnm3xU9/8AHdNYbN5E9UrrMqKavID7j7dB7z9S6eppsZRlecwifRi+WUiX+3v0BfhndzhGUQIisyMNEkCnpCVgtUcZrqfZ9lvANTU2kbgWnhc7UxZ4vPS/dfqTtp0Hb6lH0t19s+o3HHPVVp/GYEQjpAsnMxQDin5hgAtpyXx0Gj7LtnXLJQI6aw2eqrH1ZrOHjni3NdB+KasdN3SuENOtOepdwkZZae2Ui4xK3IFXQ2O2h7b4/owVdPWJylUCKEV4jsyLbRaoqfwr8c+Kx26mgT1WFUW7vlqSSUkB2xzLwf5lvoEP1X8Vlrf0tHbHRG5EZBGUjiSyTdGTgLOPPPVTpdp64xlGmUou7bxdUiYsati/tM2r1F07hK9wYbk+DBfCSu5UYqvu9G7PTiG22G6rbpt8kbVdoB5WvL0AtB9UiRCLkisokYyxQ00Vd1JHn8dMdn2Wo760gZAbpRhTQU1K8WDgypV+Ydl2L8yEfk6krv1TGMDm2WMfY3Zxzwn73t9R1ChGFfLf8ox8UCZvB59r6DzU7MhCJOZom5aIMrbchfpcvgPtWOq/4hI2hCZqItS5X1X6j0ibSqjE4OmPiOpqEIkoFct77JC4tkxtocjQvCWLa/abNOGoVKGpF22/5s+mqv0PF8j79AvEZLEKGi4asd9lZzukfxEDJ46OxRuRYSt43fwQd3u8WZ8dd8O0wnFjAsdu6dkT/Nb6YCcl3wdBoaysn1emV25sTapLxXP88g0y2yCM0r1n2x4DIRMePPl6de8+XcGUX/MMzKt1KQE7/dnhYnnpPVxqAwN22C7iWHYKfUCm5ODjjz0x28HuZS3aUbIMr04yPVZV3KRk3cxvDkroA9yxhL0JImWs0xlKdpcapzWUrqXba+yZLTqQsVVUlTmJERKx6qs8bQ9QpdlrtEtFoKjUGQgr4u/Oc+fz1Ltdb5knTjGOxWggGODNWVgvwtc1Ybvsu4O8K0oxPVvqV2Xgj6bv2ZPk469NSIS02JBlzKydHO6MsWV5seeeTC/C/iEtGe+FE4eW09uBKz9uffjqx77413EJajGUoR1EZVACVmbSPCvPvf36DXw7KiO2fplgGJFFMVckZV9j/wCurXuicflbtmkht32SPsIpVyp8/T18uh3upOUT59A1DdK4/wBo1WEz5W+p9pObKcNaYzQrNIjzbm6Qw+3Qb7U1NsJz/pzlqCxoYhIPpq+PzK88c9EO9062GtFhtSLOcMCbY5keqVbriXycY6wGjGWyUVsckoysv7yjJozw9B7fRHdPdHAklk8rcdzdmeL5L6DRRjtiqTiGbYyr+7V8PHFHv0LsDdG9oMgbDPFv3v7e/wDPTGlH1bn5ZtiyAPXKX7aTBX9/xT0KG6T655REW8Vi6af4egD85pIJLFhEvH5iL7e70v8A4iUI+shFd23dQ7f5zlztrgF6c7kdRIylqC5afBnJ4quf+3XfO9SjOOV9tpt5M1R/t/egX0tObaaYSh64SqUYVVXVhNAcNFt4u+l9CMdVuRtnRw4XLGy2qQsfas09F0NMlFks5Swk/S/z6FKMW5M84ehaegy1oTWaRzY/U7bx524/j+eg7tZYYsbi2SUpU2nu5++P9mxstpKJF2q4ppRSIMSs0WNtNfbpjs2MWBIJb5EZUyPVJw80mQpq/HIddqaW6z1LPGCJjzFslnzbXNnQIafwyKbiImGp0RjTeIgPPiV++GqnPT3QnF1NtDPbHcxI1Uva8FhWH7LT0fhzMH1JFxjhbfYBxRj/ALhiKjE58zbWn1HIHFYPBfD0COnqacNA2jOLOKb4VEPPp8SKrKfjDZO9ltnPUnbs047o7giWFBEiv7jzWQ56d1NxINAImpHdJpx5mSfpAwXX+U8nXvZ7tWUCL/8A2rPUqI7YgFZurig/6vBXQIdxoRgacWT+5SRe5V5QMHGDgr79eaWnrXGEZrszKpNtzVW+cNYxnB1cd720tWepuhthAx6XcoelM08+xis9VvaadwnJUltDajbnJdVuoWkPxiugV7bv5fMN253TIzu8ngRPw4ffD073XZSNfUY7oae8nTKrsjJoDglZT5v+I6Xdy0NWFbt0WVjLNKYw8J4p8ZabLqxSfzY6jAkssuTJZ6m9pfvxt/PQVRBlulpzYy3LURg5fNSRW48+fvXRfiyw1SUdIhzKM6G3gbGq/wBOGnj2a1oRRZMCZK9xJ2seDcR83WR5x5OlTSNLbslHMq4kKflKa9rf+gS1NNjqTdkZFyu4liq+C/dPxfnE59nqS15TgcgEn0/tM8l/7t/ydWOv2yJuIUFki8uL+xL7N+eavp3utCPydHdFgH/qGdqIkqD+HH08dBn9btZUOtJhS1Lcyc1gpvbgccfydN9rqRltk6gSPSMWyX+pjV3z59/c6AbYR25lt9dG02tZ24aH75qve+nO97Z04wIzkbzLi/C/tMGOCv7PQKd3ox0Y+pJ77l6SjagYVbtDnGOj91p+pY1Mn/6kU+lwhu4z7tY9umuz7KcjUnywjsgoYtxX2o+/jpTUNaUh1XUVij6j7NIfTdDfPQfdXsNL/wBLT/8Agf8ATrv/AA/S/wDSh/8AE/6dedd0Hf8Ahujd/K07/wDaf9Ooy+E6Dzo6f/xP+nXdd0HkfhGgcaOmfiJ15/4N2/8A6On7fSdd13Qd/wCC9vd/I0799p14fBO3u/k6d++06967oOn8E7eTbowX8dC/8tdpVf4fTr/29d13QR/8r9ntYf4bS2PMduH+OvdH9M9pDMO304/iNfbruu6D2P6a7QbO307966i/pbs7v/DaV3d7fPv+eu67oPX9M9otvb6a++3rp/pntGh7fTa4uPXvXdBE/S3Z/wD+bS9vp6j/AOVOy4/wul/8Truu6A0PgHbARNCBE4K4/HQpfpvtUR0IN83b/wDfXdd0AZfpTs8//wAfTz7H/fr3/wAtdr/6Ef5v/r13XdATV+BduifKAasLLr8PSet+lO0lmWiL77pe3567rug//9k="/>
          <p:cNvSpPr>
            <a:spLocks noChangeAspect="1" noChangeArrowheads="1"/>
          </p:cNvSpPr>
          <p:nvPr/>
        </p:nvSpPr>
        <p:spPr bwMode="auto">
          <a:xfrm>
            <a:off x="796925" y="427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229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4962525"/>
            <a:ext cx="1903412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2276475"/>
            <a:ext cx="470535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1" name="AutoShape 17" descr="Resultado de imagem para barreado"/>
          <p:cNvSpPr>
            <a:spLocks noChangeAspect="1" noChangeArrowheads="1"/>
          </p:cNvSpPr>
          <p:nvPr/>
        </p:nvSpPr>
        <p:spPr bwMode="auto">
          <a:xfrm>
            <a:off x="949325" y="5794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2302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652963"/>
            <a:ext cx="28670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Patrimônio material</a:t>
            </a:r>
          </a:p>
        </p:txBody>
      </p:sp>
      <p:sp>
        <p:nvSpPr>
          <p:cNvPr id="13315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Um monumento em praça pública, uma igreja, uma obra de artes plásticas, um conjunto arquitetônico, um palácio.</a:t>
            </a:r>
          </a:p>
        </p:txBody>
      </p:sp>
      <p:sp>
        <p:nvSpPr>
          <p:cNvPr id="1331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5C01B82-15A5-441F-B6CD-37586E1DCF0E}" type="slidenum">
              <a:rPr lang="pt-BR" altLang="pt-BR" sz="1400" smtClean="0"/>
              <a:pPr eaLnBrk="1" hangingPunct="1"/>
              <a:t>13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Culturas regionais - Nordeste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98E06-8609-4ADA-9441-F9418620F432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  <p:pic>
        <p:nvPicPr>
          <p:cNvPr id="2050" name="Picture 2" descr="https://nordestinho.files.wordpress.com/2012/08/frevo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97" y="2132856"/>
            <a:ext cx="2116479" cy="148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codesenvolvimento.org/posts/2015/abril/teatro-de-bonecos-do-nordeste-e-reconhecido-como/images/mamulengo-ec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08819"/>
            <a:ext cx="3496505" cy="213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39552" y="3945572"/>
            <a:ext cx="349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Teatro de bonecos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481031" y="361120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Dança do frevo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Patrimônio material</a:t>
            </a:r>
          </a:p>
        </p:txBody>
      </p:sp>
      <p:sp>
        <p:nvSpPr>
          <p:cNvPr id="1433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91C8140-3067-4B28-BBE4-80BF52CE5C0F}" type="slidenum">
              <a:rPr lang="pt-BR" altLang="pt-BR" sz="1400" smtClean="0"/>
              <a:pPr eaLnBrk="1" hangingPunct="1"/>
              <a:t>15</a:t>
            </a:fld>
            <a:endParaRPr lang="pt-BR" altLang="pt-BR" sz="1400" smtClean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4175"/>
            <a:ext cx="3643313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http://oglobo.globo.com/fotos/2009/12/08/08_MHG_RIO_escultu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133600"/>
            <a:ext cx="29305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://www.parquesepracasdecuritiba.com.br/images/19dezembro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2492375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 descr="http://i549.photobucket.com/albums/ii385/cenasdecuritiba/Centro%20-%20Praca%20General%20Osorio/7ba7e4e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343400"/>
            <a:ext cx="3311525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Patrimônio imaterial</a:t>
            </a:r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71693CD-341E-4158-B5E5-3442BEE550FB}" type="slidenum">
              <a:rPr lang="pt-BR" altLang="pt-BR" sz="1400" smtClean="0"/>
              <a:pPr eaLnBrk="1" hangingPunct="1"/>
              <a:t>16</a:t>
            </a:fld>
            <a:endParaRPr lang="pt-BR" altLang="pt-BR" sz="1400" smtClean="0"/>
          </a:p>
        </p:txBody>
      </p:sp>
      <p:sp>
        <p:nvSpPr>
          <p:cNvPr id="15364" name="Retângulo 4"/>
          <p:cNvSpPr>
            <a:spLocks noChangeArrowheads="1"/>
          </p:cNvSpPr>
          <p:nvPr/>
        </p:nvSpPr>
        <p:spPr bwMode="auto">
          <a:xfrm>
            <a:off x="684213" y="2644775"/>
            <a:ext cx="76327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pt-BR" altLang="pt-BR" sz="3600"/>
              <a:t>Patrimônio imaterial: uma peça de teatro, uma festa popular, uma banda de música, um coral, uma receita de culinária.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Patrimônio Imaterial </a:t>
            </a:r>
          </a:p>
        </p:txBody>
      </p:sp>
      <p:sp>
        <p:nvSpPr>
          <p:cNvPr id="16387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7532FF3-4A9C-46CD-93B0-69A74CC0E22F}" type="slidenum">
              <a:rPr lang="pt-BR" altLang="pt-BR" sz="1400" smtClean="0"/>
              <a:pPr eaLnBrk="1" hangingPunct="1"/>
              <a:t>17</a:t>
            </a:fld>
            <a:endParaRPr lang="pt-BR" altLang="pt-BR" sz="1400" smtClean="0"/>
          </a:p>
        </p:txBody>
      </p:sp>
      <p:sp>
        <p:nvSpPr>
          <p:cNvPr id="16388" name="AutoShape 2" descr="Resultado de imagem para patrimonio imater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6389" name="AutoShape 4" descr="Resultado de imagem para patrimonio imaterial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639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51149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AutoShape 7" descr="Resultado de imagem para patrimonio imaterial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50" y="3298825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50" y="1844675"/>
            <a:ext cx="240665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1" descr="http://religioesafroentrevistas.files.wordpress.com/2012/04/baian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103813"/>
            <a:ext cx="26273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3" descr="http://wp.clicrbs.com.br/navegantes/files/2010/01/navegantes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259013"/>
            <a:ext cx="3136900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E09E5D2-FF33-42BD-B9F6-8C476C85B9DF}" type="slidenum">
              <a:rPr lang="pt-BR" altLang="pt-BR" sz="1400" smtClean="0"/>
              <a:pPr eaLnBrk="1" hangingPunct="1"/>
              <a:t>18</a:t>
            </a:fld>
            <a:endParaRPr lang="pt-BR" altLang="pt-BR" sz="1400" smtClean="0"/>
          </a:p>
        </p:txBody>
      </p:sp>
      <p:sp>
        <p:nvSpPr>
          <p:cNvPr id="5" name="Retângulo 4"/>
          <p:cNvSpPr/>
          <p:nvPr/>
        </p:nvSpPr>
        <p:spPr>
          <a:xfrm>
            <a:off x="1979689" y="834479"/>
            <a:ext cx="453598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pt-BR" sz="5400" dirty="0">
                <a:ln/>
                <a:solidFill>
                  <a:srgbClr val="FF0000"/>
                </a:solidFill>
                <a:cs typeface="+mn-cs"/>
              </a:rPr>
              <a:t>Para pensar....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763688" y="4077072"/>
            <a:ext cx="6673623" cy="923330"/>
          </a:xfrm>
          <a:prstGeom prst="rect">
            <a:avLst/>
          </a:prstGeom>
          <a:solidFill>
            <a:schemeClr val="tx1"/>
          </a:solidFill>
          <a:scene3d>
            <a:camera prst="isometricOffAxis1Right"/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cs"/>
              </a:rPr>
              <a:t>Você tem cultura?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>
              <a:defRPr/>
            </a:pPr>
            <a:endParaRPr lang="pt-BR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pt-BR" dirty="0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pt-BR" dirty="0" smtClean="0"/>
              <a:t>A cultura é o produto da criação humana!!!</a:t>
            </a:r>
            <a:endParaRPr lang="pt-BR" dirty="0"/>
          </a:p>
        </p:txBody>
      </p:sp>
      <p:sp>
        <p:nvSpPr>
          <p:cNvPr id="18435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99D5C2-0087-4B59-9574-FDD4C4790AB9}" type="slidenum">
              <a:rPr lang="pt-BR" altLang="pt-BR" sz="1400" smtClean="0"/>
              <a:pPr eaLnBrk="1" hangingPunct="1"/>
              <a:t>19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0841A9E1-B812-4462-8C8F-DAFAE499177D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pt-BR" altLang="pt-BR" sz="140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2348880"/>
            <a:ext cx="6262688" cy="3481512"/>
          </a:xfrm>
        </p:spPr>
        <p:txBody>
          <a:bodyPr/>
          <a:lstStyle/>
          <a:p>
            <a:pPr algn="ctr" eaLnBrk="1" hangingPunct="1"/>
            <a:r>
              <a:rPr lang="pt-BR" altLang="pt-BR" sz="3600" dirty="0" smtClean="0"/>
              <a:t>Cultura Digital</a:t>
            </a:r>
            <a:br>
              <a:rPr lang="pt-BR" altLang="pt-BR" sz="3600" dirty="0" smtClean="0"/>
            </a:br>
            <a:r>
              <a:rPr lang="pt-BR" altLang="pt-BR" sz="3600" dirty="0" smtClean="0"/>
              <a:t/>
            </a:r>
            <a:br>
              <a:rPr lang="pt-BR" altLang="pt-BR" sz="3600" dirty="0" smtClean="0"/>
            </a:br>
            <a:r>
              <a:rPr lang="pt-BR" altLang="pt-BR" sz="3600" dirty="0" smtClean="0"/>
              <a:t>ou </a:t>
            </a:r>
            <a:br>
              <a:rPr lang="pt-BR" altLang="pt-BR" sz="3600" dirty="0" smtClean="0"/>
            </a:br>
            <a:r>
              <a:rPr lang="pt-BR" altLang="pt-BR" sz="3600" dirty="0" smtClean="0"/>
              <a:t/>
            </a:r>
            <a:br>
              <a:rPr lang="pt-BR" altLang="pt-BR" sz="3600" dirty="0" smtClean="0"/>
            </a:br>
            <a:r>
              <a:rPr lang="pt-BR" altLang="pt-BR" sz="3600" dirty="0" err="1" smtClean="0"/>
              <a:t>Cibercultura</a:t>
            </a:r>
            <a:r>
              <a:rPr lang="pt-BR" altLang="pt-BR" sz="3600" dirty="0" smtClean="0"/>
              <a:t/>
            </a:r>
            <a:br>
              <a:rPr lang="pt-BR" altLang="pt-BR" sz="3600" dirty="0" smtClean="0"/>
            </a:br>
            <a:endParaRPr lang="pt-BR" altLang="pt-BR" dirty="0" smtClean="0"/>
          </a:p>
        </p:txBody>
      </p:sp>
      <p:sp>
        <p:nvSpPr>
          <p:cNvPr id="19460" name="AutoShape 8" descr="Resultado de imagem para cultura digital"/>
          <p:cNvSpPr>
            <a:spLocks noChangeAspect="1" noChangeArrowheads="1"/>
          </p:cNvSpPr>
          <p:nvPr/>
        </p:nvSpPr>
        <p:spPr bwMode="auto">
          <a:xfrm>
            <a:off x="18732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946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1989138"/>
            <a:ext cx="343058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048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z="1600" b="1" i="1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z="2800" smtClean="0"/>
              <a:t>Revolução tecnológica, o indivíduo urbano classe média tem contato pela primeira vez com o novo admirável mundo digital. A onda digital se alastra. Identidade agora é ter um perfil no facebook, google é biblioteca.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</p:txBody>
      </p:sp>
      <p:sp>
        <p:nvSpPr>
          <p:cNvPr id="2048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067D8F2-C1DA-4808-A9E9-3F9C91767146}" type="slidenum">
              <a:rPr lang="pt-BR" altLang="pt-BR" sz="1400" smtClean="0"/>
              <a:pPr eaLnBrk="1" hangingPunct="1"/>
              <a:t>21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730625"/>
            <a:ext cx="310515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1508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2163763"/>
            <a:ext cx="7920037" cy="4114800"/>
          </a:xfr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z="2400" dirty="0" smtClean="0"/>
              <a:t>As tecnologias vão se superando, um fluxo enorme de informações, mensagens e conhecimento dá a volta ao mundo em segundos. Uma parte cada vez maior da vida das pessoas passa para dentro do computador ou smartphone. </a:t>
            </a:r>
          </a:p>
        </p:txBody>
      </p:sp>
      <p:sp>
        <p:nvSpPr>
          <p:cNvPr id="2150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FABA94E-3CD4-4916-8543-5F2DF0DF5ED6}" type="slidenum">
              <a:rPr lang="pt-BR" altLang="pt-BR" sz="1400" smtClean="0"/>
              <a:pPr eaLnBrk="1" hangingPunct="1"/>
              <a:t>22</a:t>
            </a:fld>
            <a:endParaRPr lang="pt-BR" altLang="pt-BR" sz="1400" smtClean="0"/>
          </a:p>
        </p:txBody>
      </p:sp>
      <p:sp>
        <p:nvSpPr>
          <p:cNvPr id="21510" name="AutoShape 2" descr="Resultado de imagem para escravos do telef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1511" name="Picture 4" descr="http://www.msatual.com.br/wp-content/uploads/2015/05/app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3" y="4927600"/>
            <a:ext cx="2046287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5095875"/>
            <a:ext cx="2600325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513" name="Conector de seta reta 6"/>
          <p:cNvCxnSpPr>
            <a:cxnSpLocks noChangeShapeType="1"/>
          </p:cNvCxnSpPr>
          <p:nvPr/>
        </p:nvCxnSpPr>
        <p:spPr bwMode="auto">
          <a:xfrm flipV="1">
            <a:off x="2268538" y="4927600"/>
            <a:ext cx="1008062" cy="588963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4" name="Conector de seta reta 8"/>
          <p:cNvCxnSpPr>
            <a:cxnSpLocks noChangeShapeType="1"/>
          </p:cNvCxnSpPr>
          <p:nvPr/>
        </p:nvCxnSpPr>
        <p:spPr bwMode="auto">
          <a:xfrm flipH="1" flipV="1">
            <a:off x="6011863" y="4927600"/>
            <a:ext cx="1816100" cy="936625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5" name="Conector de seta reta 13"/>
          <p:cNvCxnSpPr>
            <a:cxnSpLocks noChangeShapeType="1"/>
          </p:cNvCxnSpPr>
          <p:nvPr/>
        </p:nvCxnSpPr>
        <p:spPr bwMode="auto">
          <a:xfrm>
            <a:off x="6011863" y="4581525"/>
            <a:ext cx="1816100" cy="51435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16" name="Conector de seta reta 16"/>
          <p:cNvCxnSpPr>
            <a:cxnSpLocks noChangeShapeType="1"/>
          </p:cNvCxnSpPr>
          <p:nvPr/>
        </p:nvCxnSpPr>
        <p:spPr bwMode="auto">
          <a:xfrm flipH="1">
            <a:off x="1403350" y="4221163"/>
            <a:ext cx="1944688" cy="1052512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miter lim="800000"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2531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7848600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800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z="2800" smtClean="0"/>
              <a:t>As relações sociais já estão digitalizadas, agora é a vez da cultura ser jogada na rede. Pessoas pensam, criam e postam na internet, de casos triviais a bandas internacionais, os usuários se identificam e compartilham, uma nova tendência está lançada.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000" smtClean="0"/>
          </a:p>
        </p:txBody>
      </p:sp>
      <p:sp>
        <p:nvSpPr>
          <p:cNvPr id="2253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4049E74-E6A9-4358-8ABC-064E48A1D2E1}" type="slidenum">
              <a:rPr lang="pt-BR" altLang="pt-BR" sz="1400" smtClean="0"/>
              <a:pPr eaLnBrk="1" hangingPunct="1"/>
              <a:t>23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z="2000" dirty="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400" dirty="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400" dirty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z="2400" dirty="0" smtClean="0"/>
              <a:t>No minuto seguinte novas informações, novas referências, a criação de um é modificada pelo outro, a tendência agora é outra.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z="2400" dirty="0" smtClean="0"/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80833A6-7156-4C31-9202-3BB4984E3EA3}" type="slidenum">
              <a:rPr lang="pt-BR" altLang="pt-BR" sz="1400" smtClean="0"/>
              <a:pPr eaLnBrk="1" hangingPunct="1"/>
              <a:t>24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z="2000" dirty="0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z="2400" dirty="0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z="2400" dirty="0" smtClean="0"/>
              <a:t>A informação deve ser de fácil entendimento e comum aos indivíduos das sociedades tecnológicas do mundo. Velocidade, constante mutação e globalização, essas são as características que definem a cultura digital.”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z="2400" dirty="0" smtClean="0"/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80833A6-7156-4C31-9202-3BB4984E3EA3}" type="slidenum">
              <a:rPr lang="pt-BR" altLang="pt-BR" sz="1400" smtClean="0"/>
              <a:pPr eaLnBrk="1" hangingPunct="1"/>
              <a:t>25</a:t>
            </a:fld>
            <a:endParaRPr lang="pt-BR" altLang="pt-BR" sz="1400" smtClean="0"/>
          </a:p>
        </p:txBody>
      </p:sp>
    </p:spTree>
    <p:extLst>
      <p:ext uri="{BB962C8B-B14F-4D97-AF65-F5344CB8AC3E}">
        <p14:creationId xmlns:p14="http://schemas.microsoft.com/office/powerpoint/2010/main" val="149570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Digital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Outra definição: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“Em um meio virtual e como ferramenta potêncializadora ou não das relações humanas sociais, a cultura digital é nada mais do que a própria cultura contemporânea de massa.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z="1600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z="1600" smtClean="0"/>
              <a:t>Referência: Um ano de estudos (e de amor) com a célula de conteúdo da CORDe Curitiba 2012.</a:t>
            </a:r>
          </a:p>
        </p:txBody>
      </p:sp>
      <p:sp>
        <p:nvSpPr>
          <p:cNvPr id="2458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90FEF1-A627-4645-8226-2E4FA5739BB2}" type="slidenum">
              <a:rPr lang="pt-BR" altLang="pt-BR" sz="1400" smtClean="0"/>
              <a:pPr eaLnBrk="1" hangingPunct="1"/>
              <a:t>26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40A249CF-E764-4907-8E42-D5EAEAF4EAC6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pt-BR" altLang="pt-BR" sz="1400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z="3600" smtClean="0"/>
              <a:t>Cultura Digital</a:t>
            </a:r>
            <a:endParaRPr lang="pt-BR" altLang="pt-BR" smtClean="0"/>
          </a:p>
        </p:txBody>
      </p:sp>
      <p:sp>
        <p:nvSpPr>
          <p:cNvPr id="25604" name="AutoShape 8" descr="Resultado de imagem para cultura digital"/>
          <p:cNvSpPr>
            <a:spLocks noChangeAspect="1" noChangeArrowheads="1"/>
          </p:cNvSpPr>
          <p:nvPr/>
        </p:nvSpPr>
        <p:spPr bwMode="auto">
          <a:xfrm>
            <a:off x="18732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56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844675"/>
            <a:ext cx="24479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1" descr="https://ubaculturadigital.files.wordpress.com/2013/02/serviciosweb2-0.jpg?w=440&amp;h=267&amp;crop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222625"/>
            <a:ext cx="5329237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600" smtClean="0"/>
              <a:t>CHARGE: Nova pirâmide de Maslow</a:t>
            </a:r>
          </a:p>
        </p:txBody>
      </p:sp>
      <p:sp>
        <p:nvSpPr>
          <p:cNvPr id="26627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F379D3B-755E-459E-8935-CB09F10599ED}" type="slidenum">
              <a:rPr lang="pt-BR" altLang="pt-BR" sz="1400" smtClean="0"/>
              <a:pPr eaLnBrk="1" hangingPunct="1"/>
              <a:t>28</a:t>
            </a:fld>
            <a:endParaRPr lang="pt-BR" altLang="pt-BR" sz="140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44675"/>
            <a:ext cx="6008688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REFLEXÃO...</a:t>
            </a:r>
          </a:p>
        </p:txBody>
      </p:sp>
      <p:sp>
        <p:nvSpPr>
          <p:cNvPr id="27651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Italo Calvino diz “quem somos nós? Quem é cada um de nós senão uma combinação de experiências, informações, leituras e imaginações? </a:t>
            </a:r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697B902-E5DA-4A70-BA42-CE1217D9B291}" type="slidenum">
              <a:rPr lang="pt-BR" altLang="pt-BR" sz="1400" smtClean="0"/>
              <a:pPr eaLnBrk="1" hangingPunct="1"/>
              <a:t>29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REFLEXÃO...</a:t>
            </a:r>
          </a:p>
        </p:txBody>
      </p:sp>
      <p:sp>
        <p:nvSpPr>
          <p:cNvPr id="28675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Cada vida é uma enciclopédia, uma biblioteca, um inventário de objetos, uma amostragem de estilos, em que tudo pode ser continuamente remexido e reordenado de todas as maneiras</a:t>
            </a:r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5F7188B-9F8C-411B-ABE1-2ABAF78E81A0}" type="slidenum">
              <a:rPr lang="pt-BR" altLang="pt-BR" sz="1400" smtClean="0"/>
              <a:pPr eaLnBrk="1" hangingPunct="1"/>
              <a:t>30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REFLEXÃO...</a:t>
            </a:r>
          </a:p>
        </p:txBody>
      </p:sp>
      <p:sp>
        <p:nvSpPr>
          <p:cNvPr id="29699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Segundo um provérbio africano, “quando um homem morre é como se uma biblioteca inteira se incendiasse”. E é mesmo. </a:t>
            </a:r>
          </a:p>
        </p:txBody>
      </p:sp>
      <p:sp>
        <p:nvSpPr>
          <p:cNvPr id="2970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C0F3928-435B-4395-90C1-D0FCBDB764D4}" type="slidenum">
              <a:rPr lang="pt-BR" altLang="pt-BR" sz="1400" smtClean="0"/>
              <a:pPr eaLnBrk="1" hangingPunct="1"/>
              <a:t>31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 homem e a cultura</a:t>
            </a:r>
          </a:p>
        </p:txBody>
      </p:sp>
      <p:sp>
        <p:nvSpPr>
          <p:cNvPr id="3072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endParaRPr lang="pt-BR" altLang="pt-BR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pt-BR" altLang="pt-BR" smtClean="0"/>
              <a:t>O homem, ao criar e transformar a realidade, é afetado por essas transformações e constrói sua identidade, sua personalidade e sua maneira de ver, pensar e sentir o mundo.  </a:t>
            </a:r>
          </a:p>
        </p:txBody>
      </p:sp>
      <p:sp>
        <p:nvSpPr>
          <p:cNvPr id="3072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B0CC517-3CFA-429D-8FFE-0B2E896536C8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O homem e a cultura</a:t>
            </a:r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endParaRPr lang="pt-BR" altLang="pt-BR" smtClean="0"/>
          </a:p>
          <a:p>
            <a:pPr marL="0" indent="0" algn="just" eaLnBrk="1" hangingPunct="1">
              <a:buFont typeface="Wingdings" pitchFamily="2" charset="2"/>
              <a:buNone/>
            </a:pPr>
            <a:endParaRPr lang="pt-BR" altLang="pt-BR" smtClean="0"/>
          </a:p>
          <a:p>
            <a:pPr marL="0" indent="0" algn="just" eaLnBrk="1" hangingPunct="1">
              <a:buFont typeface="Wingdings" pitchFamily="2" charset="2"/>
              <a:buNone/>
            </a:pPr>
            <a:r>
              <a:rPr lang="pt-BR" altLang="pt-BR" smtClean="0"/>
              <a:t>Logo, não há cultura sem o homem, como não há homem sem que haja cultura.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A903F5B7-CFFE-47D4-87D5-1EAC09B275D8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2771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2017713"/>
            <a:ext cx="8486775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Quando você nasceu já encontrou uma sociedade estruturada com regras, valores, filosofias, costumes, verdades, idioma, religiões etc.  </a:t>
            </a:r>
          </a:p>
        </p:txBody>
      </p:sp>
      <p:sp>
        <p:nvSpPr>
          <p:cNvPr id="3277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8362E18-B3E8-4499-9693-8DBF0C336D80}" type="slidenum">
              <a:rPr lang="pt-BR" altLang="pt-BR" sz="1400" smtClean="0"/>
              <a:pPr eaLnBrk="1" hangingPunct="1"/>
              <a:t>34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2017713"/>
            <a:ext cx="8486775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Então, aos poucos, foi assimilando – isto é, conhecendo e aprendendo – tudo o que a sociedade lhe ofereceu.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</p:txBody>
      </p:sp>
      <p:sp>
        <p:nvSpPr>
          <p:cNvPr id="3379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E9B478-2C17-4479-91CB-096BD09571EE}" type="slidenum">
              <a:rPr lang="pt-BR" altLang="pt-BR" sz="1400" smtClean="0"/>
              <a:pPr eaLnBrk="1" hangingPunct="1"/>
              <a:t>35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4819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2017713"/>
            <a:ext cx="8486775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Chamamos esse processo de socialização, o que acontece no meio de grupos sociais a que pertencemos: a família, a escola, a religião. </a:t>
            </a:r>
          </a:p>
        </p:txBody>
      </p:sp>
      <p:sp>
        <p:nvSpPr>
          <p:cNvPr id="3482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24BCAA3-248F-4C13-8DA3-5466C7071EE3}" type="slidenum">
              <a:rPr lang="pt-BR" altLang="pt-BR" sz="1400" smtClean="0"/>
              <a:pPr eaLnBrk="1" hangingPunct="1"/>
              <a:t>36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584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064500" cy="155575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Desde o momento mais remoto da história da humanidade, observamos a presença da cultura.  </a:t>
            </a:r>
          </a:p>
        </p:txBody>
      </p:sp>
      <p:sp>
        <p:nvSpPr>
          <p:cNvPr id="35844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F2353B9-0D7C-4221-A91A-1FC20AF9E705}" type="slidenum">
              <a:rPr lang="pt-BR" altLang="pt-BR" sz="1400" smtClean="0"/>
              <a:pPr eaLnBrk="1" hangingPunct="1"/>
              <a:t>37</a:t>
            </a:fld>
            <a:endParaRPr lang="pt-BR" altLang="pt-BR" sz="1400" smtClean="0"/>
          </a:p>
        </p:txBody>
      </p:sp>
      <p:pic>
        <p:nvPicPr>
          <p:cNvPr id="35845" name="Picture 2" descr="http://image.slidesharecdn.com/apr-histriahumana-120207085332-phpapp01/95/a-arte-na-prhistria-7-728.jpg?cb=13286110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0813"/>
            <a:ext cx="2417763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4" descr="http://content-portal.istoe.com.br/istoeimagens/imagens/mi_17424749709460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990975"/>
            <a:ext cx="2782888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6" descr="http://intrometendo.com/wp-content/uploads/2010/02/pre-histor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8" y="3975100"/>
            <a:ext cx="3168650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6867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O ser humano criou pela primeira vez artefatos, instrumentos e códigos de linguagens e transmitiu-os a outra pessoa, mudando, para sempre, o sentido e a razão de sua existência.</a:t>
            </a:r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EED17C4-4C3F-4226-89B8-A88CBC8D50E8}" type="slidenum">
              <a:rPr lang="pt-BR" altLang="pt-BR" sz="1400" smtClean="0"/>
              <a:pPr eaLnBrk="1" hangingPunct="1"/>
              <a:t>38</a:t>
            </a:fld>
            <a:endParaRPr lang="pt-BR" altLang="pt-BR" sz="1400" smtClean="0"/>
          </a:p>
        </p:txBody>
      </p:sp>
      <p:pic>
        <p:nvPicPr>
          <p:cNvPr id="36869" name="Picture 2" descr="https://gramofonelunar.files.wordpress.com/2011/12/arte-prehistoric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425"/>
            <a:ext cx="2395538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 descr="http://3.bp.blogspot.com/-9fdA_FdrD6I/Td2SBRSJ2-I/AAAAAAAAAA0/5Tk_TJjeCy0/s1600/paleolitico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4776788"/>
            <a:ext cx="21129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6" descr="http://4.bp.blogspot.com/-CZf863asaA0/UQhjmoJkV_I/AAAAAAAAABs/gcIxMdoMfLI/s1600/abaco-china-Suan-Pan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4735513"/>
            <a:ext cx="2786062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8" descr="Resultado de imagem para objetos pré históric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4873625"/>
            <a:ext cx="195262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Cultura e Sociedade</a:t>
            </a:r>
          </a:p>
        </p:txBody>
      </p:sp>
      <p:sp>
        <p:nvSpPr>
          <p:cNvPr id="37891" name="Espaço Reservado para Conteúdo 2"/>
          <p:cNvSpPr>
            <a:spLocks noGrp="1"/>
          </p:cNvSpPr>
          <p:nvPr>
            <p:ph idx="1"/>
          </p:nvPr>
        </p:nvSpPr>
        <p:spPr>
          <a:xfrm>
            <a:off x="827088" y="2017713"/>
            <a:ext cx="8128000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Cultura era, então, o cuidado com tudo que dissesse respeito aos interesses do homem, quer fosse material ou imaterial.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Para a manutenção desse cuidado, era preciso a preservação da memória e a transmissão de como deveria se processar esse cuidado.</a:t>
            </a:r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4E82AA6-0C3B-45CE-9190-53503E628A89}" type="slidenum">
              <a:rPr lang="pt-BR" altLang="pt-BR" sz="1400" smtClean="0"/>
              <a:pPr eaLnBrk="1" hangingPunct="1"/>
              <a:t>39</a:t>
            </a:fld>
            <a:endParaRPr lang="pt-BR" altLang="pt-BR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Socialização</a:t>
            </a:r>
          </a:p>
        </p:txBody>
      </p:sp>
      <p:sp>
        <p:nvSpPr>
          <p:cNvPr id="38915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B437D6-69D5-4E52-A32D-4ED3795BF4CE}" type="slidenum">
              <a:rPr lang="pt-BR" altLang="pt-BR" sz="1400" smtClean="0"/>
              <a:pPr eaLnBrk="1" hangingPunct="1"/>
              <a:t>40</a:t>
            </a:fld>
            <a:endParaRPr lang="pt-BR" altLang="pt-BR" sz="1400" smtClean="0"/>
          </a:p>
        </p:txBody>
      </p:sp>
      <p:sp>
        <p:nvSpPr>
          <p:cNvPr id="38916" name="AutoShape 4" descr="data:image/jpeg;base64,/9j/4AAQSkZJRgABAQAAAQABAAD/2wCEAAkGBxQTEhUTEhMWFhUVGRwXGBcYGBgaGxsYHBoYIRwaFh4aHCgiHRolHBcZITEhJSkrLi4uHh8zODMsNygtLisBCgoKDg0OGhAQGywkICYsLCwsLCwsLCwvLy8sNCwsLCw0LCwsLCwsLCwsLCwsLCwsLCwsLCwsLCwsLCwsLCwsLP/AABEIAMQBAQMBIgACEQEDEQH/xAAcAAEAAgMBAQEAAAAAAAAAAAAABQcEBggDAgH/xABGEAABAwEFBQUFBQUGBQUAAAABAAIDEQQFEiExBgdBUWETInGBkRQyUqGxI0JicsGCkqLR4TNTstLw8QgVJIPCFhc0Q3P/xAAZAQEAAwEBAAAAAAAAAAAAAAAAAQIEAwX/xAAlEQACAgEEAQUBAQEAAAAAAAAAAQIRAwQSITFBEyIyUXFhgRT/2gAMAwEAAhEDEQA/ALxREQBERAEREAREQBERAEREAREQBERAF5zztY0ve4NaMy4mgA6kr7Jpqqa262r7dzjU9hGSI2cHkZY3c89BwCslfL6H8RuF77y7LD7oLx8RIY0+BdmfRYFi3sQvNOy/dlY4+QIFVQE9lntUheauzpmch0A4BeU11Sxe+0gVyd/Ipvj4Rb05dnWlybQwWofZP7w1Y7J48jw6ioUquYdlL4kBa0vIkZnHIDmehPE+OoXQGx1/+1wYnUEjO7IBz+IdDr6qWlVoryuyeREVAEREAREQBERAEREAREQBERAEREAREQBEWmbfbcssLcDKGYjjmGg6VHFx4D/RlKwbmi5e2g25t0rzSV3hU5eQIaPCi9rk2zvGz98vc4DMtBJy41BJaU9v2W2T+jptFp27/bmO8GUNBKBmBkHU1IBzBHELcUaoqERFACIiA1/bu2mKxSkZF4EYP5zQ/Ilc62u8zLXIAA0aPOgJ8lfu8+MmwmnCRhPqR9SFznbYzhxDn9EyOoI64fkbRs+Y2kNJA6cV63+2N4c0EUIplwKwSwDCWBuI0OKmdBmM+pXqyzMc0SOFJGih1059Qs/B6DTo1Jr8Bo05sOR8DUK2t0F/B9qwjLtWFrh+JoxCno71VNioe6vAkLft00hjtbH4HvDCSWxtLnZseCQBrTEPJaMT5aPPydWdHIo2wX7Z5jhZK3HxY7uvHi11D8lJKWqOQREUAIvxzgBU5AalU9vB3rmMmKyHpiHvOP4fhb5VPRWjGwXA+QDUgeJRrwdCD4LlC12u8bQcZEnOp19XVK8rHtFbrI4OxPb41b820T2fZLjJK2jrZFV+7neg21EQ2khsmQDjQZ8n8M+DhkrQSUaICIiqAiIgCIiAIiIDFvW2iGGSV2jGl3jTQeZXLd4Xs602ySWU4g0k+LuJ9cvALoPefMW3dLh1JYP4gf0XMFjieyTs3gtcdQ4ga/p1STqHHk6YlcjeNnbujldUjPhTnxPqpi33a1rS0AAKJsdvZYogRR8jtMJBqeOh0C/fb7ROwjAMcndaSSMORNaAHIaU5rGot8nsRkoqiAuW8HWG3tdG7Imo5B45+Oh8V1NYLWJYmSt0e0OHmFyfe1gLIcdDiYcy4510NAOq6T3czF13wE8A4ej3LbF3D8PHzR2z/TZURFBzCIiAwL9u/wBos8sPxtIB5O+6fI0XNF62J0cxieCO84EcjXMeRXUrnAAkmgGZPRVrfeyjryElrjwsxH7JpFMbG5doTwc7MjpSqnbui0WhPbKyprrkMmFow446jvaFvDzCybW8RB2KhcToK5DzPzXvadm5bPIRM1zOHeBHodD4grBtF3ue+jQDWmhrl06lcvSn9G1Z47eyFs8OJ+KmXHxqrp3L7PlgktLhrVrfE0xU8AAPVQ2x27iWRwdKDHEDXvCjj+VpHzPzVzWOysiY2ONoaxgoAOS6Rjsu+zJknu4R5XhdkM4pNEx4/EBUeB1Hkoz/ANPvj/8Ai2mSMfBJ9tH4UecQHg4KeRSpNHOiC/5ja4v7azCVvxwOqfON9D6ErIsO0VnlOASBr/7uQGN/7rwD6KVWNbrvimbhmjZIOTmg+lVNpkGjb5dpfZbJ2bT3pa1/KCMvMkeQKozZGzi0WjE81drnwPErZ9+sTIbQ2GOoZQGhcXUyrQVJoO8MlA7F3JMJnMNWOMbZBQ0JY6h7pOQJGVVGV1GkdtOryJ0W7d9gYGAYT5rX9sLmYY3HCMga9RyWfd80lmFKOJfXIydpQDqdCo+1XOZqyYqNeMQJlfiaeNG+6R0WBcPs9uVuPRT7rSYJg5hzZkeo5HyyXVG7m/va7Ex5NXN7rjzyBaT1oR5grmO/LmeBNPl2bJRF1LnAnL0Vv/8ADraiYpmHQAH0c7/MvQi7izwJxcZFyoiKpAREQBERAEREBru8CymSwTAatAeP2XAn5AqgPaGTN7Qsw2iA4ZDn3mjI9KaFdF35eWGkEbRJPKCGx8A3i+Q/dYOfHQKgttdnZrstQkpjjeBjwg0e3iR1GhHhzVpQ3Q/p1w5dkuej2sQiNDJG3L7zQAadCApKxOb3izLPIZuPmf0UK1xjAfEQ+NwqBxA/VfcV8QHuyvaz81B9Viqz2FNJU+DA2pkEoewtwvfI1gA05k6+K6E2GshisMDTrhxfvEu+hVQbJbOsttqYG/2bKvJ07mhI5k1p5q+2toKDQLXFbYJHk6mSlldM/UREOARFh3veLbPE6V+jdANXOOTWt5kkgIuQRl/vM8jbEw5PGOcj7sNfd/M85eGIqdjYGgACgAoAOAGgCjNnrvdGxz5aGaY9pKep0YPwtFGjwUqrP6IPl7ARQgEdV8R2ZjTVrGg9GgL1RVJCIiAIiIAiIgKH3/3UXWhkgGrRT5tP0aonYy1CZ0ALvtY4+wkZoSxjqxu6ijqeStXe1dsc1lGJwEgNGN+84OoHBo1NMnfsqh7sfJZLYySlRUsOvun/AGTLHdFM7afJskXA6QyTYWR07MYdK0qOXBeUDyGvgfGBhaXA8utOAWLdNvEsmINLnEcPqa5eqxb8vMQB/dLSdQdSsVPo9rett3wVdtjbB/YNJJbI+R44BxDQ0DmcI16q3P8Ah5sBbBLIR71APMuP0DfVUxYLukttod3SS95JoKnM+63meAXVex1yCyWVkNBi959NMR4DoBQeS3xW2J4OSTlOybREVSoXzI8NBLiABmScgB1X65wAqcgNSqE3pbwHzPMEJpE05dfxO514DgM9VaMbIbLLvjeTYoCRjMhHw0A8i4ivlVRtj3vWJ7qEPHWrT8qqsditkGTkT2txc12YjBIJz1edadArZOx12ywYfZYaADRtHDzbQ/NZJ67FGbik3R2/557VJ+TaLovmC0txQSB9NRmCPEHMLyve9SxzYYW47RIKtZwa3QySHgwep0CpC/btmuaZk9nle6zk0BOboieBNM2nhXWlCrb3e2yKezds04pXn7Z5zLn0FD+SlKAZD1WjFkx5I74O0c5RlF0yZum6xDicTjlkzkkOrjwA5NHBo0Xpet2RWiMxzMDmn1B5tPArMRWt3ZBWV4bqtfZ5wGnRr20p5t/yrDujctE2TtLRNjNa0Ar6F2Q/dVsop3VyS22qbNetOzrIY2OsUbWTQ5t4doPvMkdqQ4cToaHgpSwXpHLCJwcLKEuxZFpb7wfXQggg+CzVSu+i/PZnvhgcQZg0yMFKGTg49cOEnnlVSvd2V6JXbDe/HASyzNBPxOBNerW5UHU+i0pm9m2vIIloDwowfLCsLYDZls5M04x00B58yrAtOz9myrGw+QXGeoUXSRsxaOU422YGz+9+TGGWhoeDxADXeRHdJ6EDxW/Xbam3hOJm19ns/uA5Y5iM3OHJgNB1JPBUZtxcDI3NfEA0VoRyOtRyKkN1O3Lo7Vgfkx1GuFdW6YjXi0mvhVdsc1NcdmbLjeOVM6LREVCoRQ21G0cVii7STNxrhZWhJ/Ro4lUVtNvNtdoe5rHlrOAaSG/LM+JKvGF8kNnRyLkl99ztOPtqP14aeIz+a23ZHezaYXNbM7GzSjjUevvN8akdFOxPpkbjolFH3HfEVqiEsRqDqOLTyK87zvxkTuzaDLMdIo83eLuDG9XUVKd0WJJ7wASSABmSdAOqgXXzJaCW2FoLdDaXg9mP/wAxkZD4d3qjLlktBD7c4OGrbOyvZt5YzrI7xy6KfY0AAAUAyAGgHRTwiCMuy5I4nGQkyTH3pX5u8G8Gt/C2gUJfWx/2hnsmBr3e/E9oMcn+U15fJbeibmTRV1pucgk+xWizycXWctljPXDXL1ULJsfa7S/OGSnxSUYKdQTX0qrrRR7bui6yTqrNQ2L2DhsPfNHS5moFGtJ1wjn1PyW3oiNt9lAiIoBq28q9OwsEhBoX9zyNS7+EEea5elc6RxOZLiTz/wBBdBb86+xNppiNf3T/AFVGbOyYZ250xNc2vi0q0nUOBFKUqZYOzDyMI5ZU9FvNntBjFa+SrKw2yaAtwxhwNDUmn+v9lsVu2kLIwWx4i5uKnT+deAXn+ipf6ewp0vw8d5Fvx2OQHQ0Po4fqsbcLfbmzmzuOTgW08Biafk4eaxpreJiHyRDA0OxB+bTRpNaHl9aKD3OYv+YRYdKtr6/yxLrocexSiYtZy0zqBERaTIEREAXKe8+3mW9JCc8Lzl4Gn0aPRdWLmTa67RHfZbIQA57qF2Qqa0+Tm+qsviyUrkkSuy4kFnYWYiH5kNIBJOjanICnFbVBevYxFr8WIioxkEtOmRoMs/ksLZN4awDg2oy405JbXGUykMxNDaDPQ8+uYXnSds93FjW01ja6yvLMQa/3hq/GHCuVMhR1Toq8uiUx2hhOVH0PnkR81bt72pslmYQKUc3HXIVBFfJVNZB21rH45C7yqSfktenbZ5utgoy7Ovdm7SZLLA86ujaT40FfmpFxoKnQLVrl2RhEER+0jlLGl7o5ZGEuIFagOpr0XltHYbRBZpnstkjmBhqyRjHGhyo14AIOepqtDinLhmLwUfvO2pfa7W4BxwA5Dk37o9O8epX5svcEUzC95cTWmRoAoO5bALXapGuJFRI4U+Ie7Xoty2ZeLPA2sbzXMlorVx6aqmafhGjTYr9zM9uxdm1wHwJqtV2h2ZbCC9hOEfdPDPgrDF4NLC4hw6EZ+i1Tai3Nmhc2IuLqgUwuGddNFx3U1Ro9K4vcvw8t1e0ErZvZu2dG2QtaXNoThJplWtHAnI8AV0Ldl1xQNIibSubnHNzjze45uPiuTrvLoLZ2ZPuvLT40/nRdb2CXHFG74mNPqAVqm7imefVNo90RFyJCIiAIiIAiIgCIiA1Tebdnb2CQAVLO/wCQBDv4ST5Ll+ZhaS06tNPRdkvYCCCKg5EdFz9vQ2BfZ5DLCC6N2h9aNPUaA8R1V0tyryVfB+XNb62dgNKluRPOn1WW20R1jyPdZhdVtM6nIV1UHdbB2YBqGOGFwp7rh0XtMwA/ZuxvOQPBo5nkscoNSaPax5FsTILby9C57Y2HCwA1Ayrpr0yW3bhrmLrR2xBowF1fItb6lzj+ytUbs6+1WkMYHPrkSBm41+7/AD0CvnYKxssbPZHs7Of3qE1EjQMjEdCAMi3UGppmtcIbInlZp75tm4IiKpQIiIAqn327HmdntMbakCj+hGjvAjun9lWwo2/beIo6BuOSQ9nHH8bjwP4QMyeABVovkhlDbKWn2djYXklpzFeuRathYwta8McyhHdDo2uLfPWinL13YvLWmOVrnU7zHDC3EdcBGg5A+qio9k7xjBY2N1Dl70TvQk148Vwlp7dpnoYdZGCpo0naV7zZ/ZYu873pDpq76miyt0OxT5rT2kre4w97kBXTxcRTwqtuZsVNEGG0ARxSStbI4OD5KuyDnZYQK0GWQrorVuq7I7PGIoW4Wj1J5k8Su8I+nH+mTPk9SdmYovaizmSyTsGpjdTxAr+ilEIUJ07OZx7YLwdY7W54aHYS5pB4tdn/ACVmbN2sOs7HkUJFRTkc1Ab1tkjZbQ57W9w5tPNvD93Q+Slbmc1kbIz7r2BzDzyzA6hV1CS5NmibdoznvPvGtcQoKHRY9/2xrIsb60BbiprSv9FnyA4aYvOi0rbq8QQ2CPOmbj4cPGqzxVujfmyKMHIg7tPtFuxhvvPc+nLl8yF1tYosEbGfC0N9AAqE3S7HOmd2hJjAo4yACrSM2NFcq17x/qrgbe01m7ttbVnC0xg4f+6wZxnqKt8FukuEjw7ttmwr5e8AVJAA1JyCwrwveKGAzueDGBUEEHFXQN5klc+bxN4NonkMTDSn3G5tZ0oPffzJ0VFHyyS97RtdYmGjrSyv4au/wgrJu+/7NMaRTscfhrR3oc1x5a3TZPkx97Qur8uS+7Fes0RBY866E1Hz/RT7SOTtJFT267eZ2tIbS7kMTjmw8Kn7zDzOY8FcKiUaCYREVSQiIgC854WvaWvaHNIoQRUEdQV6IgNNvDdzZnkuic+EnOjSC30Ir81ixbs461faJCOOFrWk+Zqt8RW3sfwi7kuCCyikMYBOrjm4+JP00Xvet2R2hmGQHI4muGTmO4OYeDgs1FFu7BB2S8nwvEFrIqcop9Gyfhf8MvTQ8OSnF42yyMlYY5GhzHZEHRaRtRf012xmLEJGvaeykc77SMDUPFDjpXJ2XWqslu6I6J7aTa+y2IHtpO8BXA2hI8akBvmVXtr36Qh1GQVHPET/AOKpy8rZNbZnP7zhiJAr8yTxK/Bs9PUDs3ZpcVwWUJPmi+rg3x2SchsjSwnkcXyND6VW17O/9Q421xBxVbC3Xs46515SOIq7lkOC5atmz80bcTm0pn1CsLdbtfJAAXEuYHYJW8xwePxAHzopi4y4j2JwlD5I6DRfMUgcA5pqCAQRxB0K+lzIMa8rE2aJ8T/dkaWnz4jqNVh7NWx0kOGT+1iJik/M3LF+0KO81KrX7T/09uZJ/wDXax2b+kzATGf2m4m+TVZcqiDYERFUkjL/ALjitcRilH5XClWnmK/TiqyvPYa0QM7MR9tE01Y6P3m/s6jyqrgRTfFPotGTi7RQs9320jA1kx/7Lg71pQeNFlbN7qZ5ZO1tX2beR1A5Nbnn1d6K8ESO2PSLZMs5qpMxLru2Ozxtiibha31J4kniSsoiuRX6ig5lO7zCyB8rbP3GRMEjmAnsxK6uEhmgNDXLmqt2QswJdLIRic4gV1J4/Mrd979tobW0+9JOxo/KxjT+i0XZoTOi+zpQPNSc+XDwU5nao7af5G3XpdrJIHNc2tdKUrXmKqs3wluON3vNKsLC7CA51GkkV5FavtRc/s9HjvNflWtSCP6LlB+DvqIN+4g7vtZika8at1HMcR6LrTYC9/abFG8mrm9xx50pQnqWlq5Imph0zJrVdE7gZy6xPB0BZ9HD6NC7rmLMTXJaKIioAiIgCIiAIiIAiIgC5830XqZLVKwHJlGDwGv8Rcug1zJvTytdpr8b/wDGf0KsumPJEbI0DiMgFaV3N7vuYgRSoWhXZdsbnHs8mvayRg1AqNCD4eqmrJE+zuLKmrmmv6GgyCzSq7PXwqSion1tE1oDgaA8qiq1vZIUiI443fLJT9muoFvaVND7wxVBPUH6qOjaxjWNbqcTj+8VbD7ZcHLVwco7n4Lv3c20yWJrTrE4x+QoW/wuA8ltC0bdK0+zSk/3v/gxbytGT5M8xdBR9/2Dt4Hx1o6mJjvhe04mu8nAKQWl7y74McTbOx2EzVL3coxSvqTTwBURXJLMC17eyPjHYsbHQUfJLmMdM2xNae9nx+S1m1bbPDqG3yB3HuxgeTQ0/NVtfm0bnOc1jqMHdbQkANHL8R5r1u+4LXNH2zISWEVAxBppzzV9y/Aostq5N5D2uDZ3NmZoXNAbIOtNHD0Vm2O1MlY2SNwcxwqCFysy6rVQubG8BmtcqcVZu5farE91mccnVoDweBXL8zQfMI9suuw4uPZcSIi5AIiIDnzfxd7mWkv+46j/AN5gb9WfNalsHaCBIwa1xfL+i6C3k7L+3WYhorIwGg4uadWjrkCOo6rmGVs1im5EVz4OH+uHBWmt0bL4p7JWbdYpw8OxOo8E0jaxz3j1IAqsS/bK+WzkvqCxwcAQKhmYNacc6r1uTaeM5vY4OGoFM/NRF/7QYwWsNGnKgzNPxHTyC4KLs25MsHDs1+c54WmvDT6Lp7czdhhsFSM3Op5NAH+LEqM3d7IS2y0Mo3ug1BIyp8R/CPmaBdUXdY2wxMiYKNYA0eXE9TqtHUf087tmQiIqEhERAF4W62xwsMkrwxg1JP8Aqp6L2JVD7x9sHWicxsJ7NlQwDTiMZ6nUch4qVXbJSbdI2y+97sUbsEEYcebzTzwjh4kKMu3e9NLUtgjcBqAHA+XeP0VORWaR0oIBNT45Keu2zSWWUyYThdqOI600PguOTLJfFI04sEZdl77L7wbNbCG17OQ5AOIIJ5A8+hAK25coXu50cotEWWL3gNCedOoVw7BbRWi8omw9t2bWNq94zmc2tMIJyaRxfmdF1xyWRWuPs45cbxujdbyv4Mf2MDDPP8DdGdZnaMHjmeAVL74bkmjcZZsLnSjGSwENGgIFfho3PjVXtdt3RwMwRMDRqeZPNxObj1KwtqrgZbYHQvpXVrjwdQjPmDWhCumlwcjmDZK93NkbG4gUaWsPXMgH1W13YZXymrmhxGRJIyOR/wBlrO1uxs9jlLSw0BypyrqPiHUea+rHeDxk5rpGuzbTJwPEFc546ZswZ2lRPGQse4GQYBXStPHPhU+awbuJc51TXugtrwbiOXrVeccUksmJ7cDAKYTy1zVlbB7EdrKLTMwiIAYQdX0NRl8Fc89fBMcalb6GfJujXnwb3sNdxgscbXCjn/aOHIuzAPgKDyU+iKzduzIFQe/S8yLS5grk1rfLDiPzeFfioHf9Yy20dpTJwY4npTD9WBWh5/AV/cGzzp52MxDDhEjnEZBuVa+qsp+0VmjLYw86UBLSBktH2FvENc6rqUZQ1GVKinipuWOyGSuTcXvEaDqeQrwWecuaZtww9u6JP2y+4mto6QNxVoCRmtN3Zzllr7Qf3zKcvfz+Tism/wCywOle4SNOEAjCeFNB6L03aWPHJAAM3yg+WMH6NKvgrcRqbrk6XREVjGEREAWpbXbAWa3AlwwSHVwFQTzcOfUUK21FKbXQKDt24mbF9nKzDw7x+hbl6lSNw7jcLg60StoOAq4+lAPqrrRW3/xEUR1x3JDZWYIWUHE6l3if00UiiKrdkhERQAiIgIbbG1GKxTuBocBaD+bu/quYY5DI9x5uPpWg+S6X2+hxWCccgHeQc0n5BcyPPZueOT6eiS+K/Tpj7ZsNx2pjXF1QKGgJ6f1Wff1vZTESXV5D5rWLgjZJ/aONG1OR49RzUs1wAJpk13dB0wnUH0quUqNeNNojrUQ6Gg4jLy0U3uVvMx29jODzTycKfXCoS1SVkJAoCdFKbqrCTerANGvHoDi+jVXTv3sjVL2I6ZREXcwmNb7BHM3BKxr28nCvpyK1qfdzYXGuB440DzT+KpW3IpUmgQF27G2OEhzYsTho55L/AEByHop9ERtvsBERQAtN3lXB7RCJQwPdDXEwiuKM0xCnEigI81uSKYunZDVnIEszIrVIMHZtdkBwpXLyKmbJBiGOOhrqA6leuquDbbdXBayXxUjec8JybX8JAq3wzCr3/wBmrex1I30b0cz/ADD6KJ4lJ7os7Yc2xU0aPbaOeY6989a0/CFcu5XZdzGieQZMqGcsTsnEdAMq8yeS/NkNzjYXiS0vqdaA1cfF1KAeGfVWxZ4GsaGMaGtaKBoFAB0VlGMFx2UnNzlZ6IiKpUIiIAiIgCIiAIiIAiIgCIiA8rVAJGOjdm17S0+BFD9VzJt5s/JZ55A4GgNHGmtK4X+DhTzquoFA7V7MR22Oju7IAQ19AcvhcOLeisqapkp07OX7qlEZGVeJHTmtjsuBzHYZA1rs8JAB8AdaKQv/AHXWmKTE1ji38AL2040oMQ8CF53fs5PQMEMhIyyjeT9FSWOXg74siXbNXtUx7ajRx7o5q5Nz2zuFz7W5pFchXi8gYiOgAp4krC2W3WOL2yWkYGjhUF58KZN8cz4K27NZ2xsaxjQ1rRRoGgASEFDnyVy5XPjweqIik4hERAEREAREQBERAEREAREQBERAEREAREQBERAEREAREQBERAEREAREQBERAEREAREQBERAEREAREQBERAEREAREQBERAEREAREQBERAEREARE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38917" name="Retângulo 2"/>
          <p:cNvSpPr>
            <a:spLocks noChangeArrowheads="1"/>
          </p:cNvSpPr>
          <p:nvPr/>
        </p:nvSpPr>
        <p:spPr bwMode="auto">
          <a:xfrm>
            <a:off x="755650" y="2349500"/>
            <a:ext cx="78676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pt-BR" altLang="pt-BR" b="1"/>
              <a:t>...</a:t>
            </a:r>
            <a:r>
              <a:rPr lang="pt-BR" altLang="pt-BR" sz="2800"/>
              <a:t> é a assimilação de hábitos característicos do seu grupo social, todo o processo através do qual um indivíduo se torna membro funcional de uma comunidade, assimilando a cultura que lhe é própria.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6" y="606213"/>
            <a:ext cx="9128318" cy="599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Título 1"/>
          <p:cNvSpPr>
            <a:spLocks noGrp="1"/>
          </p:cNvSpPr>
          <p:nvPr>
            <p:ph type="title"/>
          </p:nvPr>
        </p:nvSpPr>
        <p:spPr>
          <a:xfrm>
            <a:off x="307975" y="160338"/>
            <a:ext cx="7793037" cy="676374"/>
          </a:xfrm>
        </p:spPr>
        <p:txBody>
          <a:bodyPr/>
          <a:lstStyle/>
          <a:p>
            <a:r>
              <a:rPr lang="pt-BR" altLang="pt-BR" dirty="0" smtClean="0"/>
              <a:t>Socialização</a:t>
            </a:r>
          </a:p>
        </p:txBody>
      </p:sp>
      <p:sp>
        <p:nvSpPr>
          <p:cNvPr id="3993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8FD6A6B-AD86-42AD-8F77-64D384EFDE8B}" type="slidenum">
              <a:rPr lang="pt-BR" altLang="pt-BR" sz="1400" smtClean="0"/>
              <a:pPr eaLnBrk="1" hangingPunct="1"/>
              <a:t>41</a:t>
            </a:fld>
            <a:endParaRPr lang="pt-BR" altLang="pt-BR" sz="1400" smtClean="0"/>
          </a:p>
        </p:txBody>
      </p:sp>
      <p:sp>
        <p:nvSpPr>
          <p:cNvPr id="39941" name="AutoShape 4" descr="data:image/jpeg;base64,/9j/4AAQSkZJRgABAQAAAQABAAD/2wCEAAkGBxQTEhUTEhMWFhUVGRwXGBcYGBgaGxsYHBoYIRwaFh4aHCgiHRolHBcZITEhJSkrLi4uHh8zODMsNygtLisBCgoKDg0OGhAQGywkICYsLCwsLCwsLCwvLy8sNCwsLCw0LCwsLCwsLCwsLCwsLCwsLCwsLCwsLCwsLCwsLCwsLP/AABEIAMQBAQMBIgACEQEDEQH/xAAcAAEAAgMBAQEAAAAAAAAAAAAABQcEBggDAgH/xABGEAABAwEFBQUFBQUGBQUAAAABAAIDEQQFEiExBgdBUWETInGBkRQyUqGxI0JicsGCkqLR4TNTstLw8QgVJIPCFhc0Q3P/xAAZAQEAAwEBAAAAAAAAAAAAAAAAAQIEAwX/xAAlEQACAgEEAQUBAQEAAAAAAAAAAQIRAwQSITFBEyIyUXFhgRT/2gAMAwEAAhEDEQA/ALxREQBERAEREAREQBERAEREAREQBERAF5zztY0ve4NaMy4mgA6kr7Jpqqa262r7dzjU9hGSI2cHkZY3c89BwCslfL6H8RuF77y7LD7oLx8RIY0+BdmfRYFi3sQvNOy/dlY4+QIFVQE9lntUheauzpmch0A4BeU11Sxe+0gVyd/Ipvj4Rb05dnWlybQwWofZP7w1Y7J48jw6ioUquYdlL4kBa0vIkZnHIDmehPE+OoXQGx1/+1wYnUEjO7IBz+IdDr6qWlVoryuyeREVAEREAREQBERAEREAREQBERAEREAREQBEWmbfbcssLcDKGYjjmGg6VHFx4D/RlKwbmi5e2g25t0rzSV3hU5eQIaPCi9rk2zvGz98vc4DMtBJy41BJaU9v2W2T+jptFp27/bmO8GUNBKBmBkHU1IBzBHELcUaoqERFACIiA1/bu2mKxSkZF4EYP5zQ/Ilc62u8zLXIAA0aPOgJ8lfu8+MmwmnCRhPqR9SFznbYzhxDn9EyOoI64fkbRs+Y2kNJA6cV63+2N4c0EUIplwKwSwDCWBuI0OKmdBmM+pXqyzMc0SOFJGih1059Qs/B6DTo1Jr8Bo05sOR8DUK2t0F/B9qwjLtWFrh+JoxCno71VNioe6vAkLft00hjtbH4HvDCSWxtLnZseCQBrTEPJaMT5aPPydWdHIo2wX7Z5jhZK3HxY7uvHi11D8lJKWqOQREUAIvxzgBU5AalU9vB3rmMmKyHpiHvOP4fhb5VPRWjGwXA+QDUgeJRrwdCD4LlC12u8bQcZEnOp19XVK8rHtFbrI4OxPb41b820T2fZLjJK2jrZFV+7neg21EQ2khsmQDjQZ8n8M+DhkrQSUaICIiqAiIgCIiAIiIDFvW2iGGSV2jGl3jTQeZXLd4Xs602ySWU4g0k+LuJ9cvALoPefMW3dLh1JYP4gf0XMFjieyTs3gtcdQ4ga/p1STqHHk6YlcjeNnbujldUjPhTnxPqpi33a1rS0AAKJsdvZYogRR8jtMJBqeOh0C/fb7ROwjAMcndaSSMORNaAHIaU5rGot8nsRkoqiAuW8HWG3tdG7Imo5B45+Oh8V1NYLWJYmSt0e0OHmFyfe1gLIcdDiYcy4510NAOq6T3czF13wE8A4ej3LbF3D8PHzR2z/TZURFBzCIiAwL9u/wBos8sPxtIB5O+6fI0XNF62J0cxieCO84EcjXMeRXUrnAAkmgGZPRVrfeyjryElrjwsxH7JpFMbG5doTwc7MjpSqnbui0WhPbKyprrkMmFow446jvaFvDzCybW8RB2KhcToK5DzPzXvadm5bPIRM1zOHeBHodD4grBtF3ue+jQDWmhrl06lcvSn9G1Z47eyFs8OJ+KmXHxqrp3L7PlgktLhrVrfE0xU8AAPVQ2x27iWRwdKDHEDXvCjj+VpHzPzVzWOysiY2ONoaxgoAOS6Rjsu+zJknu4R5XhdkM4pNEx4/EBUeB1Hkoz/ANPvj/8Ai2mSMfBJ9tH4UecQHg4KeRSpNHOiC/5ja4v7azCVvxwOqfON9D6ErIsO0VnlOASBr/7uQGN/7rwD6KVWNbrvimbhmjZIOTmg+lVNpkGjb5dpfZbJ2bT3pa1/KCMvMkeQKozZGzi0WjE81drnwPErZ9+sTIbQ2GOoZQGhcXUyrQVJoO8MlA7F3JMJnMNWOMbZBQ0JY6h7pOQJGVVGV1GkdtOryJ0W7d9gYGAYT5rX9sLmYY3HCMga9RyWfd80lmFKOJfXIydpQDqdCo+1XOZqyYqNeMQJlfiaeNG+6R0WBcPs9uVuPRT7rSYJg5hzZkeo5HyyXVG7m/va7Ex5NXN7rjzyBaT1oR5grmO/LmeBNPl2bJRF1LnAnL0Vv/8ADraiYpmHQAH0c7/MvQi7izwJxcZFyoiKpAREQBERAEREBru8CymSwTAatAeP2XAn5AqgPaGTN7Qsw2iA4ZDn3mjI9KaFdF35eWGkEbRJPKCGx8A3i+Q/dYOfHQKgttdnZrstQkpjjeBjwg0e3iR1GhHhzVpQ3Q/p1w5dkuej2sQiNDJG3L7zQAadCApKxOb3izLPIZuPmf0UK1xjAfEQ+NwqBxA/VfcV8QHuyvaz81B9Viqz2FNJU+DA2pkEoewtwvfI1gA05k6+K6E2GshisMDTrhxfvEu+hVQbJbOsttqYG/2bKvJ07mhI5k1p5q+2toKDQLXFbYJHk6mSlldM/UREOARFh3veLbPE6V+jdANXOOTWt5kkgIuQRl/vM8jbEw5PGOcj7sNfd/M85eGIqdjYGgACgAoAOAGgCjNnrvdGxz5aGaY9pKep0YPwtFGjwUqrP6IPl7ARQgEdV8R2ZjTVrGg9GgL1RVJCIiAIiIAiIgKH3/3UXWhkgGrRT5tP0aonYy1CZ0ALvtY4+wkZoSxjqxu6ijqeStXe1dsc1lGJwEgNGN+84OoHBo1NMnfsqh7sfJZLYySlRUsOvun/AGTLHdFM7afJskXA6QyTYWR07MYdK0qOXBeUDyGvgfGBhaXA8utOAWLdNvEsmINLnEcPqa5eqxb8vMQB/dLSdQdSsVPo9rett3wVdtjbB/YNJJbI+R44BxDQ0DmcI16q3P8Ah5sBbBLIR71APMuP0DfVUxYLukttod3SS95JoKnM+63meAXVex1yCyWVkNBi959NMR4DoBQeS3xW2J4OSTlOybREVSoXzI8NBLiABmScgB1X65wAqcgNSqE3pbwHzPMEJpE05dfxO514DgM9VaMbIbLLvjeTYoCRjMhHw0A8i4ivlVRtj3vWJ7qEPHWrT8qqsditkGTkT2txc12YjBIJz1edadArZOx12ywYfZYaADRtHDzbQ/NZJ67FGbik3R2/557VJ+TaLovmC0txQSB9NRmCPEHMLyve9SxzYYW47RIKtZwa3QySHgwep0CpC/btmuaZk9nle6zk0BOboieBNM2nhXWlCrb3e2yKezds04pXn7Z5zLn0FD+SlKAZD1WjFkx5I74O0c5RlF0yZum6xDicTjlkzkkOrjwA5NHBo0Xpet2RWiMxzMDmn1B5tPArMRWt3ZBWV4bqtfZ5wGnRr20p5t/yrDujctE2TtLRNjNa0Ar6F2Q/dVsop3VyS22qbNetOzrIY2OsUbWTQ5t4doPvMkdqQ4cToaHgpSwXpHLCJwcLKEuxZFpb7wfXQggg+CzVSu+i/PZnvhgcQZg0yMFKGTg49cOEnnlVSvd2V6JXbDe/HASyzNBPxOBNerW5UHU+i0pm9m2vIIloDwowfLCsLYDZls5M04x00B58yrAtOz9myrGw+QXGeoUXSRsxaOU422YGz+9+TGGWhoeDxADXeRHdJ6EDxW/Xbam3hOJm19ns/uA5Y5iM3OHJgNB1JPBUZtxcDI3NfEA0VoRyOtRyKkN1O3Lo7Vgfkx1GuFdW6YjXi0mvhVdsc1NcdmbLjeOVM6LREVCoRQ21G0cVii7STNxrhZWhJ/Ro4lUVtNvNtdoe5rHlrOAaSG/LM+JKvGF8kNnRyLkl99ztOPtqP14aeIz+a23ZHezaYXNbM7GzSjjUevvN8akdFOxPpkbjolFH3HfEVqiEsRqDqOLTyK87zvxkTuzaDLMdIo83eLuDG9XUVKd0WJJ7wASSABmSdAOqgXXzJaCW2FoLdDaXg9mP/wAxkZD4d3qjLlktBD7c4OGrbOyvZt5YzrI7xy6KfY0AAAUAyAGgHRTwiCMuy5I4nGQkyTH3pX5u8G8Gt/C2gUJfWx/2hnsmBr3e/E9oMcn+U15fJbeibmTRV1pucgk+xWizycXWctljPXDXL1ULJsfa7S/OGSnxSUYKdQTX0qrrRR7bui6yTqrNQ2L2DhsPfNHS5moFGtJ1wjn1PyW3oiNt9lAiIoBq28q9OwsEhBoX9zyNS7+EEea5elc6RxOZLiTz/wBBdBb86+xNppiNf3T/AFVGbOyYZ250xNc2vi0q0nUOBFKUqZYOzDyMI5ZU9FvNntBjFa+SrKw2yaAtwxhwNDUmn+v9lsVu2kLIwWx4i5uKnT+deAXn+ipf6ewp0vw8d5Fvx2OQHQ0Po4fqsbcLfbmzmzuOTgW08Biafk4eaxpreJiHyRDA0OxB+bTRpNaHl9aKD3OYv+YRYdKtr6/yxLrocexSiYtZy0zqBERaTIEREAXKe8+3mW9JCc8Lzl4Gn0aPRdWLmTa67RHfZbIQA57qF2Qqa0+Tm+qsviyUrkkSuy4kFnYWYiH5kNIBJOjanICnFbVBevYxFr8WIioxkEtOmRoMs/ksLZN4awDg2oy405JbXGUykMxNDaDPQ8+uYXnSds93FjW01ja6yvLMQa/3hq/GHCuVMhR1Toq8uiUx2hhOVH0PnkR81bt72pslmYQKUc3HXIVBFfJVNZB21rH45C7yqSfktenbZ5utgoy7Ovdm7SZLLA86ujaT40FfmpFxoKnQLVrl2RhEER+0jlLGl7o5ZGEuIFagOpr0XltHYbRBZpnstkjmBhqyRjHGhyo14AIOepqtDinLhmLwUfvO2pfa7W4BxwA5Dk37o9O8epX5svcEUzC95cTWmRoAoO5bALXapGuJFRI4U+Ie7Xoty2ZeLPA2sbzXMlorVx6aqmafhGjTYr9zM9uxdm1wHwJqtV2h2ZbCC9hOEfdPDPgrDF4NLC4hw6EZ+i1Tai3Nmhc2IuLqgUwuGddNFx3U1Ro9K4vcvw8t1e0ErZvZu2dG2QtaXNoThJplWtHAnI8AV0Ldl1xQNIibSubnHNzjze45uPiuTrvLoLZ2ZPuvLT40/nRdb2CXHFG74mNPqAVqm7imefVNo90RFyJCIiAIiIAiIgCIiA1Tebdnb2CQAVLO/wCQBDv4ST5Ll+ZhaS06tNPRdkvYCCCKg5EdFz9vQ2BfZ5DLCC6N2h9aNPUaA8R1V0tyryVfB+XNb62dgNKluRPOn1WW20R1jyPdZhdVtM6nIV1UHdbB2YBqGOGFwp7rh0XtMwA/ZuxvOQPBo5nkscoNSaPax5FsTILby9C57Y2HCwA1Ayrpr0yW3bhrmLrR2xBowF1fItb6lzj+ytUbs6+1WkMYHPrkSBm41+7/AD0CvnYKxssbPZHs7Of3qE1EjQMjEdCAMi3UGppmtcIbInlZp75tm4IiKpQIiIAqn327HmdntMbakCj+hGjvAjun9lWwo2/beIo6BuOSQ9nHH8bjwP4QMyeABVovkhlDbKWn2djYXklpzFeuRathYwta8McyhHdDo2uLfPWinL13YvLWmOVrnU7zHDC3EdcBGg5A+qio9k7xjBY2N1Dl70TvQk148Vwlp7dpnoYdZGCpo0naV7zZ/ZYu873pDpq76miyt0OxT5rT2kre4w97kBXTxcRTwqtuZsVNEGG0ARxSStbI4OD5KuyDnZYQK0GWQrorVuq7I7PGIoW4Wj1J5k8Su8I+nH+mTPk9SdmYovaizmSyTsGpjdTxAr+ilEIUJ07OZx7YLwdY7W54aHYS5pB4tdn/ACVmbN2sOs7HkUJFRTkc1Ab1tkjZbQ57W9w5tPNvD93Q+Slbmc1kbIz7r2BzDzyzA6hV1CS5NmibdoznvPvGtcQoKHRY9/2xrIsb60BbiprSv9FnyA4aYvOi0rbq8QQ2CPOmbj4cPGqzxVujfmyKMHIg7tPtFuxhvvPc+nLl8yF1tYosEbGfC0N9AAqE3S7HOmd2hJjAo4yACrSM2NFcq17x/qrgbe01m7ttbVnC0xg4f+6wZxnqKt8FukuEjw7ttmwr5e8AVJAA1JyCwrwveKGAzueDGBUEEHFXQN5klc+bxN4NonkMTDSn3G5tZ0oPffzJ0VFHyyS97RtdYmGjrSyv4au/wgrJu+/7NMaRTscfhrR3oc1x5a3TZPkx97Qur8uS+7Fes0RBY866E1Hz/RT7SOTtJFT267eZ2tIbS7kMTjmw8Kn7zDzOY8FcKiUaCYREVSQiIgC854WvaWvaHNIoQRUEdQV6IgNNvDdzZnkuic+EnOjSC30Ir81ixbs461faJCOOFrWk+Zqt8RW3sfwi7kuCCyikMYBOrjm4+JP00Xvet2R2hmGQHI4muGTmO4OYeDgs1FFu7BB2S8nwvEFrIqcop9Gyfhf8MvTQ8OSnF42yyMlYY5GhzHZEHRaRtRf012xmLEJGvaeykc77SMDUPFDjpXJ2XWqslu6I6J7aTa+y2IHtpO8BXA2hI8akBvmVXtr36Qh1GQVHPET/AOKpy8rZNbZnP7zhiJAr8yTxK/Bs9PUDs3ZpcVwWUJPmi+rg3x2SchsjSwnkcXyND6VW17O/9Q421xBxVbC3Xs46515SOIq7lkOC5atmz80bcTm0pn1CsLdbtfJAAXEuYHYJW8xwePxAHzopi4y4j2JwlD5I6DRfMUgcA5pqCAQRxB0K+lzIMa8rE2aJ8T/dkaWnz4jqNVh7NWx0kOGT+1iJik/M3LF+0KO81KrX7T/09uZJ/wDXax2b+kzATGf2m4m+TVZcqiDYERFUkjL/ALjitcRilH5XClWnmK/TiqyvPYa0QM7MR9tE01Y6P3m/s6jyqrgRTfFPotGTi7RQs9320jA1kx/7Lg71pQeNFlbN7qZ5ZO1tX2beR1A5Nbnn1d6K8ESO2PSLZMs5qpMxLru2Ozxtiibha31J4kniSsoiuRX6ig5lO7zCyB8rbP3GRMEjmAnsxK6uEhmgNDXLmqt2QswJdLIRic4gV1J4/Mrd979tobW0+9JOxo/KxjT+i0XZoTOi+zpQPNSc+XDwU5nao7af5G3XpdrJIHNc2tdKUrXmKqs3wluON3vNKsLC7CA51GkkV5FavtRc/s9HjvNflWtSCP6LlB+DvqIN+4g7vtZika8at1HMcR6LrTYC9/abFG8mrm9xx50pQnqWlq5Imph0zJrVdE7gZy6xPB0BZ9HD6NC7rmLMTXJaKIioAiIgCIiAIiIAiIgC5830XqZLVKwHJlGDwGv8Rcug1zJvTytdpr8b/wDGf0KsumPJEbI0DiMgFaV3N7vuYgRSoWhXZdsbnHs8mvayRg1AqNCD4eqmrJE+zuLKmrmmv6GgyCzSq7PXwqSion1tE1oDgaA8qiq1vZIUiI443fLJT9muoFvaVND7wxVBPUH6qOjaxjWNbqcTj+8VbD7ZcHLVwco7n4Lv3c20yWJrTrE4x+QoW/wuA8ltC0bdK0+zSk/3v/gxbytGT5M8xdBR9/2Dt4Hx1o6mJjvhe04mu8nAKQWl7y74McTbOx2EzVL3coxSvqTTwBURXJLMC17eyPjHYsbHQUfJLmMdM2xNae9nx+S1m1bbPDqG3yB3HuxgeTQ0/NVtfm0bnOc1jqMHdbQkANHL8R5r1u+4LXNH2zISWEVAxBppzzV9y/Aostq5N5D2uDZ3NmZoXNAbIOtNHD0Vm2O1MlY2SNwcxwqCFysy6rVQubG8BmtcqcVZu5farE91mccnVoDweBXL8zQfMI9suuw4uPZcSIi5AIiIDnzfxd7mWkv+46j/AN5gb9WfNalsHaCBIwa1xfL+i6C3k7L+3WYhorIwGg4uadWjrkCOo6rmGVs1im5EVz4OH+uHBWmt0bL4p7JWbdYpw8OxOo8E0jaxz3j1IAqsS/bK+WzkvqCxwcAQKhmYNacc6r1uTaeM5vY4OGoFM/NRF/7QYwWsNGnKgzNPxHTyC4KLs25MsHDs1+c54WmvDT6Lp7czdhhsFSM3Op5NAH+LEqM3d7IS2y0Mo3ug1BIyp8R/CPmaBdUXdY2wxMiYKNYA0eXE9TqtHUf087tmQiIqEhERAF4W62xwsMkrwxg1JP8Aqp6L2JVD7x9sHWicxsJ7NlQwDTiMZ6nUch4qVXbJSbdI2y+97sUbsEEYcebzTzwjh4kKMu3e9NLUtgjcBqAHA+XeP0VORWaR0oIBNT45Keu2zSWWUyYThdqOI600PguOTLJfFI04sEZdl77L7wbNbCG17OQ5AOIIJ5A8+hAK25coXu50cotEWWL3gNCedOoVw7BbRWi8omw9t2bWNq94zmc2tMIJyaRxfmdF1xyWRWuPs45cbxujdbyv4Mf2MDDPP8DdGdZnaMHjmeAVL74bkmjcZZsLnSjGSwENGgIFfho3PjVXtdt3RwMwRMDRqeZPNxObj1KwtqrgZbYHQvpXVrjwdQjPmDWhCumlwcjmDZK93NkbG4gUaWsPXMgH1W13YZXymrmhxGRJIyOR/wBlrO1uxs9jlLSw0BypyrqPiHUea+rHeDxk5rpGuzbTJwPEFc546ZswZ2lRPGQse4GQYBXStPHPhU+awbuJc51TXugtrwbiOXrVeccUksmJ7cDAKYTy1zVlbB7EdrKLTMwiIAYQdX0NRl8Fc89fBMcalb6GfJujXnwb3sNdxgscbXCjn/aOHIuzAPgKDyU+iKzduzIFQe/S8yLS5grk1rfLDiPzeFfioHf9Yy20dpTJwY4npTD9WBWh5/AV/cGzzp52MxDDhEjnEZBuVa+qsp+0VmjLYw86UBLSBktH2FvENc6rqUZQ1GVKinipuWOyGSuTcXvEaDqeQrwWecuaZtww9u6JP2y+4mto6QNxVoCRmtN3Zzllr7Qf3zKcvfz+Tism/wCywOle4SNOEAjCeFNB6L03aWPHJAAM3yg+WMH6NKvgrcRqbrk6XREVjGEREAWpbXbAWa3AlwwSHVwFQTzcOfUUK21FKbXQKDt24mbF9nKzDw7x+hbl6lSNw7jcLg60StoOAq4+lAPqrrRW3/xEUR1x3JDZWYIWUHE6l3if00UiiKrdkhERQAiIgIbbG1GKxTuBocBaD+bu/quYY5DI9x5uPpWg+S6X2+hxWCccgHeQc0n5BcyPPZueOT6eiS+K/Tpj7ZsNx2pjXF1QKGgJ6f1Wff1vZTESXV5D5rWLgjZJ/aONG1OR49RzUs1wAJpk13dB0wnUH0quUqNeNNojrUQ6Gg4jLy0U3uVvMx29jODzTycKfXCoS1SVkJAoCdFKbqrCTerANGvHoDi+jVXTv3sjVL2I6ZREXcwmNb7BHM3BKxr28nCvpyK1qfdzYXGuB440DzT+KpW3IpUmgQF27G2OEhzYsTho55L/AEByHop9ERtvsBERQAtN3lXB7RCJQwPdDXEwiuKM0xCnEigI81uSKYunZDVnIEszIrVIMHZtdkBwpXLyKmbJBiGOOhrqA6leuquDbbdXBayXxUjec8JybX8JAq3wzCr3/wBmrex1I30b0cz/ADD6KJ4lJ7os7Yc2xU0aPbaOeY6989a0/CFcu5XZdzGieQZMqGcsTsnEdAMq8yeS/NkNzjYXiS0vqdaA1cfF1KAeGfVWxZ4GsaGMaGtaKBoFAB0VlGMFx2UnNzlZ6IiKpUIiIAiIgCIiAIiIAiIgCIiA8rVAJGOjdm17S0+BFD9VzJt5s/JZ55A4GgNHGmtK4X+DhTzquoFA7V7MR22Oju7IAQ19AcvhcOLeisqapkp07OX7qlEZGVeJHTmtjsuBzHYZA1rs8JAB8AdaKQv/AHXWmKTE1ji38AL2040oMQ8CF53fs5PQMEMhIyyjeT9FSWOXg74siXbNXtUx7ajRx7o5q5Nz2zuFz7W5pFchXi8gYiOgAp4krC2W3WOL2yWkYGjhUF58KZN8cz4K27NZ2xsaxjQ1rRRoGgASEFDnyVy5XPjweqIik4hERAEREAREQBERAEREAREQBERAEREAREQBERAEREAREQBERAEREAREQBERAEREAREQBERAEREAREQBERAEREAREQBERAEREAREQBERAEREARE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092" y="1766054"/>
            <a:ext cx="4780273" cy="327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Socialização</a:t>
            </a:r>
          </a:p>
        </p:txBody>
      </p:sp>
      <p:sp>
        <p:nvSpPr>
          <p:cNvPr id="40963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337F9CA-A45B-44A7-AF48-525D96BAC5B2}" type="slidenum">
              <a:rPr lang="pt-BR" altLang="pt-BR" sz="1400" smtClean="0"/>
              <a:pPr eaLnBrk="1" hangingPunct="1"/>
              <a:t>42</a:t>
            </a:fld>
            <a:endParaRPr lang="pt-BR" altLang="pt-BR" sz="1400" smtClean="0"/>
          </a:p>
        </p:txBody>
      </p:sp>
      <p:sp>
        <p:nvSpPr>
          <p:cNvPr id="40964" name="AutoShape 4" descr="data:image/jpeg;base64,/9j/4AAQSkZJRgABAQAAAQABAAD/2wCEAAkGBxQTEhUTEhMWFhUVGRwXGBcYGBgaGxsYHBoYIRwaFh4aHCgiHRolHBcZITEhJSkrLi4uHh8zODMsNygtLisBCgoKDg0OGhAQGywkICYsLCwsLCwsLCwvLy8sNCwsLCw0LCwsLCwsLCwsLCwsLCwsLCwsLCwsLCwsLCwsLCwsLP/AABEIAMQBAQMBIgACEQEDEQH/xAAcAAEAAgMBAQEAAAAAAAAAAAAABQcEBggDAgH/xABGEAABAwEFBQUFBQUGBQUAAAABAAIDEQQFEiExBgdBUWETInGBkRQyUqGxI0JicsGCkqLR4TNTstLw8QgVJIPCFhc0Q3P/xAAZAQEAAwEBAAAAAAAAAAAAAAAAAQIEAwX/xAAlEQACAgEEAQUBAQEAAAAAAAAAAQIRAwQSITFBEyIyUXFhgRT/2gAMAwEAAhEDEQA/ALxREQBERAEREAREQBERAEREAREQBERAF5zztY0ve4NaMy4mgA6kr7Jpqqa262r7dzjU9hGSI2cHkZY3c89BwCslfL6H8RuF77y7LD7oLx8RIY0+BdmfRYFi3sQvNOy/dlY4+QIFVQE9lntUheauzpmch0A4BeU11Sxe+0gVyd/Ipvj4Rb05dnWlybQwWofZP7w1Y7J48jw6ioUquYdlL4kBa0vIkZnHIDmehPE+OoXQGx1/+1wYnUEjO7IBz+IdDr6qWlVoryuyeREVAEREAREQBERAEREAREQBERAEREAREQBEWmbfbcssLcDKGYjjmGg6VHFx4D/RlKwbmi5e2g25t0rzSV3hU5eQIaPCi9rk2zvGz98vc4DMtBJy41BJaU9v2W2T+jptFp27/bmO8GUNBKBmBkHU1IBzBHELcUaoqERFACIiA1/bu2mKxSkZF4EYP5zQ/Ilc62u8zLXIAA0aPOgJ8lfu8+MmwmnCRhPqR9SFznbYzhxDn9EyOoI64fkbRs+Y2kNJA6cV63+2N4c0EUIplwKwSwDCWBuI0OKmdBmM+pXqyzMc0SOFJGih1059Qs/B6DTo1Jr8Bo05sOR8DUK2t0F/B9qwjLtWFrh+JoxCno71VNioe6vAkLft00hjtbH4HvDCSWxtLnZseCQBrTEPJaMT5aPPydWdHIo2wX7Z5jhZK3HxY7uvHi11D8lJKWqOQREUAIvxzgBU5AalU9vB3rmMmKyHpiHvOP4fhb5VPRWjGwXA+QDUgeJRrwdCD4LlC12u8bQcZEnOp19XVK8rHtFbrI4OxPb41b820T2fZLjJK2jrZFV+7neg21EQ2khsmQDjQZ8n8M+DhkrQSUaICIiqAiIgCIiAIiIDFvW2iGGSV2jGl3jTQeZXLd4Xs602ySWU4g0k+LuJ9cvALoPefMW3dLh1JYP4gf0XMFjieyTs3gtcdQ4ga/p1STqHHk6YlcjeNnbujldUjPhTnxPqpi33a1rS0AAKJsdvZYogRR8jtMJBqeOh0C/fb7ROwjAMcndaSSMORNaAHIaU5rGot8nsRkoqiAuW8HWG3tdG7Imo5B45+Oh8V1NYLWJYmSt0e0OHmFyfe1gLIcdDiYcy4510NAOq6T3czF13wE8A4ej3LbF3D8PHzR2z/TZURFBzCIiAwL9u/wBos8sPxtIB5O+6fI0XNF62J0cxieCO84EcjXMeRXUrnAAkmgGZPRVrfeyjryElrjwsxH7JpFMbG5doTwc7MjpSqnbui0WhPbKyprrkMmFow446jvaFvDzCybW8RB2KhcToK5DzPzXvadm5bPIRM1zOHeBHodD4grBtF3ue+jQDWmhrl06lcvSn9G1Z47eyFs8OJ+KmXHxqrp3L7PlgktLhrVrfE0xU8AAPVQ2x27iWRwdKDHEDXvCjj+VpHzPzVzWOysiY2ONoaxgoAOS6Rjsu+zJknu4R5XhdkM4pNEx4/EBUeB1Hkoz/ANPvj/8Ai2mSMfBJ9tH4UecQHg4KeRSpNHOiC/5ja4v7azCVvxwOqfON9D6ErIsO0VnlOASBr/7uQGN/7rwD6KVWNbrvimbhmjZIOTmg+lVNpkGjb5dpfZbJ2bT3pa1/KCMvMkeQKozZGzi0WjE81drnwPErZ9+sTIbQ2GOoZQGhcXUyrQVJoO8MlA7F3JMJnMNWOMbZBQ0JY6h7pOQJGVVGV1GkdtOryJ0W7d9gYGAYT5rX9sLmYY3HCMga9RyWfd80lmFKOJfXIydpQDqdCo+1XOZqyYqNeMQJlfiaeNG+6R0WBcPs9uVuPRT7rSYJg5hzZkeo5HyyXVG7m/va7Ex5NXN7rjzyBaT1oR5grmO/LmeBNPl2bJRF1LnAnL0Vv/8ADraiYpmHQAH0c7/MvQi7izwJxcZFyoiKpAREQBERAEREBru8CymSwTAatAeP2XAn5AqgPaGTN7Qsw2iA4ZDn3mjI9KaFdF35eWGkEbRJPKCGx8A3i+Q/dYOfHQKgttdnZrstQkpjjeBjwg0e3iR1GhHhzVpQ3Q/p1w5dkuej2sQiNDJG3L7zQAadCApKxOb3izLPIZuPmf0UK1xjAfEQ+NwqBxA/VfcV8QHuyvaz81B9Viqz2FNJU+DA2pkEoewtwvfI1gA05k6+K6E2GshisMDTrhxfvEu+hVQbJbOsttqYG/2bKvJ07mhI5k1p5q+2toKDQLXFbYJHk6mSlldM/UREOARFh3veLbPE6V+jdANXOOTWt5kkgIuQRl/vM8jbEw5PGOcj7sNfd/M85eGIqdjYGgACgAoAOAGgCjNnrvdGxz5aGaY9pKep0YPwtFGjwUqrP6IPl7ARQgEdV8R2ZjTVrGg9GgL1RVJCIiAIiIAiIgKH3/3UXWhkgGrRT5tP0aonYy1CZ0ALvtY4+wkZoSxjqxu6ijqeStXe1dsc1lGJwEgNGN+84OoHBo1NMnfsqh7sfJZLYySlRUsOvun/AGTLHdFM7afJskXA6QyTYWR07MYdK0qOXBeUDyGvgfGBhaXA8utOAWLdNvEsmINLnEcPqa5eqxb8vMQB/dLSdQdSsVPo9rett3wVdtjbB/YNJJbI+R44BxDQ0DmcI16q3P8Ah5sBbBLIR71APMuP0DfVUxYLukttod3SS95JoKnM+63meAXVex1yCyWVkNBi959NMR4DoBQeS3xW2J4OSTlOybREVSoXzI8NBLiABmScgB1X65wAqcgNSqE3pbwHzPMEJpE05dfxO514DgM9VaMbIbLLvjeTYoCRjMhHw0A8i4ivlVRtj3vWJ7qEPHWrT8qqsditkGTkT2txc12YjBIJz1edadArZOx12ywYfZYaADRtHDzbQ/NZJ67FGbik3R2/557VJ+TaLovmC0txQSB9NRmCPEHMLyve9SxzYYW47RIKtZwa3QySHgwep0CpC/btmuaZk9nle6zk0BOboieBNM2nhXWlCrb3e2yKezds04pXn7Z5zLn0FD+SlKAZD1WjFkx5I74O0c5RlF0yZum6xDicTjlkzkkOrjwA5NHBo0Xpet2RWiMxzMDmn1B5tPArMRWt3ZBWV4bqtfZ5wGnRr20p5t/yrDujctE2TtLRNjNa0Ar6F2Q/dVsop3VyS22qbNetOzrIY2OsUbWTQ5t4doPvMkdqQ4cToaHgpSwXpHLCJwcLKEuxZFpb7wfXQggg+CzVSu+i/PZnvhgcQZg0yMFKGTg49cOEnnlVSvd2V6JXbDe/HASyzNBPxOBNerW5UHU+i0pm9m2vIIloDwowfLCsLYDZls5M04x00B58yrAtOz9myrGw+QXGeoUXSRsxaOU422YGz+9+TGGWhoeDxADXeRHdJ6EDxW/Xbam3hOJm19ns/uA5Y5iM3OHJgNB1JPBUZtxcDI3NfEA0VoRyOtRyKkN1O3Lo7Vgfkx1GuFdW6YjXi0mvhVdsc1NcdmbLjeOVM6LREVCoRQ21G0cVii7STNxrhZWhJ/Ro4lUVtNvNtdoe5rHlrOAaSG/LM+JKvGF8kNnRyLkl99ztOPtqP14aeIz+a23ZHezaYXNbM7GzSjjUevvN8akdFOxPpkbjolFH3HfEVqiEsRqDqOLTyK87zvxkTuzaDLMdIo83eLuDG9XUVKd0WJJ7wASSABmSdAOqgXXzJaCW2FoLdDaXg9mP/wAxkZD4d3qjLlktBD7c4OGrbOyvZt5YzrI7xy6KfY0AAAUAyAGgHRTwiCMuy5I4nGQkyTH3pX5u8G8Gt/C2gUJfWx/2hnsmBr3e/E9oMcn+U15fJbeibmTRV1pucgk+xWizycXWctljPXDXL1ULJsfa7S/OGSnxSUYKdQTX0qrrRR7bui6yTqrNQ2L2DhsPfNHS5moFGtJ1wjn1PyW3oiNt9lAiIoBq28q9OwsEhBoX9zyNS7+EEea5elc6RxOZLiTz/wBBdBb86+xNppiNf3T/AFVGbOyYZ250xNc2vi0q0nUOBFKUqZYOzDyMI5ZU9FvNntBjFa+SrKw2yaAtwxhwNDUmn+v9lsVu2kLIwWx4i5uKnT+deAXn+ipf6ewp0vw8d5Fvx2OQHQ0Po4fqsbcLfbmzmzuOTgW08Biafk4eaxpreJiHyRDA0OxB+bTRpNaHl9aKD3OYv+YRYdKtr6/yxLrocexSiYtZy0zqBERaTIEREAXKe8+3mW9JCc8Lzl4Gn0aPRdWLmTa67RHfZbIQA57qF2Qqa0+Tm+qsviyUrkkSuy4kFnYWYiH5kNIBJOjanICnFbVBevYxFr8WIioxkEtOmRoMs/ksLZN4awDg2oy405JbXGUykMxNDaDPQ8+uYXnSds93FjW01ja6yvLMQa/3hq/GHCuVMhR1Toq8uiUx2hhOVH0PnkR81bt72pslmYQKUc3HXIVBFfJVNZB21rH45C7yqSfktenbZ5utgoy7Ovdm7SZLLA86ujaT40FfmpFxoKnQLVrl2RhEER+0jlLGl7o5ZGEuIFagOpr0XltHYbRBZpnstkjmBhqyRjHGhyo14AIOepqtDinLhmLwUfvO2pfa7W4BxwA5Dk37o9O8epX5svcEUzC95cTWmRoAoO5bALXapGuJFRI4U+Ie7Xoty2ZeLPA2sbzXMlorVx6aqmafhGjTYr9zM9uxdm1wHwJqtV2h2ZbCC9hOEfdPDPgrDF4NLC4hw6EZ+i1Tai3Nmhc2IuLqgUwuGddNFx3U1Ro9K4vcvw8t1e0ErZvZu2dG2QtaXNoThJplWtHAnI8AV0Ldl1xQNIibSubnHNzjze45uPiuTrvLoLZ2ZPuvLT40/nRdb2CXHFG74mNPqAVqm7imefVNo90RFyJCIiAIiIAiIgCIiA1Tebdnb2CQAVLO/wCQBDv4ST5Ll+ZhaS06tNPRdkvYCCCKg5EdFz9vQ2BfZ5DLCC6N2h9aNPUaA8R1V0tyryVfB+XNb62dgNKluRPOn1WW20R1jyPdZhdVtM6nIV1UHdbB2YBqGOGFwp7rh0XtMwA/ZuxvOQPBo5nkscoNSaPax5FsTILby9C57Y2HCwA1Ayrpr0yW3bhrmLrR2xBowF1fItb6lzj+ytUbs6+1WkMYHPrkSBm41+7/AD0CvnYKxssbPZHs7Of3qE1EjQMjEdCAMi3UGppmtcIbInlZp75tm4IiKpQIiIAqn327HmdntMbakCj+hGjvAjun9lWwo2/beIo6BuOSQ9nHH8bjwP4QMyeABVovkhlDbKWn2djYXklpzFeuRathYwta8McyhHdDo2uLfPWinL13YvLWmOVrnU7zHDC3EdcBGg5A+qio9k7xjBY2N1Dl70TvQk148Vwlp7dpnoYdZGCpo0naV7zZ/ZYu873pDpq76miyt0OxT5rT2kre4w97kBXTxcRTwqtuZsVNEGG0ARxSStbI4OD5KuyDnZYQK0GWQrorVuq7I7PGIoW4Wj1J5k8Su8I+nH+mTPk9SdmYovaizmSyTsGpjdTxAr+ilEIUJ07OZx7YLwdY7W54aHYS5pB4tdn/ACVmbN2sOs7HkUJFRTkc1Ab1tkjZbQ57W9w5tPNvD93Q+Slbmc1kbIz7r2BzDzyzA6hV1CS5NmibdoznvPvGtcQoKHRY9/2xrIsb60BbiprSv9FnyA4aYvOi0rbq8QQ2CPOmbj4cPGqzxVujfmyKMHIg7tPtFuxhvvPc+nLl8yF1tYosEbGfC0N9AAqE3S7HOmd2hJjAo4yACrSM2NFcq17x/qrgbe01m7ttbVnC0xg4f+6wZxnqKt8FukuEjw7ttmwr5e8AVJAA1JyCwrwveKGAzueDGBUEEHFXQN5klc+bxN4NonkMTDSn3G5tZ0oPffzJ0VFHyyS97RtdYmGjrSyv4au/wgrJu+/7NMaRTscfhrR3oc1x5a3TZPkx97Qur8uS+7Fes0RBY866E1Hz/RT7SOTtJFT267eZ2tIbS7kMTjmw8Kn7zDzOY8FcKiUaCYREVSQiIgC854WvaWvaHNIoQRUEdQV6IgNNvDdzZnkuic+EnOjSC30Ir81ixbs461faJCOOFrWk+Zqt8RW3sfwi7kuCCyikMYBOrjm4+JP00Xvet2R2hmGQHI4muGTmO4OYeDgs1FFu7BB2S8nwvEFrIqcop9Gyfhf8MvTQ8OSnF42yyMlYY5GhzHZEHRaRtRf012xmLEJGvaeykc77SMDUPFDjpXJ2XWqslu6I6J7aTa+y2IHtpO8BXA2hI8akBvmVXtr36Qh1GQVHPET/AOKpy8rZNbZnP7zhiJAr8yTxK/Bs9PUDs3ZpcVwWUJPmi+rg3x2SchsjSwnkcXyND6VW17O/9Q421xBxVbC3Xs46515SOIq7lkOC5atmz80bcTm0pn1CsLdbtfJAAXEuYHYJW8xwePxAHzopi4y4j2JwlD5I6DRfMUgcA5pqCAQRxB0K+lzIMa8rE2aJ8T/dkaWnz4jqNVh7NWx0kOGT+1iJik/M3LF+0KO81KrX7T/09uZJ/wDXax2b+kzATGf2m4m+TVZcqiDYERFUkjL/ALjitcRilH5XClWnmK/TiqyvPYa0QM7MR9tE01Y6P3m/s6jyqrgRTfFPotGTi7RQs9320jA1kx/7Lg71pQeNFlbN7qZ5ZO1tX2beR1A5Nbnn1d6K8ESO2PSLZMs5qpMxLru2Ozxtiibha31J4kniSsoiuRX6ig5lO7zCyB8rbP3GRMEjmAnsxK6uEhmgNDXLmqt2QswJdLIRic4gV1J4/Mrd979tobW0+9JOxo/KxjT+i0XZoTOi+zpQPNSc+XDwU5nao7af5G3XpdrJIHNc2tdKUrXmKqs3wluON3vNKsLC7CA51GkkV5FavtRc/s9HjvNflWtSCP6LlB+DvqIN+4g7vtZika8at1HMcR6LrTYC9/abFG8mrm9xx50pQnqWlq5Imph0zJrVdE7gZy6xPB0BZ9HD6NC7rmLMTXJaKIioAiIgCIiAIiIAiIgC5830XqZLVKwHJlGDwGv8Rcug1zJvTytdpr8b/wDGf0KsumPJEbI0DiMgFaV3N7vuYgRSoWhXZdsbnHs8mvayRg1AqNCD4eqmrJE+zuLKmrmmv6GgyCzSq7PXwqSion1tE1oDgaA8qiq1vZIUiI443fLJT9muoFvaVND7wxVBPUH6qOjaxjWNbqcTj+8VbD7ZcHLVwco7n4Lv3c20yWJrTrE4x+QoW/wuA8ltC0bdK0+zSk/3v/gxbytGT5M8xdBR9/2Dt4Hx1o6mJjvhe04mu8nAKQWl7y74McTbOx2EzVL3coxSvqTTwBURXJLMC17eyPjHYsbHQUfJLmMdM2xNae9nx+S1m1bbPDqG3yB3HuxgeTQ0/NVtfm0bnOc1jqMHdbQkANHL8R5r1u+4LXNH2zISWEVAxBppzzV9y/Aostq5N5D2uDZ3NmZoXNAbIOtNHD0Vm2O1MlY2SNwcxwqCFysy6rVQubG8BmtcqcVZu5farE91mccnVoDweBXL8zQfMI9suuw4uPZcSIi5AIiIDnzfxd7mWkv+46j/AN5gb9WfNalsHaCBIwa1xfL+i6C3k7L+3WYhorIwGg4uadWjrkCOo6rmGVs1im5EVz4OH+uHBWmt0bL4p7JWbdYpw8OxOo8E0jaxz3j1IAqsS/bK+WzkvqCxwcAQKhmYNacc6r1uTaeM5vY4OGoFM/NRF/7QYwWsNGnKgzNPxHTyC4KLs25MsHDs1+c54WmvDT6Lp7czdhhsFSM3Op5NAH+LEqM3d7IS2y0Mo3ug1BIyp8R/CPmaBdUXdY2wxMiYKNYA0eXE9TqtHUf087tmQiIqEhERAF4W62xwsMkrwxg1JP8Aqp6L2JVD7x9sHWicxsJ7NlQwDTiMZ6nUch4qVXbJSbdI2y+97sUbsEEYcebzTzwjh4kKMu3e9NLUtgjcBqAHA+XeP0VORWaR0oIBNT45Keu2zSWWUyYThdqOI600PguOTLJfFI04sEZdl77L7wbNbCG17OQ5AOIIJ5A8+hAK25coXu50cotEWWL3gNCedOoVw7BbRWi8omw9t2bWNq94zmc2tMIJyaRxfmdF1xyWRWuPs45cbxujdbyv4Mf2MDDPP8DdGdZnaMHjmeAVL74bkmjcZZsLnSjGSwENGgIFfho3PjVXtdt3RwMwRMDRqeZPNxObj1KwtqrgZbYHQvpXVrjwdQjPmDWhCumlwcjmDZK93NkbG4gUaWsPXMgH1W13YZXymrmhxGRJIyOR/wBlrO1uxs9jlLSw0BypyrqPiHUea+rHeDxk5rpGuzbTJwPEFc546ZswZ2lRPGQse4GQYBXStPHPhU+awbuJc51TXugtrwbiOXrVeccUksmJ7cDAKYTy1zVlbB7EdrKLTMwiIAYQdX0NRl8Fc89fBMcalb6GfJujXnwb3sNdxgscbXCjn/aOHIuzAPgKDyU+iKzduzIFQe/S8yLS5grk1rfLDiPzeFfioHf9Yy20dpTJwY4npTD9WBWh5/AV/cGzzp52MxDDhEjnEZBuVa+qsp+0VmjLYw86UBLSBktH2FvENc6rqUZQ1GVKinipuWOyGSuTcXvEaDqeQrwWecuaZtww9u6JP2y+4mto6QNxVoCRmtN3Zzllr7Qf3zKcvfz+Tism/wCywOle4SNOEAjCeFNB6L03aWPHJAAM3yg+WMH6NKvgrcRqbrk6XREVjGEREAWpbXbAWa3AlwwSHVwFQTzcOfUUK21FKbXQKDt24mbF9nKzDw7x+hbl6lSNw7jcLg60StoOAq4+lAPqrrRW3/xEUR1x3JDZWYIWUHE6l3if00UiiKrdkhERQAiIgIbbG1GKxTuBocBaD+bu/quYY5DI9x5uPpWg+S6X2+hxWCccgHeQc0n5BcyPPZueOT6eiS+K/Tpj7ZsNx2pjXF1QKGgJ6f1Wff1vZTESXV5D5rWLgjZJ/aONG1OR49RzUs1wAJpk13dB0wnUH0quUqNeNNojrUQ6Gg4jLy0U3uVvMx29jODzTycKfXCoS1SVkJAoCdFKbqrCTerANGvHoDi+jVXTv3sjVL2I6ZREXcwmNb7BHM3BKxr28nCvpyK1qfdzYXGuB440DzT+KpW3IpUmgQF27G2OEhzYsTho55L/AEByHop9ERtvsBERQAtN3lXB7RCJQwPdDXEwiuKM0xCnEigI81uSKYunZDVnIEszIrVIMHZtdkBwpXLyKmbJBiGOOhrqA6leuquDbbdXBayXxUjec8JybX8JAq3wzCr3/wBmrex1I30b0cz/ADD6KJ4lJ7os7Yc2xU0aPbaOeY6989a0/CFcu5XZdzGieQZMqGcsTsnEdAMq8yeS/NkNzjYXiS0vqdaA1cfF1KAeGfVWxZ4GsaGMaGtaKBoFAB0VlGMFx2UnNzlZ6IiKpUIiIAiIgCIiAIiIAiIgCIiA8rVAJGOjdm17S0+BFD9VzJt5s/JZ55A4GgNHGmtK4X+DhTzquoFA7V7MR22Oju7IAQ19AcvhcOLeisqapkp07OX7qlEZGVeJHTmtjsuBzHYZA1rs8JAB8AdaKQv/AHXWmKTE1ji38AL2040oMQ8CF53fs5PQMEMhIyyjeT9FSWOXg74siXbNXtUx7ajRx7o5q5Nz2zuFz7W5pFchXi8gYiOgAp4krC2W3WOL2yWkYGjhUF58KZN8cz4K27NZ2xsaxjQ1rRRoGgASEFDnyVy5XPjweqIik4hERAEREAREQBERAEREAREQBERAEREAREQBERAEREAREQBERAEREAREQBERAEREAREQBERAEREAREQBERAEREAREQBERAEREAREQBERAEREARE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40965" name="Retângulo 2"/>
          <p:cNvSpPr>
            <a:spLocks noChangeArrowheads="1"/>
          </p:cNvSpPr>
          <p:nvPr/>
        </p:nvSpPr>
        <p:spPr bwMode="auto">
          <a:xfrm>
            <a:off x="755650" y="2349500"/>
            <a:ext cx="786765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just" eaLnBrk="1" hangingPunct="1"/>
            <a:r>
              <a:rPr lang="pt-BR" altLang="pt-BR" sz="2800"/>
              <a:t>É um processo contínuo que nunca se dá por terminado, realizando-se através da comunicação, sendo inicialmente pela </a:t>
            </a:r>
            <a:r>
              <a:rPr lang="pt-BR" altLang="pt-BR" sz="2800" b="1"/>
              <a:t>"imitação"</a:t>
            </a:r>
            <a:r>
              <a:rPr lang="pt-BR" altLang="pt-BR" sz="2800"/>
              <a:t> para se tornar mais sociável.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Concluindo...</a:t>
            </a:r>
          </a:p>
        </p:txBody>
      </p:sp>
      <p:sp>
        <p:nvSpPr>
          <p:cNvPr id="41987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...podemos entender a cultura como o conjunto de criações do espírito humano. E sendo assim, compreendemos ainda que, além de criada, ela também é aprendida.</a:t>
            </a:r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047D94D-68BC-4CA0-BEAE-AF5DA0E595F2}" type="slidenum">
              <a:rPr lang="pt-BR" altLang="pt-BR" sz="1400" smtClean="0"/>
              <a:pPr eaLnBrk="1" hangingPunct="1"/>
              <a:t>43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Concluindo...</a:t>
            </a:r>
          </a:p>
        </p:txBody>
      </p:sp>
      <p:sp>
        <p:nvSpPr>
          <p:cNvPr id="43011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Os mais velhos transmitem aos mais novos, na medida em que estes vão definindo seu lugar na sociedade. Não há uma instituição maior que outra na função de transmitir cultura.</a:t>
            </a:r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64B5454-6F2A-4B28-BE01-229877D48B4E}" type="slidenum">
              <a:rPr lang="pt-BR" altLang="pt-BR" sz="1400" smtClean="0"/>
              <a:pPr eaLnBrk="1" hangingPunct="1"/>
              <a:t>44</a:t>
            </a:fld>
            <a:endParaRPr lang="pt-BR" altLang="pt-BR" sz="1400" smtClean="0"/>
          </a:p>
        </p:txBody>
      </p:sp>
      <p:pic>
        <p:nvPicPr>
          <p:cNvPr id="43013" name="Picture 2" descr="http://s2.glbimg.com/b_AEfHQq_TinK-EL90e2lnbftQc=/300x225/s.glbimg.com/jo/g1/f/original/2014/12/01/libr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325"/>
            <a:ext cx="1670050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 descr="https://41.media.tumblr.com/971b3879b0f2e252e05b7316c5f077da/tumblr_inline_nttgqrpedG1tq6lln_5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5013325"/>
            <a:ext cx="1965325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6" descr="http://imgsapp2.correiobraziliense.com.br/app/noticia_127983242361/2014/09/26/449125/20140926120135860622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5013325"/>
            <a:ext cx="1884362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 descr="http://thumbs.dreamstime.com/t/irm%C3%A3os-mais-idosos-e-mais-novos-228006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75" y="4987925"/>
            <a:ext cx="935038" cy="139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017" name="Conector reto 5"/>
          <p:cNvCxnSpPr>
            <a:cxnSpLocks noChangeShapeType="1"/>
          </p:cNvCxnSpPr>
          <p:nvPr/>
        </p:nvCxnSpPr>
        <p:spPr bwMode="auto">
          <a:xfrm>
            <a:off x="0" y="6269038"/>
            <a:ext cx="9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3018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4987925"/>
            <a:ext cx="1706562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Transmissão da Cultura</a:t>
            </a:r>
          </a:p>
        </p:txBody>
      </p:sp>
      <p:sp>
        <p:nvSpPr>
          <p:cNvPr id="44035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2017713"/>
            <a:ext cx="8559800" cy="4114800"/>
          </a:xfrm>
        </p:spPr>
        <p:txBody>
          <a:bodyPr/>
          <a:lstStyle/>
          <a:p>
            <a:pPr algn="just"/>
            <a:endParaRPr lang="pt-BR" altLang="pt-BR" smtClean="0"/>
          </a:p>
          <a:p>
            <a:pPr algn="just"/>
            <a:endParaRPr lang="pt-BR" altLang="pt-BR" smtClean="0"/>
          </a:p>
          <a:p>
            <a:pPr algn="just"/>
            <a:r>
              <a:rPr lang="pt-BR" altLang="pt-BR" smtClean="0"/>
              <a:t>Pode ser transmitida na família, na escola, na comunidade – por meio da iniciativa de organizações governamentais ou não governamentais.  </a:t>
            </a:r>
          </a:p>
        </p:txBody>
      </p:sp>
      <p:sp>
        <p:nvSpPr>
          <p:cNvPr id="4403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0321369-2632-427C-BB61-809DFA1BD77F}" type="slidenum">
              <a:rPr lang="pt-BR" altLang="pt-BR" sz="1400" smtClean="0"/>
              <a:pPr eaLnBrk="1" hangingPunct="1"/>
              <a:t>45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Transmissão da Cultura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288" y="2017713"/>
            <a:ext cx="8559800" cy="4114800"/>
          </a:xfrm>
        </p:spPr>
        <p:txBody>
          <a:bodyPr/>
          <a:lstStyle/>
          <a:p>
            <a:pPr algn="just">
              <a:defRPr/>
            </a:pPr>
            <a:endParaRPr lang="pt-BR" dirty="0" smtClean="0"/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pt-BR" dirty="0" smtClean="0"/>
              <a:t>Nessa </a:t>
            </a:r>
            <a:r>
              <a:rPr lang="pt-BR" dirty="0"/>
              <a:t>transmissão, podem ser utilizados produtos culturais, tais como eventos, festivais, espetáculos e, principalmente, os livros e os diversos tipos de mídia: revistas, jornais, rádio, televisão, internet.</a:t>
            </a:r>
          </a:p>
        </p:txBody>
      </p:sp>
      <p:sp>
        <p:nvSpPr>
          <p:cNvPr id="45060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21619A1-950F-4075-92C4-33CF940899AE}" type="slidenum">
              <a:rPr lang="pt-BR" altLang="pt-BR" sz="1400" smtClean="0"/>
              <a:pPr eaLnBrk="1" hangingPunct="1"/>
              <a:t>46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284538"/>
            <a:ext cx="2052637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Transmissão da Cultura</a:t>
            </a:r>
          </a:p>
        </p:txBody>
      </p:sp>
      <p:sp>
        <p:nvSpPr>
          <p:cNvPr id="46084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Qual instituições você lembra que ajudou a construir seus valores ou cultura?</a:t>
            </a:r>
          </a:p>
        </p:txBody>
      </p:sp>
      <p:sp>
        <p:nvSpPr>
          <p:cNvPr id="46085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F34B8B-EABE-4739-88BD-E5EC013C0193}" type="slidenum">
              <a:rPr lang="pt-BR" altLang="pt-BR" sz="1400" smtClean="0"/>
              <a:pPr eaLnBrk="1" hangingPunct="1"/>
              <a:t>47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Conteúdo 2"/>
          <p:cNvSpPr>
            <a:spLocks noGrp="1"/>
          </p:cNvSpPr>
          <p:nvPr>
            <p:ph idx="1"/>
          </p:nvPr>
        </p:nvSpPr>
        <p:spPr>
          <a:xfrm>
            <a:off x="827088" y="2017713"/>
            <a:ext cx="8128000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É preciso ter o pensamento da cultura como parte da trajetória da raça humana, como a marca registrada pelo homem, porque o ato que gera a cultura é a criação, a invenção, a transformação. </a:t>
            </a:r>
          </a:p>
        </p:txBody>
      </p:sp>
      <p:sp>
        <p:nvSpPr>
          <p:cNvPr id="47107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1D20677-F5AD-43F0-92F8-4C4DFA98311D}" type="slidenum">
              <a:rPr lang="pt-BR" altLang="pt-BR" sz="1400" smtClean="0"/>
              <a:pPr eaLnBrk="1" hangingPunct="1"/>
              <a:t>48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Trabalhar a cultura...</a:t>
            </a:r>
          </a:p>
        </p:txBody>
      </p:sp>
      <p:sp>
        <p:nvSpPr>
          <p:cNvPr id="48131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é trabalhar com a revolução do próprio homem: sua construção, continuidade e percepção. </a:t>
            </a:r>
          </a:p>
          <a:p>
            <a:pPr marL="0" indent="0" algn="just">
              <a:buFont typeface="Wingdings" pitchFamily="2" charset="2"/>
              <a:buNone/>
            </a:pPr>
            <a:endParaRPr lang="pt-BR" altLang="pt-BR" smtClean="0"/>
          </a:p>
          <a:p>
            <a:pPr marL="0" indent="0" algn="just">
              <a:buFont typeface="Wingdings" pitchFamily="2" charset="2"/>
              <a:buNone/>
            </a:pPr>
            <a:r>
              <a:rPr lang="pt-BR" altLang="pt-BR" smtClean="0"/>
              <a:t>A cultura faz com que você se olhe no espelho e se reconheça como o próximo, como o outro, como o diferente, como o igual, trabalhando sempre nas múltiplas possibilidades.</a:t>
            </a:r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EF98181-F396-4036-AD65-E11DC7069045}" type="slidenum">
              <a:rPr lang="pt-BR" altLang="pt-BR" sz="1400" smtClean="0"/>
              <a:pPr eaLnBrk="1" hangingPunct="1"/>
              <a:t>49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na cultura representa o Brasil?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98E06-8609-4ADA-9441-F9418620F432}" type="slidenum">
              <a:rPr lang="pt-BR" altLang="pt-BR" smtClean="0"/>
              <a:pPr>
                <a:defRPr/>
              </a:pPr>
              <a:t>50</a:t>
            </a:fld>
            <a:endParaRPr lang="pt-BR" altLang="pt-BR"/>
          </a:p>
        </p:txBody>
      </p:sp>
      <p:pic>
        <p:nvPicPr>
          <p:cNvPr id="4098" name="Picture 2" descr="http://www.brasilfront.com.br/wp-content/uploads/cultura-do-bras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6192688" cy="501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141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Finalizando...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  <a:defRPr/>
            </a:pPr>
            <a:endParaRPr lang="pt-BR" dirty="0" smtClean="0"/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pt-BR" dirty="0" smtClean="0"/>
              <a:t>Vivemos em </a:t>
            </a:r>
            <a:r>
              <a:rPr lang="pt-BR" dirty="0"/>
              <a:t>uma sociedade homogênea, que há diferenças entre as culturas. Toda produção cultural está sujeita a uma avaliação que depende da posição social do grupo a que ela pertence. </a:t>
            </a:r>
          </a:p>
          <a:p>
            <a:pPr algn="just">
              <a:defRPr/>
            </a:pPr>
            <a:endParaRPr lang="pt-BR" dirty="0"/>
          </a:p>
        </p:txBody>
      </p:sp>
      <p:sp>
        <p:nvSpPr>
          <p:cNvPr id="49156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DFD8FE1-7906-443B-9AE3-3C0FF97CC639}" type="slidenum">
              <a:rPr lang="pt-BR" altLang="pt-BR" sz="1400" smtClean="0"/>
              <a:pPr eaLnBrk="1" hangingPunct="1"/>
              <a:t>51</a:t>
            </a:fld>
            <a:endParaRPr lang="pt-BR" altLang="pt-BR" sz="140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Evolução da cultura!!!</a:t>
            </a:r>
          </a:p>
        </p:txBody>
      </p:sp>
      <p:sp>
        <p:nvSpPr>
          <p:cNvPr id="50179" name="Espaço Reservado para Número de Slid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7ECBF6C-6EA3-4E8D-8979-196ED17F6374}" type="slidenum">
              <a:rPr lang="pt-BR" altLang="pt-BR" sz="1400" smtClean="0"/>
              <a:pPr eaLnBrk="1" hangingPunct="1"/>
              <a:t>52</a:t>
            </a:fld>
            <a:endParaRPr lang="pt-BR" altLang="pt-BR" sz="1400" smtClean="0"/>
          </a:p>
        </p:txBody>
      </p:sp>
      <p:pic>
        <p:nvPicPr>
          <p:cNvPr id="50180" name="Picture 2" descr="http://yedaseveral.com.br/yeda-several/wp-content/uploads/2011/01/3-evolucao-cultural-do-hom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2740025"/>
            <a:ext cx="9148763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4559</TotalTime>
  <Words>1246</Words>
  <Application>Microsoft Office PowerPoint</Application>
  <PresentationFormat>Apresentação na tela (4:3)</PresentationFormat>
  <Paragraphs>200</Paragraphs>
  <Slides>52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52</vt:i4>
      </vt:variant>
    </vt:vector>
  </HeadingPairs>
  <TitlesOfParts>
    <vt:vector size="53" baseType="lpstr">
      <vt:lpstr>Geometrico</vt:lpstr>
      <vt:lpstr>OFICINAS CULTURAIS</vt:lpstr>
      <vt:lpstr>Apresentação do PowerPoint</vt:lpstr>
      <vt:lpstr>A cultura de todos nós</vt:lpstr>
      <vt:lpstr>A cultura de todos nós</vt:lpstr>
      <vt:lpstr>Apresentação do PowerPoint</vt:lpstr>
      <vt:lpstr>Apresentação do PowerPoint</vt:lpstr>
      <vt:lpstr>Apresentação do PowerPoint</vt:lpstr>
      <vt:lpstr>Apresentação do PowerPoint</vt:lpstr>
      <vt:lpstr>  Cultura é tudo o que resulta da criação humana: Podem ser coisas materiais: </vt:lpstr>
      <vt:lpstr>  Cultura é tudo o que resulta da criação humana: Podem ser coisas materiais</vt:lpstr>
      <vt:lpstr>  Cultura é tudo o que resulta da criação humana</vt:lpstr>
      <vt:lpstr>Apresentação do PowerPoint</vt:lpstr>
      <vt:lpstr>Patrimônio material</vt:lpstr>
      <vt:lpstr>Culturas regionais - Nordeste</vt:lpstr>
      <vt:lpstr>Patrimônio material</vt:lpstr>
      <vt:lpstr>Patrimônio imaterial</vt:lpstr>
      <vt:lpstr>Patrimônio Imaterial </vt:lpstr>
      <vt:lpstr>Apresentação do PowerPoint</vt:lpstr>
      <vt:lpstr>Apresentação do PowerPoint</vt:lpstr>
      <vt:lpstr>Cultura Digital  ou   Cibercultura </vt:lpstr>
      <vt:lpstr>Cultura Digital</vt:lpstr>
      <vt:lpstr>Cultura Digital</vt:lpstr>
      <vt:lpstr>Cultura Digital</vt:lpstr>
      <vt:lpstr>Cultura Digital</vt:lpstr>
      <vt:lpstr>Cultura Digital</vt:lpstr>
      <vt:lpstr>Cultura Digital</vt:lpstr>
      <vt:lpstr>Cultura Digital</vt:lpstr>
      <vt:lpstr>CHARGE: Nova pirâmide de Maslow</vt:lpstr>
      <vt:lpstr>REFLEXÃO...</vt:lpstr>
      <vt:lpstr>REFLEXÃO...</vt:lpstr>
      <vt:lpstr>REFLEXÃO...</vt:lpstr>
      <vt:lpstr>O homem e a cultura</vt:lpstr>
      <vt:lpstr>O homem e a cultura</vt:lpstr>
      <vt:lpstr>Cultura e Sociedade</vt:lpstr>
      <vt:lpstr>Cultura e Sociedade</vt:lpstr>
      <vt:lpstr>Cultura e Sociedade</vt:lpstr>
      <vt:lpstr>Cultura e Sociedade</vt:lpstr>
      <vt:lpstr>Cultura e Sociedade</vt:lpstr>
      <vt:lpstr>Cultura e Sociedade</vt:lpstr>
      <vt:lpstr>Socialização</vt:lpstr>
      <vt:lpstr>Socialização</vt:lpstr>
      <vt:lpstr>Socialização</vt:lpstr>
      <vt:lpstr>Concluindo...</vt:lpstr>
      <vt:lpstr>Concluindo...</vt:lpstr>
      <vt:lpstr>Transmissão da Cultura</vt:lpstr>
      <vt:lpstr>Transmissão da Cultura</vt:lpstr>
      <vt:lpstr>Transmissão da Cultura</vt:lpstr>
      <vt:lpstr>Apresentação do PowerPoint</vt:lpstr>
      <vt:lpstr>Trabalhar a cultura...</vt:lpstr>
      <vt:lpstr>O que na cultura representa o Brasil?</vt:lpstr>
      <vt:lpstr>Finalizando...</vt:lpstr>
      <vt:lpstr>Evolução da cultura!!!</vt:lpstr>
    </vt:vector>
  </TitlesOfParts>
  <Company>Chocolates Garoto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Oficinas Culturais</dc:title>
  <dc:creator>Oxnar Tecnologias</dc:creator>
  <cp:lastModifiedBy>Oxnar-4</cp:lastModifiedBy>
  <cp:revision>146</cp:revision>
  <cp:lastPrinted>2001-04-02T21:41:30Z</cp:lastPrinted>
  <dcterms:created xsi:type="dcterms:W3CDTF">2001-02-12T18:59:00Z</dcterms:created>
  <dcterms:modified xsi:type="dcterms:W3CDTF">2015-09-20T02:26:26Z</dcterms:modified>
</cp:coreProperties>
</file>