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1"/>
  </p:notesMasterIdLst>
  <p:sldIdLst>
    <p:sldId id="256" r:id="rId2"/>
    <p:sldId id="318" r:id="rId3"/>
    <p:sldId id="302" r:id="rId4"/>
    <p:sldId id="340" r:id="rId5"/>
    <p:sldId id="344" r:id="rId6"/>
    <p:sldId id="345" r:id="rId7"/>
    <p:sldId id="346" r:id="rId8"/>
    <p:sldId id="358" r:id="rId9"/>
    <p:sldId id="357" r:id="rId10"/>
    <p:sldId id="347" r:id="rId11"/>
    <p:sldId id="349" r:id="rId12"/>
    <p:sldId id="348" r:id="rId13"/>
    <p:sldId id="350" r:id="rId14"/>
    <p:sldId id="351" r:id="rId15"/>
    <p:sldId id="352" r:id="rId16"/>
    <p:sldId id="356" r:id="rId17"/>
    <p:sldId id="359" r:id="rId18"/>
    <p:sldId id="355" r:id="rId19"/>
    <p:sldId id="354" r:id="rId20"/>
    <p:sldId id="360" r:id="rId21"/>
    <p:sldId id="353" r:id="rId22"/>
    <p:sldId id="336" r:id="rId23"/>
    <p:sldId id="337" r:id="rId24"/>
    <p:sldId id="361" r:id="rId25"/>
    <p:sldId id="363" r:id="rId26"/>
    <p:sldId id="362" r:id="rId27"/>
    <p:sldId id="365" r:id="rId28"/>
    <p:sldId id="364" r:id="rId29"/>
    <p:sldId id="368" r:id="rId30"/>
    <p:sldId id="370" r:id="rId31"/>
    <p:sldId id="369" r:id="rId32"/>
    <p:sldId id="367" r:id="rId33"/>
    <p:sldId id="371" r:id="rId34"/>
    <p:sldId id="373" r:id="rId35"/>
    <p:sldId id="372" r:id="rId36"/>
    <p:sldId id="374" r:id="rId37"/>
    <p:sldId id="375" r:id="rId38"/>
    <p:sldId id="376" r:id="rId39"/>
    <p:sldId id="377" r:id="rId40"/>
    <p:sldId id="378" r:id="rId41"/>
    <p:sldId id="379" r:id="rId42"/>
    <p:sldId id="380" r:id="rId43"/>
    <p:sldId id="384" r:id="rId44"/>
    <p:sldId id="385" r:id="rId45"/>
    <p:sldId id="386" r:id="rId46"/>
    <p:sldId id="387" r:id="rId47"/>
    <p:sldId id="388" r:id="rId48"/>
    <p:sldId id="389" r:id="rId49"/>
    <p:sldId id="390" r:id="rId50"/>
    <p:sldId id="391" r:id="rId51"/>
    <p:sldId id="395" r:id="rId52"/>
    <p:sldId id="392" r:id="rId53"/>
    <p:sldId id="393" r:id="rId54"/>
    <p:sldId id="394" r:id="rId55"/>
    <p:sldId id="381" r:id="rId56"/>
    <p:sldId id="382" r:id="rId57"/>
    <p:sldId id="366" r:id="rId58"/>
    <p:sldId id="333" r:id="rId59"/>
    <p:sldId id="322" r:id="rId60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6" d="100"/>
          <a:sy n="116" d="100"/>
        </p:scale>
        <p:origin x="510" y="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AFC3D3-5DD7-4A0D-B4AB-FEF2F70A2F9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8C89306-6023-4534-8366-CA2C5AA942F4}">
      <dgm:prSet phldrT="[Texto]" custT="1"/>
      <dgm:spPr>
        <a:solidFill>
          <a:schemeClr val="bg2"/>
        </a:solidFill>
      </dgm:spPr>
      <dgm:t>
        <a:bodyPr/>
        <a:lstStyle/>
        <a:p>
          <a:pPr algn="ctr"/>
          <a:r>
            <a:rPr lang="pt-BR" sz="2000" dirty="0" smtClean="0"/>
            <a:t>Todas as manifestações artísticas realizadas por um computador </a:t>
          </a:r>
          <a:endParaRPr lang="pt-BR" sz="2000" dirty="0"/>
        </a:p>
      </dgm:t>
    </dgm:pt>
    <dgm:pt modelId="{4F4662EB-3334-44EF-8E07-B5CE0E284376}" type="parTrans" cxnId="{FB03B56B-56C3-46FA-A152-7CFD3D9DFC57}">
      <dgm:prSet/>
      <dgm:spPr/>
      <dgm:t>
        <a:bodyPr/>
        <a:lstStyle/>
        <a:p>
          <a:endParaRPr lang="pt-BR"/>
        </a:p>
      </dgm:t>
    </dgm:pt>
    <dgm:pt modelId="{8F442399-FA87-407A-B141-ECA4BF5B2588}" type="sibTrans" cxnId="{FB03B56B-56C3-46FA-A152-7CFD3D9DFC57}">
      <dgm:prSet/>
      <dgm:spPr/>
      <dgm:t>
        <a:bodyPr/>
        <a:lstStyle/>
        <a:p>
          <a:endParaRPr lang="pt-BR"/>
        </a:p>
      </dgm:t>
    </dgm:pt>
    <dgm:pt modelId="{50EE3FF9-0E1D-4894-9521-433D3E362414}">
      <dgm:prSet phldrT="[Texto]" custT="1"/>
      <dgm:spPr>
        <a:solidFill>
          <a:schemeClr val="bg2"/>
        </a:solidFill>
      </dgm:spPr>
      <dgm:t>
        <a:bodyPr/>
        <a:lstStyle/>
        <a:p>
          <a:r>
            <a:rPr lang="pt-BR" sz="2000" dirty="0" smtClean="0"/>
            <a:t>A arte digital combina conceitos e aspectos da história da arte, da ciência e da tecnologia</a:t>
          </a:r>
          <a:endParaRPr lang="pt-BR" sz="2000" dirty="0"/>
        </a:p>
      </dgm:t>
    </dgm:pt>
    <dgm:pt modelId="{C92A6462-DD88-4DE1-B2C2-4AD3128BEBBE}" type="parTrans" cxnId="{C977029F-D90F-4B68-9236-3216D00A5719}">
      <dgm:prSet/>
      <dgm:spPr/>
      <dgm:t>
        <a:bodyPr/>
        <a:lstStyle/>
        <a:p>
          <a:endParaRPr lang="pt-BR"/>
        </a:p>
      </dgm:t>
    </dgm:pt>
    <dgm:pt modelId="{0918F3C0-9FFB-4026-A8D0-3C2127FD031C}" type="sibTrans" cxnId="{C977029F-D90F-4B68-9236-3216D00A5719}">
      <dgm:prSet/>
      <dgm:spPr/>
      <dgm:t>
        <a:bodyPr/>
        <a:lstStyle/>
        <a:p>
          <a:endParaRPr lang="pt-BR"/>
        </a:p>
      </dgm:t>
    </dgm:pt>
    <dgm:pt modelId="{AF16E70F-18F3-4F4E-AA7C-6C2B8AE2DED3}">
      <dgm:prSet phldrT="[Texto]" custT="1"/>
      <dgm:spPr>
        <a:solidFill>
          <a:schemeClr val="bg2"/>
        </a:solidFill>
      </dgm:spPr>
      <dgm:t>
        <a:bodyPr/>
        <a:lstStyle/>
        <a:p>
          <a:pPr algn="ctr"/>
          <a:r>
            <a:rPr lang="pt-BR" sz="2000" dirty="0" smtClean="0"/>
            <a:t>A produção digital é vista como arte quando conceitualmente se utilizam as possibilidades do computador ou da internet com um resultado que não seria alcançável por outros meios</a:t>
          </a:r>
          <a:endParaRPr lang="pt-BR" sz="2000" dirty="0"/>
        </a:p>
      </dgm:t>
    </dgm:pt>
    <dgm:pt modelId="{C74CE7D6-27FE-43FA-A7D4-663AE004F9E7}" type="parTrans" cxnId="{16977E97-E69B-4551-83DD-AD85E83088D8}">
      <dgm:prSet/>
      <dgm:spPr/>
      <dgm:t>
        <a:bodyPr/>
        <a:lstStyle/>
        <a:p>
          <a:endParaRPr lang="pt-BR"/>
        </a:p>
      </dgm:t>
    </dgm:pt>
    <dgm:pt modelId="{EE3FF8FB-B249-4438-AD4E-70A69F4B0A0D}" type="sibTrans" cxnId="{16977E97-E69B-4551-83DD-AD85E83088D8}">
      <dgm:prSet/>
      <dgm:spPr/>
      <dgm:t>
        <a:bodyPr/>
        <a:lstStyle/>
        <a:p>
          <a:endParaRPr lang="pt-BR"/>
        </a:p>
      </dgm:t>
    </dgm:pt>
    <dgm:pt modelId="{0630183C-8858-4CE0-AF26-169AF1099ED0}" type="pres">
      <dgm:prSet presAssocID="{B2AFC3D3-5DD7-4A0D-B4AB-FEF2F70A2F9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84B3531-8BD7-4421-ADA6-EE5D62AF9FC8}" type="pres">
      <dgm:prSet presAssocID="{48C89306-6023-4534-8366-CA2C5AA942F4}" presName="parentLin" presStyleCnt="0"/>
      <dgm:spPr/>
    </dgm:pt>
    <dgm:pt modelId="{175E1973-5676-4E8C-BC4D-AC6F7AEA9BA1}" type="pres">
      <dgm:prSet presAssocID="{48C89306-6023-4534-8366-CA2C5AA942F4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71C2E567-8990-4055-AB25-74B0C4D2D6F4}" type="pres">
      <dgm:prSet presAssocID="{48C89306-6023-4534-8366-CA2C5AA942F4}" presName="parentText" presStyleLbl="node1" presStyleIdx="0" presStyleCnt="3" custScaleX="154476" custScaleY="308918" custLinFactY="100000" custLinFactNeighborX="-73542" custLinFactNeighborY="118825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5031EF7-FA0C-44CB-B5F7-00F55A534EFE}" type="pres">
      <dgm:prSet presAssocID="{48C89306-6023-4534-8366-CA2C5AA942F4}" presName="negativeSpace" presStyleCnt="0"/>
      <dgm:spPr/>
    </dgm:pt>
    <dgm:pt modelId="{6DED997D-558F-42DC-869B-DF4FD34DFDD4}" type="pres">
      <dgm:prSet presAssocID="{48C89306-6023-4534-8366-CA2C5AA942F4}" presName="childText" presStyleLbl="conFgAcc1" presStyleIdx="0" presStyleCnt="3" custScaleY="446483" custLinFactY="-77222" custLinFactNeighborX="533" custLinFactNeighborY="-100000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pt-BR"/>
        </a:p>
      </dgm:t>
    </dgm:pt>
    <dgm:pt modelId="{35646D65-39FA-46B1-889C-CD7E3A43A13E}" type="pres">
      <dgm:prSet presAssocID="{8F442399-FA87-407A-B141-ECA4BF5B2588}" presName="spaceBetweenRectangles" presStyleCnt="0"/>
      <dgm:spPr/>
    </dgm:pt>
    <dgm:pt modelId="{DD2DB135-5D5E-4C4F-8341-C98B29C19E8C}" type="pres">
      <dgm:prSet presAssocID="{50EE3FF9-0E1D-4894-9521-433D3E362414}" presName="parentLin" presStyleCnt="0"/>
      <dgm:spPr/>
    </dgm:pt>
    <dgm:pt modelId="{B22F814C-5B80-4908-B4A9-147559437277}" type="pres">
      <dgm:prSet presAssocID="{50EE3FF9-0E1D-4894-9521-433D3E362414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216A63CC-2DEE-4012-AA8B-9095A5BB8C4B}" type="pres">
      <dgm:prSet presAssocID="{50EE3FF9-0E1D-4894-9521-433D3E362414}" presName="parentText" presStyleLbl="node1" presStyleIdx="1" presStyleCnt="3" custScaleX="157296" custScaleY="347060" custLinFactY="57373" custLinFactNeighborX="-8178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04520D6-1059-42FF-A56A-845DCF6E21C4}" type="pres">
      <dgm:prSet presAssocID="{50EE3FF9-0E1D-4894-9521-433D3E362414}" presName="negativeSpace" presStyleCnt="0"/>
      <dgm:spPr/>
    </dgm:pt>
    <dgm:pt modelId="{AA0D8125-4CCE-4177-B0A4-88E01B0073D0}" type="pres">
      <dgm:prSet presAssocID="{50EE3FF9-0E1D-4894-9521-433D3E362414}" presName="childText" presStyleLbl="conFgAcc1" presStyleIdx="1" presStyleCnt="3" custScaleY="555386" custLinFactY="-77945" custLinFactNeighborX="266" custLinFactNeighborY="-100000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pt-BR"/>
        </a:p>
      </dgm:t>
    </dgm:pt>
    <dgm:pt modelId="{9DE6DCFB-2087-4B09-9A6E-09275FF8D154}" type="pres">
      <dgm:prSet presAssocID="{0918F3C0-9FFB-4026-A8D0-3C2127FD031C}" presName="spaceBetweenRectangles" presStyleCnt="0"/>
      <dgm:spPr/>
    </dgm:pt>
    <dgm:pt modelId="{0D2FECEA-10B1-4131-9EEB-700EAA31DD1B}" type="pres">
      <dgm:prSet presAssocID="{AF16E70F-18F3-4F4E-AA7C-6C2B8AE2DED3}" presName="parentLin" presStyleCnt="0"/>
      <dgm:spPr/>
    </dgm:pt>
    <dgm:pt modelId="{5A0E3B62-9312-4884-A14F-499BA45D491E}" type="pres">
      <dgm:prSet presAssocID="{AF16E70F-18F3-4F4E-AA7C-6C2B8AE2DED3}" presName="parentLeftMargin" presStyleLbl="node1" presStyleIdx="1" presStyleCnt="3"/>
      <dgm:spPr/>
      <dgm:t>
        <a:bodyPr/>
        <a:lstStyle/>
        <a:p>
          <a:endParaRPr lang="pt-BR"/>
        </a:p>
      </dgm:t>
    </dgm:pt>
    <dgm:pt modelId="{8533C77B-A3DA-4697-AD11-85127F436F27}" type="pres">
      <dgm:prSet presAssocID="{AF16E70F-18F3-4F4E-AA7C-6C2B8AE2DED3}" presName="parentText" presStyleLbl="node1" presStyleIdx="2" presStyleCnt="3" custScaleX="142857" custScaleY="680205" custLinFactNeighborX="-81957" custLinFactNeighborY="-20049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8E830CEA-7DE3-4A96-B76B-1D5DF9D912E8}" type="pres">
      <dgm:prSet presAssocID="{AF16E70F-18F3-4F4E-AA7C-6C2B8AE2DED3}" presName="negativeSpace" presStyleCnt="0"/>
      <dgm:spPr/>
    </dgm:pt>
    <dgm:pt modelId="{58741AD8-DD75-4A58-B4CF-1B228B0CBE72}" type="pres">
      <dgm:prSet presAssocID="{AF16E70F-18F3-4F4E-AA7C-6C2B8AE2DED3}" presName="childText" presStyleLbl="conFgAcc1" presStyleIdx="2" presStyleCnt="3" custScaleY="488151" custLinFactY="-478085" custLinFactNeighborX="2837" custLinFactNeighborY="-500000">
        <dgm:presLayoutVars>
          <dgm:bulletEnabled val="1"/>
        </dgm:presLayoutVars>
      </dgm:prSet>
      <dgm:spPr>
        <a:noFill/>
        <a:ln>
          <a:noFill/>
        </a:ln>
      </dgm:spPr>
      <dgm:t>
        <a:bodyPr/>
        <a:lstStyle/>
        <a:p>
          <a:endParaRPr lang="pt-BR"/>
        </a:p>
      </dgm:t>
    </dgm:pt>
  </dgm:ptLst>
  <dgm:cxnLst>
    <dgm:cxn modelId="{5607C9C1-34BD-482B-875B-D129A30EC76D}" type="presOf" srcId="{50EE3FF9-0E1D-4894-9521-433D3E362414}" destId="{B22F814C-5B80-4908-B4A9-147559437277}" srcOrd="0" destOrd="0" presId="urn:microsoft.com/office/officeart/2005/8/layout/list1"/>
    <dgm:cxn modelId="{10494D30-F809-4287-9872-09ADD70D65D8}" type="presOf" srcId="{48C89306-6023-4534-8366-CA2C5AA942F4}" destId="{71C2E567-8990-4055-AB25-74B0C4D2D6F4}" srcOrd="1" destOrd="0" presId="urn:microsoft.com/office/officeart/2005/8/layout/list1"/>
    <dgm:cxn modelId="{FB03B56B-56C3-46FA-A152-7CFD3D9DFC57}" srcId="{B2AFC3D3-5DD7-4A0D-B4AB-FEF2F70A2F97}" destId="{48C89306-6023-4534-8366-CA2C5AA942F4}" srcOrd="0" destOrd="0" parTransId="{4F4662EB-3334-44EF-8E07-B5CE0E284376}" sibTransId="{8F442399-FA87-407A-B141-ECA4BF5B2588}"/>
    <dgm:cxn modelId="{A6C0B046-9DCF-4937-92C9-18F772DA2003}" type="presOf" srcId="{AF16E70F-18F3-4F4E-AA7C-6C2B8AE2DED3}" destId="{5A0E3B62-9312-4884-A14F-499BA45D491E}" srcOrd="0" destOrd="0" presId="urn:microsoft.com/office/officeart/2005/8/layout/list1"/>
    <dgm:cxn modelId="{16977E97-E69B-4551-83DD-AD85E83088D8}" srcId="{B2AFC3D3-5DD7-4A0D-B4AB-FEF2F70A2F97}" destId="{AF16E70F-18F3-4F4E-AA7C-6C2B8AE2DED3}" srcOrd="2" destOrd="0" parTransId="{C74CE7D6-27FE-43FA-A7D4-663AE004F9E7}" sibTransId="{EE3FF8FB-B249-4438-AD4E-70A69F4B0A0D}"/>
    <dgm:cxn modelId="{39400AF1-98A4-469E-9266-123A6F5CC9B4}" type="presOf" srcId="{48C89306-6023-4534-8366-CA2C5AA942F4}" destId="{175E1973-5676-4E8C-BC4D-AC6F7AEA9BA1}" srcOrd="0" destOrd="0" presId="urn:microsoft.com/office/officeart/2005/8/layout/list1"/>
    <dgm:cxn modelId="{319B660B-27EA-48D1-9BE7-09DA882EA10E}" type="presOf" srcId="{50EE3FF9-0E1D-4894-9521-433D3E362414}" destId="{216A63CC-2DEE-4012-AA8B-9095A5BB8C4B}" srcOrd="1" destOrd="0" presId="urn:microsoft.com/office/officeart/2005/8/layout/list1"/>
    <dgm:cxn modelId="{2CDCA3B7-9320-43DC-AA97-C4E1C0759ABC}" type="presOf" srcId="{B2AFC3D3-5DD7-4A0D-B4AB-FEF2F70A2F97}" destId="{0630183C-8858-4CE0-AF26-169AF1099ED0}" srcOrd="0" destOrd="0" presId="urn:microsoft.com/office/officeart/2005/8/layout/list1"/>
    <dgm:cxn modelId="{59B36F43-FAB6-4DF6-AE09-1E0C3A12E3BA}" type="presOf" srcId="{AF16E70F-18F3-4F4E-AA7C-6C2B8AE2DED3}" destId="{8533C77B-A3DA-4697-AD11-85127F436F27}" srcOrd="1" destOrd="0" presId="urn:microsoft.com/office/officeart/2005/8/layout/list1"/>
    <dgm:cxn modelId="{C977029F-D90F-4B68-9236-3216D00A5719}" srcId="{B2AFC3D3-5DD7-4A0D-B4AB-FEF2F70A2F97}" destId="{50EE3FF9-0E1D-4894-9521-433D3E362414}" srcOrd="1" destOrd="0" parTransId="{C92A6462-DD88-4DE1-B2C2-4AD3128BEBBE}" sibTransId="{0918F3C0-9FFB-4026-A8D0-3C2127FD031C}"/>
    <dgm:cxn modelId="{3300A074-59AD-40AF-90FB-8142C4D6A1FC}" type="presParOf" srcId="{0630183C-8858-4CE0-AF26-169AF1099ED0}" destId="{D84B3531-8BD7-4421-ADA6-EE5D62AF9FC8}" srcOrd="0" destOrd="0" presId="urn:microsoft.com/office/officeart/2005/8/layout/list1"/>
    <dgm:cxn modelId="{26851D5C-7B36-4892-8984-4F3904689FEB}" type="presParOf" srcId="{D84B3531-8BD7-4421-ADA6-EE5D62AF9FC8}" destId="{175E1973-5676-4E8C-BC4D-AC6F7AEA9BA1}" srcOrd="0" destOrd="0" presId="urn:microsoft.com/office/officeart/2005/8/layout/list1"/>
    <dgm:cxn modelId="{80A8E697-5282-47C2-A684-BF2417B92087}" type="presParOf" srcId="{D84B3531-8BD7-4421-ADA6-EE5D62AF9FC8}" destId="{71C2E567-8990-4055-AB25-74B0C4D2D6F4}" srcOrd="1" destOrd="0" presId="urn:microsoft.com/office/officeart/2005/8/layout/list1"/>
    <dgm:cxn modelId="{933A41FB-0BB3-47D1-AB7E-E505254F2FAC}" type="presParOf" srcId="{0630183C-8858-4CE0-AF26-169AF1099ED0}" destId="{45031EF7-FA0C-44CB-B5F7-00F55A534EFE}" srcOrd="1" destOrd="0" presId="urn:microsoft.com/office/officeart/2005/8/layout/list1"/>
    <dgm:cxn modelId="{A53BC430-9CBA-459E-98BA-5D0894152C63}" type="presParOf" srcId="{0630183C-8858-4CE0-AF26-169AF1099ED0}" destId="{6DED997D-558F-42DC-869B-DF4FD34DFDD4}" srcOrd="2" destOrd="0" presId="urn:microsoft.com/office/officeart/2005/8/layout/list1"/>
    <dgm:cxn modelId="{E9BAE975-B494-4C7B-980D-94C2F2BCC285}" type="presParOf" srcId="{0630183C-8858-4CE0-AF26-169AF1099ED0}" destId="{35646D65-39FA-46B1-889C-CD7E3A43A13E}" srcOrd="3" destOrd="0" presId="urn:microsoft.com/office/officeart/2005/8/layout/list1"/>
    <dgm:cxn modelId="{AFE0DDD8-AE81-4DDB-9311-334768963E2E}" type="presParOf" srcId="{0630183C-8858-4CE0-AF26-169AF1099ED0}" destId="{DD2DB135-5D5E-4C4F-8341-C98B29C19E8C}" srcOrd="4" destOrd="0" presId="urn:microsoft.com/office/officeart/2005/8/layout/list1"/>
    <dgm:cxn modelId="{EAE3BB13-D3D2-44E1-BE36-03194BF8C708}" type="presParOf" srcId="{DD2DB135-5D5E-4C4F-8341-C98B29C19E8C}" destId="{B22F814C-5B80-4908-B4A9-147559437277}" srcOrd="0" destOrd="0" presId="urn:microsoft.com/office/officeart/2005/8/layout/list1"/>
    <dgm:cxn modelId="{DE9C6D6F-C4DD-492D-AD41-0D23A68F4C43}" type="presParOf" srcId="{DD2DB135-5D5E-4C4F-8341-C98B29C19E8C}" destId="{216A63CC-2DEE-4012-AA8B-9095A5BB8C4B}" srcOrd="1" destOrd="0" presId="urn:microsoft.com/office/officeart/2005/8/layout/list1"/>
    <dgm:cxn modelId="{9B28F252-35BE-469D-AF7E-CD09C9572CB9}" type="presParOf" srcId="{0630183C-8858-4CE0-AF26-169AF1099ED0}" destId="{204520D6-1059-42FF-A56A-845DCF6E21C4}" srcOrd="5" destOrd="0" presId="urn:microsoft.com/office/officeart/2005/8/layout/list1"/>
    <dgm:cxn modelId="{0A1DAA0E-3196-4BA5-9461-5F7FB601D3A6}" type="presParOf" srcId="{0630183C-8858-4CE0-AF26-169AF1099ED0}" destId="{AA0D8125-4CCE-4177-B0A4-88E01B0073D0}" srcOrd="6" destOrd="0" presId="urn:microsoft.com/office/officeart/2005/8/layout/list1"/>
    <dgm:cxn modelId="{19D793BD-96B1-4B61-A98F-762B0EFA4E12}" type="presParOf" srcId="{0630183C-8858-4CE0-AF26-169AF1099ED0}" destId="{9DE6DCFB-2087-4B09-9A6E-09275FF8D154}" srcOrd="7" destOrd="0" presId="urn:microsoft.com/office/officeart/2005/8/layout/list1"/>
    <dgm:cxn modelId="{16257B10-962F-45F4-9FAE-9375EC39DDB3}" type="presParOf" srcId="{0630183C-8858-4CE0-AF26-169AF1099ED0}" destId="{0D2FECEA-10B1-4131-9EEB-700EAA31DD1B}" srcOrd="8" destOrd="0" presId="urn:microsoft.com/office/officeart/2005/8/layout/list1"/>
    <dgm:cxn modelId="{E39C2042-31D3-4380-84CF-BB43A2BD887D}" type="presParOf" srcId="{0D2FECEA-10B1-4131-9EEB-700EAA31DD1B}" destId="{5A0E3B62-9312-4884-A14F-499BA45D491E}" srcOrd="0" destOrd="0" presId="urn:microsoft.com/office/officeart/2005/8/layout/list1"/>
    <dgm:cxn modelId="{4BEF58F2-7293-4557-993F-BDDAA290F4C1}" type="presParOf" srcId="{0D2FECEA-10B1-4131-9EEB-700EAA31DD1B}" destId="{8533C77B-A3DA-4697-AD11-85127F436F27}" srcOrd="1" destOrd="0" presId="urn:microsoft.com/office/officeart/2005/8/layout/list1"/>
    <dgm:cxn modelId="{7C974D42-C689-4DAE-AD89-6A88802AF6A4}" type="presParOf" srcId="{0630183C-8858-4CE0-AF26-169AF1099ED0}" destId="{8E830CEA-7DE3-4A96-B76B-1D5DF9D912E8}" srcOrd="9" destOrd="0" presId="urn:microsoft.com/office/officeart/2005/8/layout/list1"/>
    <dgm:cxn modelId="{63957A89-ADE9-4F2C-A6E2-48547CD819B6}" type="presParOf" srcId="{0630183C-8858-4CE0-AF26-169AF1099ED0}" destId="{58741AD8-DD75-4A58-B4CF-1B228B0CBE7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D997D-558F-42DC-869B-DF4FD34DFDD4}">
      <dsp:nvSpPr>
        <dsp:cNvPr id="0" name=""/>
        <dsp:cNvSpPr/>
      </dsp:nvSpPr>
      <dsp:spPr>
        <a:xfrm>
          <a:off x="0" y="478196"/>
          <a:ext cx="9123708" cy="67508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C2E567-8990-4055-AB25-74B0C4D2D6F4}">
      <dsp:nvSpPr>
        <dsp:cNvPr id="0" name=""/>
        <dsp:cNvSpPr/>
      </dsp:nvSpPr>
      <dsp:spPr>
        <a:xfrm>
          <a:off x="106671" y="556343"/>
          <a:ext cx="8719248" cy="547155"/>
        </a:xfrm>
        <a:prstGeom prst="round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98" tIns="0" rIns="24139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Todas as manifestações artísticas realizadas por um computador </a:t>
          </a:r>
          <a:endParaRPr lang="pt-BR" sz="2000" kern="1200" dirty="0"/>
        </a:p>
      </dsp:txBody>
      <dsp:txXfrm>
        <a:off x="133381" y="583053"/>
        <a:ext cx="8665828" cy="493735"/>
      </dsp:txXfrm>
    </dsp:sp>
    <dsp:sp modelId="{AA0D8125-4CCE-4177-B0A4-88E01B0073D0}">
      <dsp:nvSpPr>
        <dsp:cNvPr id="0" name=""/>
        <dsp:cNvSpPr/>
      </dsp:nvSpPr>
      <dsp:spPr>
        <a:xfrm>
          <a:off x="0" y="1710738"/>
          <a:ext cx="9123708" cy="83974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A63CC-2DEE-4012-AA8B-9095A5BB8C4B}">
      <dsp:nvSpPr>
        <dsp:cNvPr id="0" name=""/>
        <dsp:cNvSpPr/>
      </dsp:nvSpPr>
      <dsp:spPr>
        <a:xfrm>
          <a:off x="72155" y="1613577"/>
          <a:ext cx="8721454" cy="614712"/>
        </a:xfrm>
        <a:prstGeom prst="round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98" tIns="0" rIns="24139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A arte digital combina conceitos e aspectos da história da arte, da ciência e da tecnologia</a:t>
          </a:r>
          <a:endParaRPr lang="pt-BR" sz="2000" kern="1200" dirty="0"/>
        </a:p>
      </dsp:txBody>
      <dsp:txXfrm>
        <a:off x="102163" y="1643585"/>
        <a:ext cx="8661438" cy="554696"/>
      </dsp:txXfrm>
    </dsp:sp>
    <dsp:sp modelId="{58741AD8-DD75-4A58-B4CF-1B228B0CBE72}">
      <dsp:nvSpPr>
        <dsp:cNvPr id="0" name=""/>
        <dsp:cNvSpPr/>
      </dsp:nvSpPr>
      <dsp:spPr>
        <a:xfrm>
          <a:off x="0" y="2683689"/>
          <a:ext cx="9123708" cy="73808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33C77B-A3DA-4697-AD11-85127F436F27}">
      <dsp:nvSpPr>
        <dsp:cNvPr id="0" name=""/>
        <dsp:cNvSpPr/>
      </dsp:nvSpPr>
      <dsp:spPr>
        <a:xfrm>
          <a:off x="78370" y="2697624"/>
          <a:ext cx="8687115" cy="1204779"/>
        </a:xfrm>
        <a:prstGeom prst="roundRect">
          <a:avLst/>
        </a:prstGeom>
        <a:solidFill>
          <a:schemeClr val="bg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98" tIns="0" rIns="241398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kern="1200" dirty="0" smtClean="0"/>
            <a:t>A produção digital é vista como arte quando conceitualmente se utilizam as possibilidades do computador ou da internet com um resultado que não seria alcançável por outros meios</a:t>
          </a:r>
          <a:endParaRPr lang="pt-BR" sz="2000" kern="1200" dirty="0"/>
        </a:p>
      </dsp:txBody>
      <dsp:txXfrm>
        <a:off x="137182" y="2756436"/>
        <a:ext cx="8569491" cy="1087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89448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13316" name="Picture 4" descr="http://www.influx.com.br/imgblog/image/jinx_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88" y="0"/>
            <a:ext cx="624034" cy="9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5" name="Picture 2" descr="http://2.bp.blogspot.com/_auCYPlnepXo/S9iFviJBWrI/AAAAAAAAABg/W_Cd9F3Xacg/s1600/monalisa_samara-lis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30" y="-18515"/>
            <a:ext cx="615207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4" name="Picture 2" descr="http://2.bp.blogspot.com/_auCYPlnepXo/S9iFviJBWrI/AAAAAAAAABg/W_Cd9F3Xacg/s1600/monalisa_samara-lis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030" y="-18515"/>
            <a:ext cx="615207" cy="9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3" name="Picture 4" descr="http://www.influx.com.br/imgblog/image/jinx_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88" y="0"/>
            <a:ext cx="624034" cy="9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6" name="Picture 4" descr="http://www.influx.com.br/imgblog/image/jinx_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88" y="0"/>
            <a:ext cx="624034" cy="9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www.oxnar.com.br/2015/profuncionario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gi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theledreview.com/wp-content/uploads/2013/12/LED-Hi-tech-cmpus-Studio-drift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47" y="28181"/>
            <a:ext cx="9152747" cy="682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11559" y="2852738"/>
            <a:ext cx="8137153" cy="3079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/>
              <a:t>INFORMÁTICA </a:t>
            </a:r>
          </a:p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/>
              <a:t>APLICADA AS ARTES</a:t>
            </a:r>
          </a:p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/>
              <a:t>(aula 02)</a:t>
            </a:r>
            <a:endParaRPr lang="pt-BR" sz="4800" dirty="0"/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708400" y="6165850"/>
            <a:ext cx="5040313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>
                <a:solidFill>
                  <a:srgbClr val="000000"/>
                </a:solidFill>
              </a:rPr>
              <a:t>Prof. André Aparecido da Silva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 smtClean="0">
                <a:solidFill>
                  <a:srgbClr val="000000"/>
                </a:solidFill>
                <a:hlinkClick r:id="rId4"/>
              </a:rPr>
              <a:t>www.oxnar.com.br/2015/profuncionario</a:t>
            </a:r>
            <a:r>
              <a:rPr lang="pt-BR" sz="1100" dirty="0" smtClean="0">
                <a:solidFill>
                  <a:srgbClr val="000000"/>
                </a:solidFill>
              </a:rPr>
              <a:t>  </a:t>
            </a:r>
            <a:endParaRPr lang="pt-BR" sz="1100" dirty="0">
              <a:solidFill>
                <a:srgbClr val="000000"/>
              </a:solidFill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>
          <a:xfrm>
            <a:off x="8610218" y="6165850"/>
            <a:ext cx="360039" cy="5730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  <p:pic>
        <p:nvPicPr>
          <p:cNvPr id="8" name="Picture 4" descr="http://www.influx.com.br/imgblog/image/jinx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220" y="28181"/>
            <a:ext cx="624034" cy="9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1963" y="2852936"/>
            <a:ext cx="8226425" cy="1433512"/>
          </a:xfrm>
        </p:spPr>
        <p:txBody>
          <a:bodyPr/>
          <a:lstStyle/>
          <a:p>
            <a:r>
              <a:rPr lang="pt-BR" sz="2800" dirty="0"/>
              <a:t>CHEGAMOS AO MÓDULO 16 -  </a:t>
            </a:r>
            <a:r>
              <a:rPr lang="pt-BR" sz="2800" dirty="0" smtClean="0"/>
              <a:t>AULA 02</a:t>
            </a:r>
            <a:endParaRPr lang="pt-BR" sz="2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77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60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323528" y="128789"/>
            <a:ext cx="9641898" cy="1293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kern="0" dirty="0" smtClean="0"/>
              <a:t>arte digital</a:t>
            </a:r>
            <a:br>
              <a:rPr lang="pt-BR" kern="0" dirty="0" smtClean="0"/>
            </a:br>
            <a:r>
              <a:rPr lang="pt-BR" sz="2400" kern="0" dirty="0" smtClean="0"/>
              <a:t>alguns aspectos</a:t>
            </a:r>
            <a:endParaRPr lang="pt-BR" sz="2400" kern="0" dirty="0"/>
          </a:p>
        </p:txBody>
      </p:sp>
      <p:graphicFrame>
        <p:nvGraphicFramePr>
          <p:cNvPr id="6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437001"/>
              </p:ext>
            </p:extLst>
          </p:nvPr>
        </p:nvGraphicFramePr>
        <p:xfrm>
          <a:off x="107504" y="1772816"/>
          <a:ext cx="9123708" cy="475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61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827584" y="2636912"/>
            <a:ext cx="74888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tx1"/>
                </a:solidFill>
              </a:rPr>
              <a:t>Arte em constante metamorfose.</a:t>
            </a:r>
            <a:endParaRPr lang="pt-BR" sz="4800" dirty="0">
              <a:solidFill>
                <a:schemeClr val="tx1"/>
              </a:solidFill>
            </a:endParaRPr>
          </a:p>
        </p:txBody>
      </p:sp>
      <p:pic>
        <p:nvPicPr>
          <p:cNvPr id="22530" name="Picture 2" descr="http://www.ecult.com.br/wp-content/uploads/2012/12/cinelandia4_Fabio-Nage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309" y="5445224"/>
            <a:ext cx="2556218" cy="143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4.bp.blogspot.com/-gGKiOWmEkcQ/TVMv5q3iYgI/AAAAAAAAAws/a-sJ9K2jMgs/s1600/Metamorfose+de+Narciso+-+Salvador+Dal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7634"/>
            <a:ext cx="2316386" cy="145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s://www.revistabemmulher.com.br/files/materias/11862/0R2A76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445224"/>
            <a:ext cx="2113494" cy="140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www.influx.com.br/imgblog/image/jinx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220" y="28181"/>
            <a:ext cx="624034" cy="9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52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1259632" y="3284984"/>
            <a:ext cx="68788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600" dirty="0">
                <a:solidFill>
                  <a:schemeClr val="tx1"/>
                </a:solidFill>
              </a:rPr>
              <a:t>Técnicas de reprodução artística</a:t>
            </a:r>
          </a:p>
        </p:txBody>
      </p:sp>
      <p:pic>
        <p:nvPicPr>
          <p:cNvPr id="4" name="Picture 4" descr="http://www.influx.com.br/imgblog/image/jinx_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220" y="28181"/>
            <a:ext cx="624034" cy="9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29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GRAVURA</a:t>
            </a:r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  <p:sp>
        <p:nvSpPr>
          <p:cNvPr id="4" name="AutoShape 2" descr="data:image/jpeg;base64,/9j/4AAQSkZJRgABAQAAAQABAAD/2wCEAAkGBxMTEhUUExQWFhUXGB0ZGRgYGCAgHRsfIRwcHCAfISEgHyghIh8lHRwdIjEhJSksLi4uGR8zODMtOCgtLysBCgoKDQ0OFA8PFCwcFBwsLCwsLCwsLCwsLCwsLCwsLCwsLCwsLCwsLCwsLDcsNyw3LDcrLCwsLCwrNywrKywsK//AABEIAMkA+gMBIgACEQEDEQH/xAAcAAACAwEBAQEAAAAAAAAAAAAFBgMEBwIBAAj/xABQEAACAQIFAQUFAwcGCwYHAAABAgMEEQAFEiExQQYTIlFhBxQycYEjQpEzUmKhscHRFSQ0coKyFjVDRHN0krPh8PElRVNUosIXY4Ojw9LT/8QAFgEBAQEAAAAAAAAAAAAAAAAAAAEC/8QAGBEBAQEBAQAAAAAAAAAAAAAAABEBQSH/2gAMAwEAAhEDEQA/AMXd7sTyfU46c7b9NhbEDnfbHrNiD0nH3eHzOOMe2OKOi+OhIT1P44jAx7bAd6z5n8cdCVvzj+Jx7SOAw1BbdSwJA9bAi+DdD2YkqVaWIqIkBLySFY0U72FtRNibAX6nAAzK1rXNvK+PjKb3v0xHKCCQdiOcWsqy8zyLErxqW4MjBV892PGAhSocG6sQfMEg47M5ty1+pudx0v8ALBXtH2VmohG0jROslwrRPqFxa4JsN98Am5wE7TMRa5t88WqeCWVggDtJbwLYkm25Uf2bn6YHjDx2cmUwl2qKkSR7uIddygtp30kXv4eRyLnAJxBG3XHLOeD+Bwy9ua2Gpl7+AP4Qol1k6tR31AEkKNV1sOGB88CM48eibrKt2/rqdLEfPZv7RwFiCgW+l2GiVPsZrkKHAvpPlv4GB42PG+BayHncfXHMdQ2hkBOhiCw6Ejg+lrnFvMacJ3RUELJErX3N23VvwYHbpgKpc8XP44+1GxxazOVWETKf8kisOoZbqfxABv64oje+AtVBZWK+IAcatiAQCL224IOOJVZTZgwNgbHncXH6sWqiYPGZHs00km1vuqoA4B+8bAXHCnzxy8YWGxAMryHn4kVBbfqCWPXomAjppCTY338t8FMtlRT+UudwFaAP6D4msDvf0wLoI0LfaGQD/wCWoJv9SBbHM6kkm1vpb9WCm5e6IDMzeFrArFTKLEesl784rUmdoo7szTotmv4Y3UsedxuFPnvbCwkRO1ufIYvZXSs0oTu3LnhRCXb56OcCmzN6mrhUxzzFVKBrgoWaMjwC4NrG1rDyGAhz4rF4ACSfEZI0PiHUHUTsDyQMFMsatadaOVG0v/Nl7yAfZA7hlsNivxEXtz5YHf4PFI6wykq1LPGhsgsxdmXrxxq6ixG2IoFJWMeW2PQbD8MQavrbrhmOVy2qpnkKIJu5U914pWLdFAFgFUEkDyGKOewAM6RyySxQ6dbaTpDEWLeQBfwi++2CBPfbbbb9MGYJ4tK3L3sOvphfjGJdf/N8WI5qolV2CsCo4J6/8cdOUCEaCSbaXJtxfV4eCDcfK3rho7AzwLW2eIM7MyqC6hLcaSHUg3PG4x97V63XXGPSFEKKgFgNyoY/Dt9630wUm4ZeySU8pEFQaltTeGKHTpY22uWYWPrhaGJ6eXSysOQQR8wb4IMdruz7UU3dk3RhqjNwTpJNtWk7NsR5bbXwCY40t+2UlRCyT0UMgtYGSdVAv6bcWuDyN8I1flyppCSJI55WNtYX+0Nj8umAGYJZLmjU7agFYXGpGAKvY3AYEG9jim1O4NijAkbXU7/LbBPLsjqXuYYZGKi7eDjnfxC3/XAaRluU0ebxBHeCOpVRoNOTqVQPhZWA1BeNsJtH2EqWe8ccssSvZmEZRrearLYH8T64hgzCrpZFY6w6WIGtgB/s2/A4v5323rKi7STA327oCTTa1uLhT9bnfBTP7Q5dVCsBiqLhw6tJFHGFIBGr7PY3DaSLdb4ymemZT4rfQg/sODNfmDVAQSDxJt4IrHTbfxFt/lipBlkjNc6Re+7yRr9SWbnfAeZJlYqHKlygAvcLqJPQAalufrjSey1KaMBlkeylSxNKF2uAbsZ7Hb0PGFWhi7pQBUIlyDZK224PURId7euOarMXceGoqB5hTUSA79SzgHfyHXABMtzALVd5J41Zm7wMDZw1yQbb2JPPTnpiSsgiNO6xyau7cSJq2YxuAjC356sqXA8ycWM7yYajJS63isGZShWSMnkFTuUvezC46HcYDJRuTYKT6W38+vzGCJ88ZDPIUIKsQwtxuAbfS9vpiH3xu67o7gNqUnlCRZgPRtiR+iMQFfPHhPywEk0JXST95dQ36XI/aDjuigDuqFggY2LHhR1P0HTrivceePb4CxSxszjQCSPEo67bjb92G3Ooe7qG7qKSNig70NPGPG47xhcjoWC/2fPFHs5nFPEDqSLvCRoZ4BJoII8QJkUb87iwx7U0kruZEgvGdVnFPGNW125JBtfkE4os0mYFwELqi3t460i1uTZFvv0xbq1hUA93FIrkKxE9U2rSd/EUAPTYcEjAfvnRgQ0i33J1xp8vh4AOL+WVFTHqb3uN4wfEpqm0EnqQu4vzfYkrgorlnZmeZbQGFxdnUMZ18BIUEMbDUp5Qb7A9cMFf2XrWUzMEWrpwFV1L3qAqh0KtqF2FmQqQb23xX7HmgYd1VVgOsXIFZL4SrB1KkgKDt0Nx63xoObQLMVUgNG8wOzOxBC3R1K/AQd99t+d8QzCxBSQ1Lx1qRPUVCyIjqC8UaSqPFIVbcBRba3l54+7UVuWqZYzLS6pJFeoWQlu80iyjwHwkbdD8t8Fe1NcYlaOnWojkLameGl7wOWU9TZb+bHfbGA53KzTtrBDDw2MYjO3mqiwOItah2sgkr1WSiqoniiIAhAF9fwg33JvyNVrWvhVypJDB7hErx1TTfaxtEGMhJO5ufCsai/qx/FUyzMJYJVlhco6m4IP7fMEbEY1btT2hqZaSilhKQiqGmaUcL6FviCjfrfa2CMlngCSMgOoKxUNxexte3TjHa0EhAIjkIO9whscEu1GRvSVJik0EkBgY/hseNuVO3BxGuc6RptJ4dtpCBttx0+WNIPdhqaAyNZ6lZRIbtHJEi6bmx8Z1X+WBntIy94q6QsG0y2dGJB1DSAdwSDY3GB+QSGN2kZWK2IuERt7g/wCU2+vOGb/CGgenCzSVk5HED92EBsQCGUXFvMH6YypDUdbdMej6YtVkcXMZbncGzW/tC23zGIVWxGoEfS17fPBFqmrXUAKke3XuVJ/EqcXIcyrrBUeVQOka6ev6IHU44jq0K2ZZ3YEHaSy267Ac+oxcy+ph1hXhgFxpJlaViCeulTcn9G3XFBCkz/MCU72eovuFJlRBY+rA2xNmOZyEXknVjaxDV7ufTaMAbWt+GO4ZqYbA0oN7Ax5fI5+mtuR9cHMup5ZQGjTMGtupio6eOMni4LdPnfnFVmlQwkY6QB/V1tf8STiWKFgQW1ADcB0a34eRxrFLltUpYyPLEtrlZq2GHzANoYz5+mA+Z02X6iaitjAv+ThnmmY2822HPpiBF7yO51GMb3sIb7+XI29L4OUmZTgAomlF28FLCLX6eK+xP7T545FNlZf7Na6pG5b4I1A+Zu3lycdjOKGnNhlkDtbmWpaTnzC+G/oMVEtPmlaxvHLMqm/3qePcfUD5Y4nNW7aTWSG/I97U23vuI9W9x+IxxL20NgEpaGIdNFKGI+rNv548X2g1i/DVTLvwscSi3kAB+GIGrsdQxmpSmm76nmkjvHUhg0kptdwJHU6BYGwUKdzffDBmfsqpEiZ4IRLLyFqJ3Cnqd13v88Zie089Y6xz1Mpu47p2CgxyfcYlRe1yQbdGv0xvXYnO/fKZXdQs0d4p1bbTIuzC3rcH64qsNpqzw+Cnyy6yBAoiaRyT1uxIK+pOKzdqpY7qsVLGRwFpI7c73vc4ZfbPklLSzxd3HpaUPI1txsyi1i1lXnYDk4U6aeB7RiFSSyhO7gvK56qbvpt9DiI4k7ZVLfdpvW1LENuLfDxgec6lJBAiUjfaGO1997aebHDJS9maeoLQp7xT1ihmEM6r9qouSI7BLMADsdjY2JthPlCj4ST53FjfqOTgO6uteVtTkXAA8KqosOllAGHLIMlf+S5pJInlWd1FPGqM2lkJJl8gu5X9K5wv9kMgNdVx04OlWuXfoqKLsfw2+uGPtZ20ilmcCkgeKMd3BqkeyouwICOFBPO3pgF3MMqnW7yQGIbG3dhRvxsTe2PstzKopwRHI8e4JUMuknbcruG/dfEZrQSWEVGge/htcrbbbUWIPXfFdwDYq0V7Wsu569AuA03s12smumqFZAy/k1NMFP6RCpqG+25wWyGreCuRJ+9QS6lDPUq4ZuAhRFCcWC8Hbywidic0SjlEjVLBjbTDDG3jJ2+0bRfSB90Am/lzh6r+1uZSFfdqYjXbQHpnJG1i+pmAA1XtcA2wUw9tIglKU+Iu19JSdlNiSbiI3Bu17Egfhj88ZjJqkJKaP0d9v9rxfjvj9NxULT0aRy1TaztJLAwS7XIIBF7C+1ucKGceyWld2b3uVGFi2pg534Jv4tyDa/P0wNYdFCzMqopLMQFA5JOwH1xs2ePVZVl9IkBQ90dM5ZNSrcEkkDpqPPywR7MdkaTL60IEklmWIyidyp076SqxrvexNzbg8+S72sj7iSajeWaBZZe9inJd0kMlg6ynYDdFAtxbfYnAZ1nlQZJTKe6HeHVaLUAOm4a5B2vv54FSubnnk4IVWXmPUshCyIwQx3ub9eOg8/ljlmjBt3f6zgDvZjswJCZRKWtcDTSSTKTt5qFuMPlJ2faJA0slSpvfwUUK2+Z0MAPr1wJaCKNpnhh7phJc97Xd11JJCo1tN+h8xi5T1auP8x3Oq3ezTrcW3sNgNzsf34iiFflzKqlaiSRbHUJaiKHn0Ee9/nbbCbWmmBZZEQlbeFswv6EDSh+ovg5Tdy8mjXGt7reHLGPivzqbVspt0xxmGUuwJcVcoXxGSKhiiIN7NcN4iLDUNvXfA0MyrNqaI3VKXm3jq52t9FTj+GLLdpI4lNQkn3xHop4EDFtOq7SzanIIB8Vr4izPsv3C98qySRG41PWRR9bX8IIKna2567DA7LmDAAkN3dfSkhZDILMHBseDew/ZioaaDN+0FVH/ADanMKXuJJB4jfa4aX8fCuJ4/Zrm1Sb1leQCdwru5/AaVGAvav2jZlFVzwRzhUjmZVsi3sDsLkeWNL9p08gymZo5JEkCo4dCVPxKW3BvuL4qFk+xamVHZ5pZ5ApNhpXxWNr7FufXGI30k7BiNvS/nbr9cbB7AappDWq7M1zGxYsSSW1Kb33PHOMyrqPu46hWHijqtB/CQW/EfqxAKZy2xJPp8/1f9MWqXLpn+CGVv6sbH9gw9ez+peOiqhG/dt3kRDd00h3VhayeLcgbjj64JCvnW93ksTsRQTvfoR9rIP2YDO37O1YHip5VtuSy6f71sFKTIlTL5K6TSzd8II4zbSGFtTkX8VhsF46m+NBzShYwSMYilomLO2VKCfCfvNNYH1UDzwqvCydnYbyd2JKt2Ia/jAGwFh5i/rbABMpkc0tXIAuuERaXCKGUO5ViCFvfgX6XOHjsj2iekalqZheGqHdz73PerqWOX5sq2NudLdcI3ZCVQKyFuJqSQAHkuhV1A8zcWti3l1VU1UEWXwQNIyh1bysZFkVifu6GDjUejnFDN2tmqs6dZY4BFTR6+7kZWZmtzcqptv0JAFzgH7Le0NPRVbGqXZ10CTnuzq34+6Ryelhh2yX2VSmCOOrq5tHiJhiYBE1XPJvq3AJ2HJ+ojOezOW0NWxZaxliVDpWIMgJXlpHupJJBsAAOMQFu2/aekqqugipZ49cM3evUXARI1W7DWebgXI9LYyztbLG1ZO0JBjMjFSGuCCxI3txhrr+2FG6tGq1mlhY/0ZbdALCO1vrhY7+mays7qAxtrhRtr7eJCGv57H0xQ2ezCJYKSvrm0CyinXvCyp4ypa7KCfzRsL/LFanqacNoE9Puf8jSyyniwA12G1vLHNKVo1ca3mp3IfvaSRHQHoXgkDAEceIjjnBWk7QJNIGlqpoYpG09/TFUBNgqiWMi8RC28SnSdzgI4am4+zXMmC893RwRqBfbcqf1+eKdXNdW1rVCxsTLWQxbm3QLfg+WOcy7OyBgGTV3gZk1VUkzSLsBIBElyOv1xTl7OMNhARzcrRTcfOYrx+/EEPZ7Plo6oVCKjSAEKXqSwFxYlrL4hztgzS+0KTQyCKG80muV3kmYOLWCi26jciw224wuxQCIXcygjmzQJY7cbsTtiSlraNCNUMj24JrdJuL72SPbe3B4wDxkHaSaaamo4YaNI0k1CNUlKc6wxJQWZNyOLtbjBXP6mtc1jwyuUmWNoQtM5MapLptdlAufEbEm97jCDRZ3GkgkjhiVxy5qal73Gne3zxcTtKO7SEyUqooKaTBPKwBOo31nfxb79QMAy9oah5KiGoMslNKYba07pLnrC+qQi4fU17WAffCRm0neDu5al5VU6tMlXFa5G9rBrn6+eIqrMI9IUVFPYXI00Frb9Lr1sMUKqpS9xOjeL/ygX62t59MFR1MUQj20F9jqFSGP0UKN/nxbA2Rtzt1x1K1zyD8l09b8Y7MPp+3DUbFkgo5gzU8jhVVmZlplUbG7btHvvva5OLsVanfFI/fipYHvI/yNmsQwIFih24Bt6Wwn9mM1WkoZB3tMwMRuFnbVubGyEW1gHkc7D1wqx5rUxIYoa+QhLqii4DLc20k8XHQ2tiNU+VnaeJ6s0lPDLUNY2d6mSMo9iXALC4AsN7/LFvLUzOESGPLolVt272paQk8A3LE262GFWLL55MwBhgZgaTu7gXGo01t24vqPU84Z0jngqOz9KxZJEVmcA+nwmxsbKCPQHFSq2ZUWcIkknd5dGsWqUhEjJBt4iLqbEgc7XtjPKHPqiWogEkhKd/E2jZVuHFjZQALXO9upxoeWoEm7QnlAjGx531n5jnGT5V+Vi/0if3hgGb2qQFM0q/Msr7fpRo1/1nG/ZzRe9Za0OtV76nA1t8IJUHUfIdcYn7bY/wDtWT9KKI/+m37sa174WydHYQyK1KhKzMFjI0geI9Bb92CEz2HURhq8xg1K5TQutDdSQzi6nyO++M57bROtfWoSbCockb2uWNjbz3/WcPvsjkCZrVoohQPFcLC+uIeJTZTc3G/03GFX2lQ2zPMBx4lb8e73/XgDfsupWliqY0FyVgNu+aP773OpBqBAHTm9uuGOt7IT76qSKYGwGvMKjYXty1v+RjH8uqBGT4yLi11Zx676CCfxx7UZo7KQbMN/iLNt/aY4oeu0OQnu5FFCqkKSZBmferFpt4ihN+Oh88Hcthlq+zsKRsi6H0M8gFkRGOt9+LLbje22APaLs7LSZbClNEzCqCy1TqNTCwBVLDcR3JPzXfFzJcglSCky9ncHMG7+dTcd3Ci6tO/DNtf1sMAX7I9lFcaqYtTU/wALVLj+cVAtuUJ/IxHpbc4uduOy0sdCkOUo0arLaRYzaSXawOq92FzuCfW22JswzvMkzNKanhUUqd2rErtpKgsdXQgH4Rc7DbfHfYftfNWyzrY6YQQrPYa2OwEigbNsTtawNiMRYIezOhq4qXRWSM7FyyqW1GMbXVmud776d7bjCx7WspvULILN3qWClZJSWW1gsa2UXGm7E9MaXmNdHS07TSNHGqAFifhueeBck32AFycZt2q7RT5glqenl92JsJJWdFY36RxfavcdDcbcYqMnmikQMXjKl/DbwqASL/Da4G3pgUThizrJWhW7goebe6uoO4+83T54XWxB3TzMh1IxU+aki/pt0wbizRXW7BI51B0uIxolFt0lUbXPAe3XfocAiOMeXwDlS1ytBZe9WBbl0Vjqo3NlEitsTC5O6dLc3AJH1ssusRzhb21XklkdWW2oMCz6Sp6WwNy+pSMKyF+/LWINu6Mdvhbq2rrfYDzw7ZZQo0bROzDRD77SSKiM/dbl4bvsNJubX5Rj1wC9FNECbPTg83WJbA+h8R9MRPUqDcNcWAsGK3txuE28sMn8o04jUtXz6ybkCZAo23voiYjgbeWI5HppDYVkzqSbgzSN8vhptsULsmYpc/ZvwOaiT8PhHXf6YrmoRuERTcEkzSb/APPOCtfTFSf55IV2uSk56EcmMdNvlikoj8JRpJmBsVUup+hKbXvbEFGriW+zp/ZZyPldhjiOPpqv/tfwwYrqtQh1Uci7gannlIHoRYDpxgTHWkcKl/M3v+Or6YCGVQCbWI+v7wMXAl9+5Jv11n+OKTuSb7C/QcYKwg6RZYeBzpv9fXCCrkOTNUErGbsPE0YF2ZRyVHBI/NuOcFars4ixJPGZXhW3vEekCaA77lTtYgXBOIux9TWJIGpN3U/AqAll5N/DfT5233xr01HUVYFVAGpK5U0skm8UqnfQbixU9DyOoGIrI+xgH8oQdzJZBMrWcldSg3IsCRqtfw9cO/a7tFXtX3y93FkANObagRe57twL3BBBW9xgN2i7EPLC1VT07QyISKil5sR9+LzU86enTAvKc2y+aGOKvSaOSEaI54Pi0i5AZSeVN7W/VihmyPOxU0+ao9MkFS1MXlcMw1FQQbo3wne9h5nGUK/UdN8aLW9vJRSx6ZIpZkleLVJGC0kWhSGYNuLk6SDsfphd7T5jO9oqilgha2pdMHdNY+o5B+uCDntjOrMEa1tVNC3PocPMOVVlVkVItIVDCMa43VSsyg2C3bYWtf18xhN7YU5r0pKmB0J91SNo22YuhIKp0ZufBe9rGxvhv7G9pKimymLu6Y1DwMY5YgbPEodjdl5uVK2sD14xQvezXKaqkzlVqadoTLHKAAv2fGrwkErbw9D+3AL2wKRmtRtsVQj1GkD8NsNeW9shU53TGmeZIZVCSxSHYuEfe1yOdO4te2Bfthp/+0Zjfikjbf73j07eX/DEVmhHGO0iLMEA+IhR9Tb9+OS2CPZ4XqqcbWM8Q/8AuLgjYM37J5icziqIZD7uO7jNpLNHEAiyCx28W+43388XM8zqmgrqurqbtHEsdGiKLkswMsgG/qu9+mAVBRZk2fNIVqfdxO4LHZO6Gqwt8JW1rfxxYm7LPmcFUokEcyZlO3iJKnhADYXFltY4BqXt1Se5pXMxjhdiunRdzIL34vvZfwthiyqIbsqjxnVci3O/ofx3wt9nuxMUNDHTTqJdL98T0El73U82FreovfnDTBJpRpAt7XIF/IfsAH7cRpnObVaZhmU3f2/k7KwZH28LyAC+r861mAA8rdcZ9N247ydVYSxUSsx7mnfQ7E38TNfxMTueg4HGDFQrL2dlmtY1dXrc+neMLfimMzbrisnZe0+XcHL5SDy3vT6z8z1/44jbs5TzgPSSlkay6XAWSKUglI5OhR9JUOPvaQcan2T7BZfJl8Le7hzLEjtIWu4JUXOrpY32FhtjIuzcYTMHp1bWjd7FqH3goZlceoZFYHzGKFlscAYIZ6ymeRluQzswP9Y6uLC25P4YoXxB8Rht7M5oUFLIwDLS1Ghhb/JT3DX+uvb9LCkBg7Qpekq22DM1OigbAks7dNrgL+3AMVLkyRT1EZnAkimZVJnhQaVLAFg0bEGw5G2+Jhm5hIIqYSAdwtawvYX/AMnGux42POI6HLRPmFY7aHjWRg593ebe9rqEFgSwI3PAOGmr7MQwwtM7RiPZfBl6X1NbSyAkkC5sdQ2sRbFCNmnaVJL6o4n35aqqHv8ALU2w2wO/wgiX4KOjO/LCR/rZpLf9MN2Y0gomiqXczQmxulHEE1XsUNyCr8nja2KmcZpVhFenqV7kf5RVhjN2HwMFFw68eRG4JxFL0NZJL4VpKYXIFxTubeu18Ev5Oq1YsKOJNJ5FG5BHn4gduD9cVY+0Vc5UPmLKGGx7wgL6NpHhJ+RwTqpZ4GKVuYBgyqwCSyswDAFXQhQpHBIvYgHAUZYZYwwaOEFjY3o9zcm4vb9npj6KKn0i8kQNhe8L3+u3OLTSx06pfMo31JcFY5n21dbkANccEbbeeK8aQWH89k4/8F/44CrkeXzRqJ4po4yDY3m0ML7EedvMjbDpkqyyxFosyjjmvraIzagSD8X6JuQbAEG+974WOzWVRSIO8coy/Cvdk94OWXwnVq4svXDFlOUUENUk0dYfA19LQtYc8k/I+K2xtjOKH19ZV1FUJo6oe9rpTTDGwsoG53ADbG7C23yxTzWgpq2R2WVYqtfyqKhKTEWu8QuPFyWQeRsCcaH2n7KxsvfwTd2kZEskanZ9wxZG4VrX626bYz+np8vnlWOEuzNvG891CvqvobQRdWGwcfCTfFCPNFZiLg72B3sel/P8cGII6eoCo8zQTqAoaVi0L+V2+KP63UemDmbdl6ca0jWrWo6QP3fJNtmPxqPNdyLna2FeuyiSBik6tG+nUAQCDfggg2sfO+Kykop6iGUwxkFnbu2QFXjkJNhzdTfow8+RhwymtcOUaV6WqjtpjqWZPok9tQHBCSalP68JOV00csmmWQRi1xcW1EfdB4DW4J2JFiRe+HDtReTKaWWSUTyR1DxJKDcmMqGAe+4IItY3t64osRZpBDXRS1sMkE8bB+8VNJfkXeP4WB572Pnyxd9q9JNPVxzUyGWGalQCRSCGGpmPXbpjP6DMahgIdJqEA2iZS9h+jbxJ81Iww1jJLBFA9S1I0RNoqlZAVVgLBWUeJb6rXAO/piKEHsdXAeKmkW352lR59WGK7UUtJMhkA+zdHJRg4XxXALKSA3hOx8jg5Bl8SiO2ZwyFJVcrpl+6B1IN/LjEfaCmijjqmWrhk7+YOIl1a9nYg7iwsrH6YIfs1zbODma+6d49I3dslkBiMTBdRZrci5vvfYYs0s1TT1WawwFDKY0qIx90yEBZLAn0IseoF8JnZLtPPNRvl4qGjmAU0jhtJJU7wltviHw367YIZLmtRJTQ1aamrMukZJk5kkgY73B3JHiFzfcE4Bi7I5rmlctPIX7lAzrMTF+UC2ZSoIsNQYqSLbptjRTGpFyPgJ0k9CQQT+sjEGWZ1FURRzRPqSQeGw8+h8iOCPPEUGe05m92E8Zl0FtANybW8tuotvc77bYjQH22poTl70jMiPNZYQdKCSQ+IegJfc2AF2GPz82VymQxkBJAbFHYKS2wsL7XPTcXx+hO3nZX3+KJoZQk0La4nI287H0uoN/MDFaDsx76izVkXcVigoXjIPF1vY3QqbXAINtR4xUYeiZjHEYlWrSJ9ioD6G/Dw/hjmjtTpIwIadl0LpN+6DbMSR98rdNI3ALE4P8AbDLSjSItdNNoJvE0EqAG+9rfZ2P5wsDhJaQ2t0vfBHVTOXYsep5xC2PgMfEYDpN8M2TRlo6eDYCSoedmteyxRkW2+T4XIULEKFuWIAHqTYfjfDBWU/cd+Q2ooBSoy9WI+1A67LqXVbfX64Bg9mdLNJ3zCIlJCNTHXoNjfS1pEBF7+ZH1th4mnmiM0E2T95DIw/IDUr7C17nn024xmtP2akNOCKWoY3sfFpddrlkTTZkN+SdrdMHcgyipUtTVkcjwS/DI1QoEb2urprN9QUkFfWxwDHTU9TDEojy8S080haSmNOqSLyLP4rH0kA4AvixV9mJFBeip4Ajr9rSiGMvY2ukhZyDp5FiOcA4ux9fSvJLE0kpXT7vJ7yArAkXVlb4rrtYbfgMdy5LVRyRV1JSmKq1t39N34Ia42YWbdLE6lO9yMFXM47KRujtT01PHO7LGsTvCSCouXjtdSTuCh9SOMLktfUUbpHXU69yF0xjRBri/SjIWxsbnS3OCc9BT1QWbLoYErw+qWBnuQQNzH4wukG5Nhvc4CJnaVjyJPDSQ1VgEmdToBQgaHDXAuAQG6YCx2o7QVlOB3Zp3pSWWKaNI3DEXOrUFAEoHS3Tg84UBmD/nnFx8+qqZngJiCa7tF3aGMn84eHy4IxTWvYDk/wCyv8MAboconEcEzPFGG3R5JOQPPnbgen1wzZ5TyCJG96jCMpCi/wASbXAsnIJsfzr388CFzBZaf3aWB1KWtKQTp+7q4tY7j6YJ5DmLKFiqaN9Ee4l0ElbbBhsb9bi3GI0NezvOVXVTu2uO5ETG5K6reEkjg3HNrEEcYF9rexcTO88UiwpGSG1KbREG9mABOg3urcAHy4a8kMpdo5KNVDba40Om/wB1mv8AcYW8I44OLhqj30kTU6rKUCA+Lu5R1QkqOhOltx09MEJ1G1HXwJT1VTG00RKRzIHBUmwALMApjbgX6gb4Wu0vZqnpJGgnq5hItrL3B0sh38PisPptcEc4YO1NFHRzJLDQQvDIhRQwcsj2IZJBqIuADaw3v6YpSZp3jxxTZbIY7eFGa7K62s0feDg2IZCSGv54qFaPLI4pk7to6uCVTYODGxO4MZvukv5rcE288SNSPSq09Oe+pGbRNFKN0a/5OZOjA/DIOo2I4w+HJ1nW5oqb3vwldbju6tALEABgUkC23I2PnhYzvJ5ZLhtEcxUqCsiC9rfYz2axcCwV+oG/FwAWGGQQST0EzRodp4u9CSJa7ABiQZE5tp38xixW1fveV99OWeopplhSQkktG4LaXJ50kGx53wrVNI0UhSRSrK1mU7EEcj/jgpnOd95EkMMIp6dWLaNRYu/Bd2NtTAWAHA+uCAhOHX2Y9iRmErNKxWCLTrtsWJOy36bA3PywlyMCSeB5c42+lpP5N7PyOLiWSO7N11y2UW/qqR+GACdsPZqhT3nKyHj5MStfjrGxNza1yp38sJGWZ/UQVQqVP2ym0gNx3nRg46kjm/XfnDp7BnkM86Bm7oIpKX8OotYH0NtX/Iwy5xkuXZzJMsMndVkTMhIFixVrXZfvrsfEDcXwUq5Tm6QpO8Gt8unutTANpaQvvqX9G9rMNjpsdwMNuU+zuGagRfeFd0JemqoRodVO4vv4he56W6cYzjNcor8qlDyx25VZhurD80nggjlHGLPZrtrNSsfdLBW3elkJMd/OJr3W/wCaT587YB+ou1Fdlp7nM4WkiF1WriXUNNr3YKPxvY+h5xo9M6yIrqVZGAII4IIuD+/CJQe1mic6KhHppBsySqbXI8/L5jDXlmf0kyjuJ4SBwFcCwA8jbBGYdpqmIVtQZHiALsNM1RLLc/owQ8L5Kx2xlOa04SRlDXsfzGS3W2ltxt542Lt12cMtTJVUpCu2nUVq4kDhRYHgsGI9emMs7T0jRy+Pu9X3tM/eknbxM2+54+mKAmJIYyzKoIBYgbmw3NtydgPXHKrvj0L0xBfhf3dg1lMqhgADcBjsGuNtS3vtfexx3JTF0VUUiWINrQqbkX1a/Mm3PkAMNGUdkBT1SQZkHhMwHu00bApruLG/1XY2/fh4r8saqfuJnFNmibxToNKVSpcBvU2vdeVuehtgM6yempAEnM1YSoBdogl423BBBN9J2sdwbkHDJR0OUu0umOsYON6bSlgTtqTyZTxpN9yLEYXp6dYXd5KZlqIz/OKfWFTSeWVQpvE21xfYnbaxFCGlWYXpaR3cXuut2Zd9mAULsOPPzxRrcWV0VHB3T+9vSzKtzJIrRxObWOxukine6/ux2Miyl6j3iKdu/i8TGGQKSVA8bW8O+1zsDexwr5HLVR08ifyZu+kyRtHJ3U8YWxspbwTbFtQ5+eKVdBNQyLU0dKhppVYKDE5IDAaopVJuCNxwAfniKZqvJKAvJN7hMk3eaY0aZYxKTyY9L6dViW0XH0vgbn2WKS61FLBHKxJgqpTdZVA2SUa9QksbFjfdRfETPJPTrLRUFMQzRhkeDxQSgbsAxCsrW2fkDnjEmXZjmkqtHNQxBlYESSwAoDbhgSedjrXiwvcYBX/leWnDLNRUhAUrGGjjJUsAdQsW1DcG3B6dcD07SyAAdzSbC39HT+GGuqiz2NQlo1U92UdTCui26qDcWHO1iNtsLs2TVuo6nQtc3PfR7nr97zwFv3eqayy5pTotvvVRvZudgvUcjEBy5L6Zs3g0gfdaZ7352tbcbHfjAg/yb099+f2R/Vtjo1mXce7VA/SFQL/OxS2AcckqaSNlp2zEvuDTzJEwMLk8aibaPNTti/24y5ahmSSpBqoyNHgIPw6tJ3PhYglStwCbbDbCzlyZHJH9rJVwuBuDZtXyKqR9NsPGSZtltX7tDIKhZI49MUsrBGlUgqIy6ndWA9PLAJ2Sdp3kTup5BZVCsJQ/2qjbu20A+JeVk2YEdcdSwU9lWSveellc6bxOzxsANLAn4ZBwRwRvY9Pe1py+Kb7KmqVnQ+IGUIVYfogHxX322I0m+5xWyrMqOdXBpmLswaSJahl16R8aWW2oEklfL02wFubIaKlX7asd4JbPG8VOSGbcao31bOpvcHpfbjELU1LXtpMzisCkd4YwoqlA8IALbS2FrkjVieg7T5csMkJon7iQjUpqNVje2tNXBHmCD88CM7FNDZoqVJYHP2cwmlvcH4TuQsg2uvr1xBWqUgk1RvM6yR+GKWRbEadu5mAJsRawcXF9uMVmUmGRY1GwLSwHfQQLd9Gb3t5gE263FiGTKMyhqGBqKFnm0KkchaTTMPzZDwXK8OeetuceSZnDEGEOVTxSpfuZbvrSQje9wQyg8LvtcW3xQjIA8kacKSifiRc/if2Y3b2t0zNl2iNlUBg7K7hboik2W/JuBsMZLV0HfqJ4IjFOt3khsQDp3MkQPKg/Em+n5Y5re0M9RFarY1EeosrXs8TG/BsBZudJ2ta1sEO3sGaxrW5ISKw895D+7CR2U1y5lTnfW9SG2O+7XbcdLX+eGf2QZvFTrXGSREZkj0BnVdR+0FgWIH3hgL7NKW2bUqFgbSNurAglUfgjYgkc9cOjWu3HtBgoqoU81O00bRB3tpuLswtpOxFl8/LFXMvZVl1RGkkRemMgutiLG41AaGv58A9MIntjiMmb92u5aOJBtbdr2+Y35w0e3VGjpKNQdllYX6ghLD5W3wFDMvZ3m0OpIZIqqHewl0lreRDrt9G8sI2edlK2G7TUboB1Vbr87gtbGq+zDOp58qqSZmeaDvNDN4mH2epN2vffYXxB7JO3NRWzywVThvsw8fhA42YbWvsQfocBiQQcBflYXwc7P9j6usjd6eMOsZ0t4wDe2rYHc3H68O/YOhjpe0U1O42BmWK/S/jXnzj2xNl0/wDJWfywX0U072tfwhXGqNvo91+RwGednKWM10EdQumPvlSRW262IPlvtjWu3nsrgeAy0MXdyov5IHwyDmwvvrtwb74A+2/ss0cy1ii8cwCyWHwuBYE/1hbfzHrh09k/a/32HuZn/nEAA/0iX8LfMcN9D1xQE7GZlFnFG2X1g/nEQuj8MQNg4660sAw9fXbnJqwyOcozIuKmJz7rUjZtidDKfOwuL/ENjvj72r9k3ppRmdFdGB1TBb3DXFnAHQ/eHHXqcWTHFn9D3kQEWYUum2/W9x/Yex0+RHocBPU5fJWt3UhSDN6QXjmt4J4+jceJG3BH3SfXGedoFqoSZo2lgMcuiaFXP83ltqFrG3duN1O/UY07L2TOMv0Snu8wgJW/wyRyqbarA30t16c+WMwyitmabMxUsWlejnEmq3iePSB0Auuk2I8vXAFaQ5jUQ+8wz1um6awquw13N3Q3F0UgXXkauCMN/ZTP64uq1MdQsiKQA0RCVQA23awjl223CnVuL8Zn2ZpM2AWSjE4Um6lWARipsdi1m32tjaMqqq6en3JglddLC6M1O44dRuGifqreJd7X6Ando4szMkVTRPWyqxLd24A7rr3TJsNgbXN7+d8dZp2XlzBYy8MiSszM0L1CnuybG6De8TG9wfEvTDPCcxeMLOYY6hfAvjBiqhY3VltdDYatSDb5XGE3MvZ8orIzl9XDA5GvujITJHYXOi27rciw22xFBJadoIGpq+OlIVS0OqYtIvIGjQTdOSFNhhZFNGNu8Q262ff9WGrtX2bSn0rWVlp+QogJGkm99rAeK/1PTCuY6bo8p9e7X/8ApiiSpqsvTSyUkrhhfx1BC+ttKg3B25x7W1VFpVloWCv8Le8vyLAjdTuD+IIwwUHbOPUQMpgFydPgLASWsDYrx0IFumLeTdsaoy6TQQxByRrWmbwORYOb8hdrjy64gQKyja4KU8yKejBm/A6RfF/LJGWMmSnaVEYabhwFY7lSVINmA+hAOHSXtjnyOyNCDpNrdxcfNSCLg+eL8Pa/P2GlcvU+vcG39+18BPk/bGKsZtWXRisCgQs6EhtK/AzFbg8gE83HXARs3qnIkhyOKMKRuadiwI6jZfLoOmDMuf8AaBkISgETkW1qgvzc7Mx3PFsX8vzbPjEGam1Sx7MsmgLKpPIIa6yDi3BHqMAGyjO6sLc5TGhDapF91YFyxsXS4tqF7aLm9yR5Y9ou3dfA+mbK17kNqISnddI8wdJBPzA+mCmZ5v2hZ9UVCsaFCNF0coeratQ3vuBxv1xakzzN5aEGOmEVUj2dGUWkXgsl2sDfkE/LABO2PbfMoH0xxoI5LPDIkRJ02vpINwGA2I6WOBlP7W61UKyU8eu3hcqy2PqvqPUYZsi7SZoHPvdCmgn4lkjUoDYE2Zzq2uemPc87Q5lF4FpqSQFiUqGkQI6228LMLMBzviDPqjtxWVMn2kzxKxGnuhtG3Fx10+a34vgVm0xSRnASOax7xAB3Uyn76DjSw5X6i3A0ge0WeMHvKKmaygnup0LDYAsFGq/7r29cDa32hTSlQaFUjKFVcwGSzavjAK2KgbFPU74oziWjDIZItwo8a33S+1/MqfPp1xb7H5qKWtp6hhdY21EDmxBBt6gG4x1X01VDOZGjZWJDhkjsjA9QANOk+XzBGPqiiE+tok7uVQTJT7jjdmjB3t17vkDi4wQW7b9qIqmtFXD3gIZPCygDSliLWYkkm/NucP8A7cgDl1M4tZqnUPk0chGMTH44Z5O19W9MlNqSSGNQoR40Y7cHcX9LjptgGv2AVdqiogJ8MkQa39U6SfnZ8K+USnLs5A4EVQ0Z9UZtP91gcVuwGeiir4p3No/EslheytsTb0Njb0xe9pdTTT1klRSyh0lteyMpVgoU/Fa97XuMUNPtWLUWdU1WvBVGProJR/8A0Efji57fsoB92rE8u5dh8taH+8L+oxL7RVFdkNJWAeOMR6jyfEBG4+Wu34YIdk6hc5yeSkkAE0QEer1VQY5PqRY/I4Bg7NVMWa5YvfEN3sfdTA9HXwkj12DD54wopU5TXkAlZYG2PAkQ7/7Lrz/wwyex3tMaSrNNL4Y52CkH7ko2BPztpP0xpPtW7Ge+0xljQe8wjUCBvIADeP8AePXAMuQ5xFXUsc6WKSrYqRfSeGQji44xkud5S+RZjHVwMwopXsyqL2G5MRB2t+aTx9NxXsg7Ue51LxzSrHTyqS3eXsHX4SPIm5B87Dywd9rftApqqm91pT3gZlLyWIC6WuAtxuSRzwB88BB7SM2p/wCbZrl9QI538LoGGrdT4mTexFtJuLHbmwwtiOWkppqmqUtUVwMSo9w5iJDSyFdiCxCKD0vf0xL2BSkpkevrGVjGSIKcG7SNa2ojfwi5UE7XBPQYB9qO09RXS97ORcElAB8ANvCDzp2vv1ueuCKNZSMmmRGJiY+BxcWYWJU/mup6dbXG2GzsJW0cNRDVSVTxyoWMsXcsyyX1C+oEDrcix3sR1wGy7MAyONAZpBaSG1hKBxJGeEnXyGx3PUjENXRLBpJJlpZj4JF+IW52+7KnBU/EPS1itZzP+TKzUwrz3VRYJDc64pQwHeRAnUnxeJbWsThXzfs1BRusM09X3yANBMka2K3uQhuSSu50XuL7DALKmy8TaatHY7WmhmIV72OuwUaWseL8ix3w3S5tEompZKF3lSQTRr35tJa32kb2uJCg1WFg1j1vgOWzuhzGmlilhqHmhLSCzXla+zOtrAgfEU4244xmJYdLEdCV3Pz9cbWVWSJ6nLqSNJxaQSPHp70NYyKDcFZL7EH573wnzdoKnU2rLqMNc3BjW4N9wdub4lUqQ5dmshsq1hJ5Gpx+sm2Joux2bSE/Yz+peQAfUl8B5u01W1waqYL5d61v23xTkzCUizTSFT0Ltb9uAfp+xFTLCizTwRTx+EapwS0fNmtfdOnmD6XxFQ5UtOp0Z9HF1Kxs5F/o37umM+hqmRw6nS6kEHqCMXcyjRws0dgH/KKPuPfe3krcj6jpgH2BJJCQO0BLXASzSDxE9Rfi1+vOB0UMiudedhGUm4dp73HQqR+o4F02TM6MqtHY2t9tGN7338XS/wBMFp+zclZGCXgFWuxHfIRMgHxEgmzoNieoAPOICecUy1F5o84VAQTKgabRqAFyo2sDfj5/QDT5fBG6v/LKhl8SlY5TY89f+Tjyj7F1em6y0tjsR7ym/wCGOv8A4bVpOzU2/Fqhf+uKLVTkeW1LNK2ZKHNy5WAqpJuSQD5ny8xizT0eURIYZM0eWJh4lEDFAbfEht4XFuR02OBcns4zRDdabXbe8bo36r33xOOzUkQDS5VUyMPjGsgXJvsEU+G3S9/PAFaJMsorPBmVSvej4lp1OwuCDdNjzcc74MSdooarvXhzWsQqAe6WEbgWDFF5t1Kg7XwrJm0Ma902S+EkMwZprmx2IuOel/pjlcwhEgaPJnUqQU0POGFtweOb9cB3Xdpk7po1zGrmjkK6hJGyupH3lYMRbzQ7H9eATruq1EjAkAwVI3Fr/e+8V6fnIfTbDjDJT1ZldsnYVJOrQTIqOLXax0gCS29ja9zvfENNHGyGP+Qaju3IbwvJceq3Gxtt6jY4qFZ8vEx7vSI6ofdv4ajqGU8Bz87N0scAWUqxBBVgbEHYgjzHIONIzHLoyBTNl9YlNrJSfxO8Y81Upe17XjJ87b8js7yxmYRVxVKhlvT1m4jnUCwSTbYkbBzYjhr84gUYqrazori9/EN/lqFiL4kmMJXwK6NvcEhlt0sbBvxvjitoZIJGjlUpInKnkeXoQR1GIfr0wDTlfa2WPLqigdQ0Uo8B6oxZXJ9VNr9LE457A9q5MunMqRmRGXQ6XIB6g3sdwf2nC/NVF1RWt4F0huunoD56ehx1RVrxHwSOBe5CMRfi+KLGfV4nqZp41KLJIzheqgm9tuvyxpGU+2mWOlWN6fvKhV0iUt4WI2DMLXvbmx39MZbWlS7lWZxqJDMLFh5keeLlJnVREoWOaRQOAGtgIJJDLKWdlUuxZibhRqJY7AE2vfYYkraRVUOpLoTp16bDULEgDng3GqxPNsU9N+dyev8Az1wQynMljLJIC8EgCyoOSAbqyk7B0O4PzB2OAHBubddsSBNt74ISZcssbS04/JC8sfULx3qi+6HbUu5U+hFqdOZEAnTYK+nULGzWvYjyIJG/O4wRzHGSCVW+gajboLjc+W5G+CNHnOkMrxhkcaZY+BIN7Pz4Zl6OOevW93K5IH0924p5/ulvg1m9435vE4+Fj8N7G4tiDPMhNpJY4zGYmtUU5N2gJ6jziPRt7bX2scFUp9ccfgZmp3Y6GPQ8EG3D6diODyMMGU1z1MK0dRUlGBVqaRiSt91KOw+7a1ifhP4YU6Kq0E3XWjfGh4I/cw6MOMWI6kRm+gSwkmyuOCRwbfeG242NsAyp7yTPRNNUe9M+0ZN1m08bsbq1hsw2YADC6ZW+9fV1uRe/W9ze/wA8O9LD3tPGJ6mFSXUUdYvxBwL91KbXQD53uOoxKFzcbGmWQjbXoU6v0r23vzf1xFL8XtEddlo6QKOhQ/xx63tQrAfBHTov5vd3H7b4oDsxMD/i6qYDm7EX+RCYsHspU3BXKpLeTSsb/gVtiHqyntUqxzFTH/6Z/ji3Se1mXVaWlp2Qkagq2Nr72vcX+eBp7LVd/DlH4tIf/wAmLnuWZABBlENgLf0e5+ZJbFF+t7fUZJ15ZA/3ka6gEEkAmy3BtsQOMB5u11OCO4y2CN0bUjiWQ2Ppx5YJ0AzRAQcrhtwD7suxv89x0+uK01XUpcy5HDuTc+7OP2XGAE5u8dRGamKCFWv/ADhADdGJ+NRqt3bX5tsdsLcsSknQPDfbVa+HWHtTHEzE5PEjMpU/lFBVhYgi1rEY7zLN8s0xuuVRtEy2BWZ1IcWurgfiN9xvgAeVZDUSWMc8Mf8AWqlU/gGvhmpMrzOO2jNKZSNwPfb/AKiCMBEzTKD8WWyj+rUt+/HjVWTH/NKtflMp/b0xUNxXN/u5vTAgHUDVKbfI6DipJFm5O+b01/SsUf8AtGFppMmttDWg3/PT6/wxKGyO/wCTrgPLUm/8PLAGpcuzg/8AeUTXPStX9fGLL0OaSKA9WqyhdKyJVrpcAHwuNQ8XQOBfcXvzhdAyIkXFao6nwn62xXkiybfS1aPLwxnAGDQ52nhMkhBsNPvKk+YI8dxv1xWZMxRWFZFLPTMQJFd1Yi33kOolXHQ8b2OIGGUSBQ81aNIABMaGw8vl6dMfJR5Nf+k1o9e5XzwFirAMCRzSd9SKdMFWq+OnZtxHKOQu+6m/F1wt5nlklO+mQDxDUjqbpIv5yN1X9fnbDRQyZZCWEdbUFJNpI5abUki3vZtJBvxZhup4x7PHAkbaS1TlrsbGx72kcn4rci/rtIB58goUjIXQSkiO/iKAFgPMA825t6Ys5vlTwMoYqyuNUcim6SL0IP7VO464IyZUsBVZzrppt4qmIX421C/JHDxHcXNtxvOkppT7tVjvqOX7QFDz0E0LdDbYrx0IwAaqyuVIo5yt4pB4XU3AO/gb819vhOKmvjphteOfK5FkQpU0k67G14ahD91hwri3zFvLHWZ9mIqmI1WWXZR+VpSbyxG2+nq6bEjr5YBVgRmvpF7WJt0vt+3bEJa3zB8vLzxdyrkFNplPhB3WQcMhB4Nr/O9tjY4NzZdHWprpxoqAN4/zz1juf8sACQfvgfnA4ANBM0TR1MD6WVgGG3hbc7DrGw8/UHpgxUwI0b1tGoVR4aqk3IRSQbjqYGI55U7XwtikfQW9SNO9wByT8uo564s5VmU9HUCRbpImzKw5B5RgeQR0+R8jgJKqhUp30JLQ3AZT8cZP3W81P3X4PWxwcoe0rlIvGTPCCqSkfdJsYZjw0TDZWPBNseV9MqqMwy8hYyCs8BsxhJ+JWX70Tcjyv+AdkGk1FP8ABxNEd9Fzwfzom6N04O++AizylRWLxAqrE3iPMLX3T1UfdbqPlgfBUFTtuDsy9GHNj/HpgtJTLKiMJLRgBdRG8LH4UkI3KX2WT1+YwMejIuOJF+JOvzW3I3/fwcAepKnukeWmXvKd/DPTyG5APGq3T82Ubi9tjy25fmYEUYTvAgRdIsmwsLD8MZ5kta0UiMjBTfSSd1IbYhgdipHIONVy/OYO6j009hoWwWZbWsLWuL2+e+Jq4y5s9qWbU1RNfzDsPpscdL2iqxa1VUC3H2jfxx7mnwR/XFGTkfL92MqJ/wCFdetrVk2/6Z2/HHv+GmYf+bl29Qf3YDNiFucVDEO22Y2/pcvn0/hjqTtvmBUD3uXbyI45325v1wBPw44HGKDh7Y5hY/zuU38yP4YqU2akuxnvIkm0vF/RlsNmXkefHXA1sfLgjueEKxAYMAdmHBHn+HTpj1Y9wOL+fH1x43THh4xB6rgHdb/UjFyDMIwbmlhb0Jf/APfFF+mPh0xQdiz+FQAaCla3U67n5+LEkPaKnAN8tpTc83f9Xi2wvnnHv8MA0R9qKUW/7Kpf9p8Wf8LaE/Fk9MflIR+xMJwx8uKHM9q8vI/xNDf/AE7W/uY7g7W0cRJhywKHUo6mqco6kWsy6bHck+h4wmrx+OPf44BrepjhSyBqjLpzcxMfHA9uL/dkW91bhxz1OOJY+4RYpg1RQSktDKosVbjUt/hcWs0RNjv88Dcq/otZ8of94cGaT/E03+sp+wYuiLLsxai1QzAVNBUA3A+Fh/4kd91kU8rsfPocRVuXz5c8dXSTa4HP2U6nY+ccg6HoVPNumB//AHeP9ZP+7OGbI/8AENZ/ph+7EEdfQRZrG9TSII6xBqmpxxJ5vH6k72H7cBMor/FuPt1GllJsJlHQn7syEXVuSQOvMns6/wAY0/8AXGKva7+n1H+mP97EBqSuUyCcKWfmVRZWlA271dvDOh2dODa/BOOs+y+NjEwKOr7RSDZWU3shBN7A8XN0N1/NJHyf08f6yf7q44k/xWn+uH/dnBpzSQBG8JYFiEiY8auO6l6Dm6vxbfgnEFXTSI8k0Sdy8Z0zQ9Uvs1lPMR68gXtxY4m/zep/rx/tbDLn/wDjAf6if93hUhFpaowuskdjtZ0YXU9CpHBQ9PL5gHBWUQuA8OoqgvoJPeQ8+HUN2i32cbr1Fr4CL+8ftwZ7Jf0yH6/sbAdHLoHCOpOlm0G1hvbbbhW52Pha1wRfb6TL9JK+E2NrlJBe23Fjb5YL0n9DqP6kf/vw1UP5NP6q/sGI1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073" y="1031875"/>
            <a:ext cx="2381250" cy="19145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206" y="3437210"/>
            <a:ext cx="2505075" cy="1819275"/>
          </a:xfrm>
          <a:prstGeom prst="rect">
            <a:avLst/>
          </a:prstGeom>
        </p:spPr>
      </p:pic>
      <p:pic>
        <p:nvPicPr>
          <p:cNvPr id="23556" name="Picture 4" descr="http://www.siqlo.com.br/blog/wp-content/uploads/2012/09/cao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90" y="1031875"/>
            <a:ext cx="2813273" cy="331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57200" y="4293096"/>
            <a:ext cx="2098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C00000"/>
                </a:solidFill>
              </a:rPr>
              <a:t>Romero Brito 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23558" name="Picture 6" descr="GRAVURAS DIGITAL - GRAVUR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31875"/>
            <a:ext cx="1477814" cy="2080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3557203" y="3114178"/>
            <a:ext cx="1734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rgbClr val="C00000"/>
                </a:solidFill>
              </a:rPr>
              <a:t>Gravura digital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12" name="Picture 4" descr="http://www.influx.com.br/imgblog/image/jinx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966" y="-18628"/>
            <a:ext cx="624034" cy="98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20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Gravura </a:t>
            </a:r>
            <a:r>
              <a:rPr lang="pt-BR" dirty="0" smtClean="0"/>
              <a:t>é...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 arte de converter (e/ou a transformação em si) uma superfície plana em uma matriz, um ponto inicial para a reprodução dessa imagem, por meio de diversas técnicas e materiais. O material dessa matriz pode variar e é também ele que vai determinar o tipo de gravura que está sendo executada.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0332A0A-ACDE-4511-8405-9E6389686E97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847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  <p:pic>
        <p:nvPicPr>
          <p:cNvPr id="1026" name="Picture 2" descr="https://upload.wikimedia.org/wikipedia/commons/1/12/Ejiri_in_the_Suruga_provinc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423764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706" y="1998868"/>
            <a:ext cx="2798919" cy="407707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60" y="5373216"/>
            <a:ext cx="4333875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Outra 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1" dirty="0" smtClean="0"/>
              <a:t>   </a:t>
            </a:r>
          </a:p>
          <a:p>
            <a:pPr algn="just"/>
            <a:endParaRPr lang="pt-BR" b="1" dirty="0" smtClean="0"/>
          </a:p>
          <a:p>
            <a:pPr algn="just"/>
            <a:r>
              <a:rPr lang="pt-BR" b="1" dirty="0"/>
              <a:t> </a:t>
            </a:r>
            <a:r>
              <a:rPr lang="pt-BR" b="1" dirty="0" smtClean="0"/>
              <a:t>  Gravura</a:t>
            </a:r>
            <a:r>
              <a:rPr lang="pt-BR" dirty="0"/>
              <a:t> é uma imagem obtida através da impressão de uma matriz artesanal. O material da matriz pode variar, e classifica o tipo da </a:t>
            </a:r>
            <a:r>
              <a:rPr lang="pt-BR" b="1" dirty="0"/>
              <a:t>gravura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590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Tipos de gravuras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067127" cy="676672"/>
          </a:xfrm>
        </p:spPr>
        <p:txBody>
          <a:bodyPr/>
          <a:lstStyle/>
          <a:p>
            <a:r>
              <a:rPr lang="pt-BR" dirty="0" smtClean="0"/>
              <a:t>Xilogravura: (Gravura sobre madeira)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</a:t>
            </a:fld>
            <a:endParaRPr lang="pt-BR" dirty="0"/>
          </a:p>
        </p:txBody>
      </p:sp>
      <p:sp>
        <p:nvSpPr>
          <p:cNvPr id="5" name="AutoShape 2" descr="Resultado de imagem para como fazer xilogravu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2492772"/>
            <a:ext cx="3507016" cy="3384500"/>
          </a:xfrm>
          <a:prstGeom prst="rect">
            <a:avLst/>
          </a:prstGeom>
        </p:spPr>
      </p:pic>
      <p:pic>
        <p:nvPicPr>
          <p:cNvPr id="24580" name="Picture 4" descr="https://filippelyra.files.wordpress.com/2012/04/8439vacuum_filippelyra_s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92772"/>
            <a:ext cx="3610744" cy="338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31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A</a:t>
            </a:r>
            <a:r>
              <a:rPr lang="pt-BR" dirty="0"/>
              <a:t> </a:t>
            </a:r>
            <a:r>
              <a:rPr lang="pt-BR" b="1" dirty="0"/>
              <a:t>gravura em metal</a:t>
            </a:r>
            <a:r>
              <a:rPr lang="pt-BR" dirty="0"/>
              <a:t> ou </a:t>
            </a:r>
            <a:r>
              <a:rPr lang="pt-BR" dirty="0" err="1"/>
              <a:t>metalogravura</a:t>
            </a:r>
            <a:r>
              <a:rPr lang="pt-BR" dirty="0"/>
              <a:t> é o processo de </a:t>
            </a:r>
            <a:r>
              <a:rPr lang="pt-BR" b="1" dirty="0"/>
              <a:t>gravura</a:t>
            </a:r>
            <a:r>
              <a:rPr lang="pt-BR" dirty="0"/>
              <a:t> feito numa matriz de </a:t>
            </a:r>
            <a:r>
              <a:rPr lang="pt-BR" b="1" dirty="0"/>
              <a:t>metal</a:t>
            </a:r>
            <a:r>
              <a:rPr lang="pt-BR" dirty="0"/>
              <a:t>, geralmente o cobre. Pode também ser feita em alumínio, aço, ferro ou latão amarelo.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742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pic>
        <p:nvPicPr>
          <p:cNvPr id="25602" name="Picture 2" descr="https://encrypted-tbn1.gstatic.com/images?q=tbn:ANd9GcSBhDfHfH6R-b9cTijL_TCE4dJBxCmFqhW_QqNXwAnBpypWrq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324036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395536" y="332656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tx1"/>
                </a:solidFill>
              </a:rPr>
              <a:t>METALOGRAVURA</a:t>
            </a:r>
            <a:endParaRPr lang="pt-BR" sz="2800" dirty="0">
              <a:solidFill>
                <a:schemeClr val="tx1"/>
              </a:solidFill>
            </a:endParaRPr>
          </a:p>
        </p:txBody>
      </p:sp>
      <p:pic>
        <p:nvPicPr>
          <p:cNvPr id="25606" name="Picture 6" descr="http://www.heartjoia.com/wp-content/themes/nature/thumb.php?src=http://heartjoia.com/wp-content/uploads/2013/04/Janice-Art-Jewelry-z.jpg&amp;h=180&amp;w=340&amp;zc=1&amp;q=8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5143500"/>
            <a:ext cx="3238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8" name="Picture 8" descr="http://www.manutencaoesuprimentos.com.br/imagem/segmentos/gravura-em-metal-3-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2950096" cy="2950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10" name="Picture 10" descr="https://sotemarte.files.wordpress.com/2013/03/gravura-em-meta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120" y="3294856"/>
            <a:ext cx="4176464" cy="3623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4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GRAVURA EM ISOPOR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  <p:pic>
        <p:nvPicPr>
          <p:cNvPr id="26626" name="Picture 2" descr="https://martsdesigner.files.wordpress.com/2012/10/gravura_em_isopo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878555"/>
            <a:ext cx="8316416" cy="497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81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Outra </a:t>
            </a:r>
            <a:r>
              <a:rPr lang="pt-BR" dirty="0"/>
              <a:t>técnica muito interessante é a litografia, cujo nome tem origem do grego: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  <a:r>
              <a:rPr lang="pt-BR" dirty="0" err="1" smtClean="0"/>
              <a:t>Lithos</a:t>
            </a:r>
            <a:r>
              <a:rPr lang="pt-BR" dirty="0" smtClean="0"/>
              <a:t> </a:t>
            </a:r>
            <a:r>
              <a:rPr lang="pt-BR" dirty="0"/>
              <a:t>(pedra). Muito embora desenhar sobre pedra não fosse um processo desconhecido, não havia, antes, a intenção de impressão em que a pedra viesse a servir de matriz.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626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LITOGRAFIA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  <p:sp>
        <p:nvSpPr>
          <p:cNvPr id="5" name="AutoShape 2" descr="data:image/jpeg;base64,/9j/4AAQSkZJRgABAQAAAQABAAD/2wCEAAkGBxQTEhUUExIWFRQXFRcUFRcXGBgUGBQUFBQWFhYUGBUYHCggGBolHBUUIjEhJSkrLi4uFx8zODMsNygtLisBCgoKDg0OFxAQFywcHBwsLCwsLCwsLCwsLCwsLCwsLCwsLCwsLCwsLCwsLCwsLCwsLCwsLCwsLCwsLCwsLCwsLP/AABEIAMIBBAMBIgACEQEDEQH/xAAcAAAABwEBAAAAAAAAAAAAAAAAAQIDBAUGBwj/xABAEAABAwIDBAcFBgQHAAMAAAABAAIRAyEEEjEFQVFhBhMicYGRoTJCUrHwBxQjgsHRFWJy4TNDU5KiwvFEg7L/xAAXAQEBAQEAAAAAAAAAAAAAAAABAAID/8QAHxEBAQEBAQEBAAIDAAAAAAAAAAERAhIxUUFhAxMh/9oADAMBAAIRAxEAPwDlvXFJLpKTKJcnQtqMpLUpxUhSrnCYsClli97qmCudmUQaRJ1BK1BRNr2iEjrOSITFgncOyZLhAUEdwJSchSq2IaFDqYw7rIKV1ZRdSoX3h3FXGwej2Nxh/ApOc34z2KY/ObHwkpxIvVJ7C4J9RwYxrnuOjWguJ8AumdH/ALKGsh2Mrmof9OnLGdxf7TvDKugbP2dSoNy0aTKbeDQBPedSe9anP6z6cp2P9meIeAa720G/D/iP8gYb5nuWpw/Q3D4am8sa6o/KbvMyQNzRDfRbRyjuYmyKWuUbR2lubHCPnPBQKGBfVMMbI3n3R4rp2K6NYdzy80hmNzbU8YUmls9jRAaFy/1frtf835GN2X0fawaSVd0sByhXvVjgiyLflyvWqv8AhyyvTrYBNLr6ft0x2wPeZx7xr3St6HAkiRI1E3AOkjck1KQIgiQbHmE5Brzs3atVrg4PMjxHktXgelFOuAysBTdHtDeqjppsAYTElulN/bp/0k3b+U28lVB1IaDxVS6e2szqm5XyOI3hUH2g08+Ha4XDSsf97cz2KhjhKYx+1arxlc8lvBZKuClUczrBM0qRdoE6ab23iFE47DvQZTIN0VLGke1cKe5zHNlpvwQle8Js96nDDy4DinKmzYUjeE9lBPUqWUQgllDIHxehQgfEE11J+JH1TuIQ0dycx5hGKZ+iE2GP4ApWQ/B5KRfVngVcbJtTcOapBPwn1SxUP8w80wVeYYSI5pradF2WGzzVZTxBHvuHitj0X6E4vGQ856dI/wCZUluYfyN9p3y5py1fGDe0jUFa7ox9neMxcOLOopG+erLSR/LT9o+MDmuy9HehGGwoBg1qg/zKl4P8rdG/PmtGStTn9ZvTFbB+zLBYeHPZ94qDfUu0HlT085WxAAAAAAFgBYDuARkpJWmfonFIKNyQ9wGphBEURUWttKmPeB7lXY7HmrRe2lUyPc0tY8XyuIMOHijYsW1aq1o7Tg0cyB81mtsdNsHQB/GFR3w0+35uFh5rjOPrPc9xquc54JDi8lxBBgiSobws+q1je7U+0+q6RQpNpjcX9t3loPVZvGdLMZV9rEPHJpyD/jCo2hBZONR9n+2eoxjS89mr+E4knVxGVx43AHiV2shebSu69B9q/eMHScTL2jq6nHMy0nvEHxWuR1ET7QOj33vCuDR+LTmpS5kDtM/MLd8LgjWlepFw37TNiDDYwuaIp15qt4B8/iN8yD+ZNUrLtYIVlgsBSqNnQjVVIcpFBpJhp1XPqa3Li0w+zmMktekY6kAwmQVGODfxTNWg64nQSsyX9VsVaewmqZUnAOAcCRK6BKoYktcHETCvMNjqdQcDwKn4AUarbNE8E+7ZzB7gQGfxLYcUaXj2w8hBbZU8JbUlGCuTZ5qclN5TlzafqtH0e6CY3Fw5tPqqR/zKssBHFrfad5RzWpzatUIW46M9Aa9doc5vV0z71QEEj+Vmp8YHNbnop9nGGwhD3ziKwuHPADWniynoO8ye5bQrpOMYvTN7B6E4XDAHIKtQXz1ADB/lbo31PNaMlESkOetfGSiUglQ8Tjo7LILueg5lHndluZPJGrEhzwNVV7X202iBYuJ3DdzPJS3GRxsfErmXSHatRzczT+JTe5jhu7BI07oKz1cakbB+2ahAJAa06Rr3QqzF4zrXZO05w9obuRngsmdp1atNgNne9wy3i2429VddHqdQuLnyBlDbaOjeOd/TmsbrWJeLwhdDNLGZJs0cYImeHeo+x6uQPaA0gOs5pgbgRB0/8U/EPAqCJOubuP8A4oVIE9hlIEwWkuMZSd4t3oTE9OsIG1xVb7NWSeVRsB/nY+JWYcV0/pRst1XBuAE1KRFSAOAh7dL9mfJcwclEIoRkpMqJQW1+yzbPVYnqXO7FYQBuFVt2nxEjyWIBSqVUtcHNs5pDmngQZB8wFJ6UKz/TXZLK+HOZgcaZ6xvlDvSfJWWxNoCvQp1Ro9gPcYuPNS3CbHRb+xj4403ZlH4GpxmzaQM5AFM2tgTRrPp7g7s/0m7fQhMRK4zXQ2/BM4JDsDSF3NGkd6kVFXYypO9agUm3cIyA6mA2JkBVFBkK4xbvJQKOHcZiIWgLD4ksMgwtjsLbzH9mrY8Vj3YJxFo80VHA1AbAeaCvtsOaari0yEah0qDovE96C1rKDQbmMJvGjK6BonsCDm5Qm9pDteCyUrCue0NqAXa4PaeBaZBjvC9L7C2o3E4elXZpUYHRwPvN8DI8F5fqVzAERYDwXWfsT232auDebj8al/SYFRo8crvzFb5o6jqsoiUklJJW2Fbt7aZotGVpcXEtEWum+uys7RMkaneTdTMfQa9vaE5TmHeFWvcKnZn2dY38vJZpiThSNbknfx/slPqjjvjUakqFhcQXMG4jdrHAHuBCh1q5JDRB4n3TxEGeB396NOLSi5twIs6+sAntfIgrnvTrDtZiKkGG1Qx3c6CCRyOQLb4erqLyQZsNSJGmuhXNftMx4fWYB8F7RBB/9R0Yi7HrtpumpoCIPGDPl+602Ex3aLgCQ6SG2+f1quYPrF1iZjTktR0cxJY0FxDt0TcERu7oWGmzbiw13ablGnG2guhUxYJqOYIy2BMe1zB3JeAoCvrSAAtJuY1740UfHbGe4va18NnNIBaZk2J0ICgd6P494c5r2h4c6cwI8rarl/SbZ33fFVaQ9lr5Z/Q7tN9CB4Lf7P2dWpvGd4AaZAaSQ5Z77RqUvpVbdppYY07MFo8ifJSYxwSYS5SSkihBJlCVJ1b7ItpZqVWgf8twe3+mpMj/AHAnxW+JXFPs22j1WOYJ7NUOpHvIzN9WgeK7QStRmsn05wl2VeMsd82/9lkHSujdJMN1mHqDeBnHe2/ykeK5q1/is2GGnVOag4lwN1YvbElQHjehK3arOyI4qrpViFdYgSL+CratPL4pRNOueCf+9ngmIvEp3xQS/vR4IJykLI0+Rp/ZdB3UEu+Ls93JE57RrCtMHRd917Q0CocXRzva3imVDx1UEdmLcE/0d287DYmjX/03DNHvUzZ4/wBpPoqo0HNLmweBTbAVf2Xq6nVDgHNMtIDgeIIkHyQLljPst2v12Baxxl9E9Wf6NaZ8rflWuzLprnhwlUpAp1Hbgfnx9VbZlExtMEgxp8t/hYeSKYym0tqtpVqgzWFJrrcjUkCN+gU3CS1ote5g6Cb5Rw19FmumGxwcbhROVlUkO1glji+I/NCuM+Z76YcTlDbACQ8gnja2XUxdYaW+GcY7UGb8+YiVyXpvic+LeBcMho7yAT6ldMoS1pc5zQYk663BE+fouXdI8NGJqFvvPMDgN3eiqKlg5fp481PwOFqataTHC/ontgvpip2qJqvB7LDpbfG/ug6c1qW9J6FN8MwrzUcbh0ggk6QRPhAQTuxdt16YEkWIlrYcYGrSNxhaXE9IG5Je1rWESS8hoiNOZ5Bc62g8uqOqNY9hmS3tEDQXc7KXHSwG8Km2pi6lUy9xcGgC59md3fr3K1Y3jemeGc6AzK0GMziQDwLWgElN9JMVh69Hq2jM7MCB2wQb9qIkWO/isPhcNNN1QyI0jeeEq86E0PvJqML4czK5sbw4kFpjeDfxKkrsbs5jXtZDWzAJ1idxcNCFWbe2d1FUsBzNjMx3FptfxB9DvXUek3R7Nh2mZdTcHmwlwAIyybDUGeSwHS2u6rTpVHiHNcaX9TSM4MjUiD5qTNyhKRmRSlJGFxJpvY8asc1472kH9F6EwuLbUY2o0y1zQ4dxErznK7H9nmOz4GmJuwupn8pkehCoK1bnLlmKoGnVez4XEDuBt6QuluqLF9J8P+OXD3gHemU/JNEVZpgt5qE6lA71MDEo0Bfju5IKtrUQZgblTYxsQtJS1JN9xWe2u0B+Xn6FVURm0ATJMBPfdWfEms0OjcplPDsIUjDBAQSohEtBsK+JomgWNqAuDQIHFZZlMirTcRYGT3KLsvOWiTDBuFiTxUipTB953mslM21Ua9xyWm8jluVGcOQZzSpTsJPvHzUZ9IA71Fs/st2oaWMFMkZKzSzX3x2mH0cPzLsededNnyyo17bOY4PaebSCPku+4XGCoxr26PaHDucJWpWam50xjnOyOywXbp0lJ6xEaidDJ9L6sfdah1ZiGSeTgQfCwS9nPH3rEjQBzBa1+rkyfPzVV03cSHU4sQCHbuy4HTjqFTdG9qZaoBk9Ye0SdC0ak+Y5rGtNJ0hzl+eiCXMu5syHMEyMoGogGxvHJY/7j1raszVrdl9N7Tx92AcuW4U2rtc0sU6HZhUfJaJsHWNPKNH7x4JzE1eqxTW0zMiA3QDW8cYWSyeNp1KdQtecr27827vGverHZtSvLXNcWtBLgW37UQSMoJki0wp+N2W+timtY4FzvbO5gntE+BtE6LebD2UMOCM7iNAJsAOSYnNtq13AAupubMyST4gAk87m/cqVhL3BjRqQABcroe0jh69Z9BzXZ85AJ3QJsTxPioeGwuIoVR1dFuWzDUgS1m+N/ihJOw9mDEUjRfTLaYMB0GzqTmGDxDg545ZVM6TUatGpRdhT1dGmJdTZDWQCLuFgZEiTosftPpXjKNR9PrIh1pDS4d7gLn90WzquKx3+LXcKQIDiYaz+kAe248Epr9tdMaVQOo0X5i/sS0F0g6xGlpXOdv7QDy2mwzTp6HXM7eeYAsD3nerLpjRZQyU6DQxr2uzu958Fogu+G+gssrKkOUJSZRSlFyuh/ZXiOxXbOjmO82kT/wAVzkFbH7Nq8Vao4safIn91J041VjeneLqMdRLACCHh35S0j/8ARWkdVVJ0komo1mVuYgnnAI/sjQyrdsn3hB70R2z9Sluw/wDLfeI0SDQj3R5JQv4o06pNWtRfBdchPU8NPuhG+iPhb5K04jtNDNIEk800zF0WuLXZmctU8aPBoVdj9nE9oC41HEclJZuxFDdSkccxCJV7QglkrrOCAeowqJxpQ0k5rKMTdOApACgfwxuuodCMeXYfI7Wm4t/K7tN/7DwXMKL1qeh+LyVss2eIPeLg/MeKU6KaySa6rnYkcUy/HDijVhvpOxr6L8wJy9sRqCP0WO2XQa6rmgy0SCNJ1IA7lpto7QGR3cee5c+dtJzQCHQZvu14cFnS3uxX4WrUNZrWGs2JO8AixjjulYjpHiHNxL3C2V1jvh28et0mrtUCox9IsaWGQRZrmkXY7f8A+p7bmPw+IaC45KgEBw7Ub4MWIUmg6JYwNZmNQHlHD+bgFe4LGVXvc5+UUwfw4Mk6ifVcgptym0O4Ft/mrfBdIKlM3fI4ZT84UnTMXh6bzmIAdrmGoIEAys5j9q1cJSgw8tcAx1+01xM5r66qld0qcfj/AChrfmSo9XbpJnqpI0L3F0eG5Gld4h9LFtFZzXFgB/DEAl07yqoY7PDI6trfYbBEN4W9TeVG/jNU7m924eATT9oVt2Qc8pnzlWpK6aj8LDmZy5meYaQP+JWSJU/a1eq4DrHSJtAgTCrFuAqUJSEISi8y0fQvFtpVHuc4AFoAm03WZhWWxxLgOPzRfidExPSKjaKgPdf5KXgcRnGYGQs1R2ZxhW2EpuZoVzpgbawonOLSYd37iqt45StBUoteCHb0xS2G8gEER+1kynFFVcRuhE2mCJutG3YLhrHHXcpFLYpOkRx+gr0vLKGkOaNrANZC1Z6PGdQEmrscj2iFel5Y6thmkzMfWqC1dTYFI3D9QjWvQ8uaMTzUlpSplIOtRQjYkOKQdpra9FdmQzrX6u9gcG8fFZzo3svr6oBHYb2n925vj+66OWCICz1TGT20a/WHI8hu6I4cSFWOo1zrUd5gfJbDEYadyjHAlc2mOxmDqBpcXOMfzH91nKtIk7z6ra7Va57nU2RAsT8+Sz1HAvIJDrh0Fo9oc+a1BVfRwRJyjtE8PmeA5p/E4NjAJfJ+Fu7vcdFcDAPAGSrl5C0/XNRsZs6qe0W8yd58k6FUxr3mGz3SrHCYB89tzh+V3ziFCIvbs+hU3D13/wCo7zJVUsHYVjPafB4GJ8oTNcC8Bv8A9kCe4apt9bN7T3E7rJhuFzG3z/dGHUguDfda5x/0wbeG9R+2Zs8d7CB6SpbtklsE1mjhcn5SkFpH/wAg6RDQdBymFYkXGkupZRcgg2B8rj6hU7sO4e6Vp8OwgHqnmbn2QCd8cVTYzaD6kZjMaJgVpaihSa9TMRYCBFk3lWkbDVMwdiDwTLWqZh2qTdYZ2djXAWInu5KQw8lD6J4kOYaZ1bcf0nd5/NXgaJ4hcr/xqIzWqdg6tiwmAdD8LkoMCDqYIhS1YU6hgbxxmNPRGcWNDr4qh++jQiDznXTRS2mY7Q8kOixq1DuE87pIzEG3qmm1SOfzUhlxMQpKavTrAnI1gbuET8kFaF1zqPrvQW2XF08xGxiUV0chgpVKkXuDWglxMAcSUiFsOhGzRBru1u1g4cT37kWpf7D2aMPSDdXG7zxd+wU1rp3JUoisVo04prE1crHO4NJ8gpGVDIhMFSfdxcZncZE80mlh2AkvaWnUEfNb40RwHki6kcB5J0MhSc234g17ypnV5QTmB7uH7rR/dx8I8glCjyHkgstjdk03tJy3iQRx3LMHCOAnKYK6j1XJF1apU5c2lvhPUQfgP7LpfU8kOqToxziBuHmJSHA/CTyj+y6UaaR1aNOOf4NrxdogHUQRErM1AQYjS3kuz9Wi6nkmUOLhp4HyKPI7gfIrtApckMnJXpONsaeHoplCmeC6x1fJDq0+kwewq/V1QToeyZ4Hetp1QTjsKDdJdQO4rFumAAlIm0TxTgYhIOLp+9AvY/umeuAuT9eas6lMEXWZx1Z7c7GuDhmiO/n3JxqVfUam8xxspP36CBIPFUmBrkMDXOk6KUYP1dTaYcaPeIBRqE7CSZARJDngSSnGNlKDQuzibptlX2xqILe1VDGg6Zi06aiLwqhpHAKTQpE6Re9/nPgsdGLI7TexzhTqOLfdlxdYWm5m6XR2ziHaPPIkWtuHPkq6tRDBAkwNePPkgMzm66TawgW04eF1y1pP/i2IMAvImLgwBO/RBu1a0kCoZ5mfJRsILGTB3a3vu3DT5JzD6WIkj18UxHhtfEG3WGeH0EG7VrzBrGSQO6d8KEAGkEX0meI18Ciw1HMTPszJEwCJsOaCsXbWrAf4rj6b4tx/um6u1sRuqHgL6pBYGw2OyQRpvzHXSdyN1IMAPG4b70XuZ0ER3pgSBj8QPaqkW1kov4pV061xPefJIY4QRfS5jNABjTeo7HEvI0gA3G6deSklnaFfLPWOGt5MDvTVPaFbfVeTydASsI4+8bZS6++53eSNgBsTFjMaA7rhWLTjsbVDZNVx7iZPqmKmLrZh+I/dbMR3yPrRM4SnJN4ggAkzDjxT1WiZJzSBYkmJjSCDx07h4mI3Vxdaf8ZwHDMZ+aP7zViTVeAdO07cb/so2MrXiI/Xw5wNOCFTEOiHGdZ87eHJRAYisbis+L++fK5RHGVbDrX6/EU0MO57gBa8cISsdRbTjtzYT3qhwbn1v9V/+5yfpYiqG/4r/Fzr9xTdF+/URaJGg3JTqeZwnQC8GIDRccPFSsw43F1CQOteZ35zoBfemjtSsJ7b909o2m438EvG1Wkns5d0AaEAhoPp5KqqVXEkNzlo1gxfmd9oTJrNuLijtJ51qVLD4jr4o62Lq69c4Nje46qio4oNdJDi3TUGDrY71Pqw9mYyB7oIE+P0Vu82M6GMx1S34jud3a7wJMpnBvd7YNs2UzO/QpjF4kENa0WF3TuPL0UjZxIYWwIJIPHlCP5K7oNdxjzsrWnT7IMnwVLRxzg0SbgwbeUEfqnWY0x7TfIg+isblXDWzvd4koLPO2vVFrHyKCvNHqKFr0qUrIlCmurmJqsME7si0xZw73SLKEGpylUANzAsfW6z18US6lQbzJkiI0ATdLWAO/5BIL2yIiJTj269/wBdy5No9auZIAJJJOp5qZgxA/a6aosEkmdBu7/7Jyi4gxv8bhUBzEUS5wjx1SsE0A91zImTuB4DmnG1Hj3QTy3ftqmaL3ZzaPTn+iSkAS0km+oEak6AcN6bDJmZJnWdBEb/AASn8Pq0/XimHYloBBcB3nQa6cUJMw1Y03EgEi4E7gbz6eqgl34jbkhwLdPGeMX9Uj+Ktn2idwidyi4raDbEGCCRoRYiFJaspkgneYjfwk/NPYFwYHyDlBtefqVW4HaQniACYcYFgbq06zrAQOOg0147raJA8OA5kgRJ3jXSFGZPADKS6CdxETdWfVjLE7racFT1SHVS3UAQZvJ8OfzKqjlfDg3bqLWveNPOFXveTA1dvMaK3dUY2IG4TzI3+p8lW4upBJaC2Ykacp9Fmwyl0TbKYcc2nIfXyScbTiAWi0kxNhaO4JGAzZpMHU635dyexRMjidN1vr5J/huU0RAkDfr37uRR0hcQbmRblxRuMwDAvr568Ek1curQe1v3jh9clIb2m+lzx4aKqxji0mJ7QGhgawZ47lOFXn3fXcg+qLGJOsxpIgrXNysX4q8Nhy4FzjDRMk6k8uO5W1CnFJpO8W+ikMwrJM6c5sYmIJUtzS1lxcHvWuutZxW1yBBA/W/MFSMDIbIIuSQDOk/2UOu+N1zYK5osp0xlfSkwAH9aWiYuS2CfJZhFRqAauBnl81YU3dxH1wVRVeIgNDeMOzg+Y/VHTquEQBGl7W5QnDq6Dmnc1BVU8x5o1YtQWhHCIJS6OYQoW06haBBv524KcFFxjAUUxCpbRc33QUpu03zp6pL6YSQzks5DqS3azgQQ0W9SE6Ntu+DnqoWRDKrIkw7bqTYAeJ+imP4k/gmsgQFMKyLR1sfUdy7rKP1hT/VourVkRrrHIzWdyS+rRGmrIiRWKfwu0H0zLJnzHkmxSSm04TiS37cquEOAN0zT2k8GWgA8ZKb6sIurViOP2lU5fXNFU2rUPtQTxOqbNNJNNGRakDargOyIO8pH8UqJnq0RpKyI4cc/kj/iD+SYLYQbCsh1IbtF44Iv4g/g31/dN5AlhjY3z6KyAobRfwb5fqhV2lVdqfLRJgTolVCDoI9f04pyJGFRxNyrwN0KqW0wrWibBSOBLz8PmkApQKEIUx8Tx+d37oIy1BKNhOMRoLTIFRsQjQUkN6JEggiKCCCEJEjQURhByCCkSgUEFIaMIIKQ0ESCgBSSjQUhIkEFEzU1SUEFIthTkoIKQylVRZvd/wBiggpEMVjQ0QQUjhQlBBSKaUEEEl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040" y="3645024"/>
            <a:ext cx="4306051" cy="3212976"/>
          </a:xfrm>
          <a:prstGeom prst="rect">
            <a:avLst/>
          </a:prstGeom>
        </p:spPr>
      </p:pic>
      <p:pic>
        <p:nvPicPr>
          <p:cNvPr id="27652" name="Picture 4" descr="http://lazer.hsw.uol.com.br/sites/default/files/public/styles/thumbnail/public/admin/2014/03/22/789f274657ef60a1d1cd5476171eb905sl-443.jpg?itok=kMmLwQ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72" y="1700808"/>
            <a:ext cx="439933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086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226425" cy="1433512"/>
          </a:xfrm>
        </p:spPr>
        <p:txBody>
          <a:bodyPr/>
          <a:lstStyle/>
          <a:p>
            <a:r>
              <a:rPr lang="pt-BR" dirty="0" smtClean="0"/>
              <a:t>FOTOGRAVURA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755575" y="2828836"/>
            <a:ext cx="772236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chemeClr val="tx1"/>
                </a:solidFill>
              </a:rPr>
              <a:t>(procedimento fotográfico ou fotomecânico para gravar um clichê sobre prancha metálica (esp. de zinco ou cobre) por meio da ação química da luz.)</a:t>
            </a:r>
          </a:p>
        </p:txBody>
      </p:sp>
    </p:spTree>
    <p:extLst>
      <p:ext uri="{BB962C8B-B14F-4D97-AF65-F5344CB8AC3E}">
        <p14:creationId xmlns:p14="http://schemas.microsoft.com/office/powerpoint/2010/main" val="145170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FOTOGRAVURA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  <p:pic>
        <p:nvPicPr>
          <p:cNvPr id="2050" name="Picture 2" descr="https://friendsphotoclick.files.wordpress.com/2013/03/fotogravura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849" y="1486242"/>
            <a:ext cx="2620415" cy="2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6869" y="3533817"/>
            <a:ext cx="3248025" cy="229552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14859"/>
            <a:ext cx="2529374" cy="197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9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PINTURA EM PLACAS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No </a:t>
            </a:r>
            <a:r>
              <a:rPr lang="pt-BR" dirty="0"/>
              <a:t>processo agora descrito a técnica de pintura por serigrafia foi substituída pela impressão laser, mais fácil e disponível em locais como gráficas e papelarias existentes no comércio local de sua cidade.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32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4758148"/>
            <a:ext cx="2751602" cy="199061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700808"/>
            <a:ext cx="3620916" cy="276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8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6632"/>
            <a:ext cx="7416824" cy="2088232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395536" y="3373219"/>
            <a:ext cx="856895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pt-BR" sz="2800" dirty="0">
                <a:solidFill>
                  <a:srgbClr val="222222"/>
                </a:solidFill>
                <a:latin typeface="arial" panose="020B0604020202020204" pitchFamily="34" charset="0"/>
              </a:rPr>
              <a:t>arte ou processo de reproduzir imagens sobre uma superfície fotossensível (como um filme), pela ação de energia radiante, esp. a luz</a:t>
            </a:r>
            <a:r>
              <a:rPr lang="pt-BR" sz="2800" dirty="0" smtClean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pPr algn="just"/>
            <a:endParaRPr lang="pt-BR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endParaRPr lang="pt-BR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2800" i="1" dirty="0" smtClean="0">
                <a:solidFill>
                  <a:srgbClr val="222222"/>
                </a:solidFill>
                <a:latin typeface="arial" panose="020B0604020202020204" pitchFamily="34" charset="0"/>
              </a:rPr>
              <a:t>2. </a:t>
            </a:r>
            <a:r>
              <a:rPr lang="pt-BR" sz="2800" i="1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p.met</a:t>
            </a:r>
            <a:r>
              <a:rPr lang="pt-BR" sz="2800" i="1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r>
              <a:rPr lang="pt-BR" sz="2800" dirty="0">
                <a:solidFill>
                  <a:srgbClr val="222222"/>
                </a:solidFill>
                <a:latin typeface="arial" panose="020B0604020202020204" pitchFamily="34" charset="0"/>
              </a:rPr>
              <a:t> a imagem obtida por esse processo; foto, retrato.</a:t>
            </a:r>
            <a:endParaRPr lang="pt-BR" sz="28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0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16632"/>
            <a:ext cx="7416824" cy="2088232"/>
          </a:xfrm>
          <a:prstGeom prst="rect">
            <a:avLst/>
          </a:prstGeom>
        </p:spPr>
      </p:pic>
      <p:pic>
        <p:nvPicPr>
          <p:cNvPr id="3078" name="Picture 6" descr="http://www.gazetadopovo.com.br/ra/grande/Pub/GP/p4/2015/07/10/CadernoG/Documentos/Vivo/WALTER_FIRM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539265"/>
            <a:ext cx="3599384" cy="2377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6" y="5086884"/>
            <a:ext cx="2774112" cy="177111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9608" y="3213627"/>
            <a:ext cx="2748157" cy="170273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5086914"/>
            <a:ext cx="2951820" cy="193575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99" y="3213627"/>
            <a:ext cx="2559888" cy="1702731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0232" y="5075634"/>
            <a:ext cx="1438275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1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encontragrajau.com.br/wp-content/uploads/2013/03/redes-de-informatica-grajau-13624007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000" y="908720"/>
            <a:ext cx="9196823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pPr algn="ctr"/>
            <a:r>
              <a:rPr lang="pt-BR" sz="4400" dirty="0" smtClean="0">
                <a:solidFill>
                  <a:srgbClr val="C00000"/>
                </a:solidFill>
              </a:rPr>
              <a:t>ARTE DIGITAL</a:t>
            </a:r>
          </a:p>
          <a:p>
            <a:pPr algn="ctr"/>
            <a:endParaRPr lang="pt-BR" sz="4400" dirty="0" smtClean="0">
              <a:solidFill>
                <a:srgbClr val="C00000"/>
              </a:solidFill>
            </a:endParaRPr>
          </a:p>
          <a:p>
            <a:pPr algn="ctr"/>
            <a:r>
              <a:rPr lang="pt-BR" sz="4400" dirty="0">
                <a:solidFill>
                  <a:srgbClr val="C00000"/>
                </a:solidFill>
              </a:rPr>
              <a:t>(</a:t>
            </a:r>
            <a:r>
              <a:rPr lang="pt-BR" sz="4400" dirty="0" smtClean="0">
                <a:solidFill>
                  <a:srgbClr val="C00000"/>
                </a:solidFill>
              </a:rPr>
              <a:t>ARTE E COMPUTADOR)</a:t>
            </a:r>
            <a:endParaRPr lang="pt-BR" sz="4400" dirty="0">
              <a:solidFill>
                <a:srgbClr val="C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37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C00000"/>
                </a:solidFill>
              </a:rPr>
              <a:t>Instrumento para...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Criação / produção;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Difusão;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Melhoramento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/>
          </a:p>
          <a:p>
            <a:pPr marL="0" indent="0" algn="r"/>
            <a:r>
              <a:rPr lang="pt-BR" dirty="0" smtClean="0">
                <a:solidFill>
                  <a:srgbClr val="C00000"/>
                </a:solidFill>
              </a:rPr>
              <a:t>da arte. 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20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Princípios da cultura digital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642268"/>
            <a:ext cx="8640960" cy="4522788"/>
          </a:xfrm>
        </p:spPr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cultura da mídia é a dominante, atualmente, pois substitui todas as formas de cultura anteriores, como foco de atenção e importância para grande número de pessoas.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343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MÍDIAS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789" y="3789040"/>
            <a:ext cx="1543211" cy="302484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170746"/>
            <a:ext cx="2575582" cy="257558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8449" y="1734319"/>
            <a:ext cx="1505059" cy="252526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8" y="4797153"/>
            <a:ext cx="3085027" cy="206084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7037" y="1371650"/>
            <a:ext cx="2015096" cy="162530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29" y="2184301"/>
            <a:ext cx="2907655" cy="1423749"/>
          </a:xfrm>
          <a:prstGeom prst="rect">
            <a:avLst/>
          </a:prstGeom>
        </p:spPr>
      </p:pic>
      <p:pic>
        <p:nvPicPr>
          <p:cNvPr id="5122" name="Picture 2" descr="Smart TV Plasma 51 Philco PH51U20PSGW HD - Conversor Integrado 3 HDMI 1 USB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161" y="9408640"/>
            <a:ext cx="694092" cy="51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.dailymail.co.uk/i/pix/2011/06/29/article-2009445-0CC95B0000000578-162_634x450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558" y="2585883"/>
            <a:ext cx="1560442" cy="110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6895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Princípios da cultura digital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642268"/>
            <a:ext cx="8640960" cy="4522788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Suas </a:t>
            </a:r>
            <a:r>
              <a:rPr lang="pt-BR" dirty="0"/>
              <a:t>formas multimídia, que compreendem sons, textos e imagens veiculados simultaneamente, estão suplantando as formas da cultura </a:t>
            </a:r>
            <a:r>
              <a:rPr lang="pt-BR" dirty="0" smtClean="0"/>
              <a:t>livre, </a:t>
            </a:r>
            <a:r>
              <a:rPr lang="pt-BR" dirty="0"/>
              <a:t>exigindo das pessoas novas habilidades e conhecimentos para compreendê-las.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7583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27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36712"/>
            <a:ext cx="8798128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62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28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5" y="1484784"/>
            <a:ext cx="9144000" cy="3639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903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O </a:t>
            </a:r>
            <a:r>
              <a:rPr lang="pt-BR" dirty="0"/>
              <a:t>computador passou a ser usado mais amplamente pelos artistas, a partir dos anos 1970, quando surge o microprocessador e, principalmente, com a invenção dos monitores gráficos, as impressoras de alta qualidade e os recursos de multimídia, como as caixinhas de som.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4466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PROCESSADORES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30</a:t>
            </a:fld>
            <a:endParaRPr lang="pt-BR"/>
          </a:p>
        </p:txBody>
      </p:sp>
      <p:pic>
        <p:nvPicPr>
          <p:cNvPr id="6146" name="Picture 2" descr="http://files.historiacomputadoresl.webnode.pt/200000031-98c3b99888/processado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" y="5305522"/>
            <a:ext cx="2404279" cy="155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prof2000.pt/USERS/AFARIA2004/imagens/pentium%2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5310336"/>
            <a:ext cx="2063552" cy="154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di.ufpb.br/raimundo/PCaFundo/cpu/mp5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44824"/>
            <a:ext cx="4676775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://www.infowester.com/noticias/wp-images/new_core_i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618077"/>
            <a:ext cx="2497187" cy="2082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4.bp.blogspot.com/_mbMpeFooghA/Sw2_cT-zN4I/AAAAAAAAAEw/R5W2p0mujVc/s400/Core_i5_X_Core_i7_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36" y="2979864"/>
            <a:ext cx="2081808" cy="1805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8120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O </a:t>
            </a:r>
            <a:r>
              <a:rPr lang="pt-BR" dirty="0"/>
              <a:t>computador passou a ser um meio, fazendo parte dos meios tradicionais de comunicação, como o rádio e a televisão, que passaram a ser denominados de </a:t>
            </a:r>
            <a:r>
              <a:rPr lang="pt-BR" dirty="0" err="1"/>
              <a:t>multimeios</a:t>
            </a:r>
            <a:r>
              <a:rPr lang="pt-BR" dirty="0"/>
              <a:t>.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297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32</a:t>
            </a:fld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387808"/>
            <a:ext cx="936104" cy="2460127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043608" y="476672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OUTRO FATO RELEVANTE A PARTIR DA DÉCADA DE 80 FOI O AUMENTO DA CAPACIDADE GRÁFICA DOS MONITORES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4631159"/>
            <a:ext cx="2771775" cy="22479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646" y="1412776"/>
            <a:ext cx="7074229" cy="2319689"/>
          </a:xfrm>
          <a:prstGeom prst="rect">
            <a:avLst/>
          </a:prstGeom>
        </p:spPr>
      </p:pic>
      <p:sp>
        <p:nvSpPr>
          <p:cNvPr id="9" name="AutoShape 2" descr="https://s-media-cache-ak0.pinimg.com/236x/db/82/4c/db824cf3814e8079464de78dc1960c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592" y="4850336"/>
            <a:ext cx="1912889" cy="145898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3760" y="4675656"/>
            <a:ext cx="2550528" cy="193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05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Os computadores da sua escola tem...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Quais periféricos?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Impressoras a jato de tinta ou a laser?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Possui </a:t>
            </a:r>
            <a:r>
              <a:rPr lang="pt-BR" dirty="0"/>
              <a:t>câmera </a:t>
            </a:r>
            <a:r>
              <a:rPr lang="pt-BR" dirty="0" smtClean="0"/>
              <a:t>digital </a:t>
            </a:r>
            <a:r>
              <a:rPr lang="pt-BR" smtClean="0"/>
              <a:t>ou webcam? </a:t>
            </a:r>
            <a:r>
              <a:rPr lang="pt-BR" dirty="0"/>
              <a:t>conhecida como webcam</a:t>
            </a:r>
            <a:r>
              <a:rPr lang="pt-BR" dirty="0" smtClean="0"/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Fones ou caixas acústicas?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6064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dirty="0" smtClean="0"/>
              <a:t>Os computadores da sua escola tem...</a:t>
            </a: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Quais softwares?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Quais programas voltados a educação?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t-BR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Quais programas voltados a área de artes especificamente?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6490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Auxilio na apresentação de peças teatrais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35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0337" y="4516515"/>
            <a:ext cx="2857500" cy="2228850"/>
          </a:xfrm>
          <a:prstGeom prst="rect">
            <a:avLst/>
          </a:prstGeom>
        </p:spPr>
      </p:pic>
      <p:sp>
        <p:nvSpPr>
          <p:cNvPr id="6" name="AutoShape 2" descr="Resultado de imagem para a bela e a fe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700808"/>
            <a:ext cx="1933575" cy="2314575"/>
          </a:xfrm>
          <a:prstGeom prst="rect">
            <a:avLst/>
          </a:prstGeom>
        </p:spPr>
      </p:pic>
      <p:pic>
        <p:nvPicPr>
          <p:cNvPr id="8196" name="Picture 4" descr="https://encrypted-tbn1.gstatic.com/images?q=tbn:ANd9GcQsnySzjWjoNojp3h4QVAmHY12gp9b5foNmz5Ont6Ksq4GanHHFd-9QOXh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37" y="2024658"/>
            <a:ext cx="22955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superlucyinthesky.files.wordpress.com/2009/04/dama_e_vagabund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852936"/>
            <a:ext cx="2226917" cy="215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mundodasdicas.com.br/wp-content/uploads/2016/04/pecas-de-teatro-sp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85" y="4757376"/>
            <a:ext cx="3022748" cy="1724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0108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36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856" y="1916832"/>
            <a:ext cx="9209778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968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836712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ENTÃO AQUI, O COMPUTADOR TORNA-SE UMA FERRAMENTA PARA FAZER COISAS DE FORMA MELHORADA!!!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37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3" y="4797152"/>
            <a:ext cx="4457363" cy="2029098"/>
          </a:xfrm>
          <a:prstGeom prst="rect">
            <a:avLst/>
          </a:prstGeom>
        </p:spPr>
      </p:pic>
      <p:pic>
        <p:nvPicPr>
          <p:cNvPr id="9220" name="Picture 4" descr="https://i.ytimg.com/vi/gFH1cIgspFg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583439"/>
            <a:ext cx="4046396" cy="227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3884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38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255" y="1628801"/>
            <a:ext cx="6329533" cy="52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619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POWER POINT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39</a:t>
            </a:fld>
            <a:endParaRPr lang="pt-BR" dirty="0"/>
          </a:p>
        </p:txBody>
      </p:sp>
      <p:sp>
        <p:nvSpPr>
          <p:cNvPr id="5" name="AutoShape 2" descr="Resultado de imagem para power point image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7114" y="4869161"/>
            <a:ext cx="3356886" cy="1988840"/>
          </a:xfrm>
          <a:prstGeom prst="rect">
            <a:avLst/>
          </a:prstGeom>
        </p:spPr>
      </p:pic>
      <p:pic>
        <p:nvPicPr>
          <p:cNvPr id="10244" name="Picture 4" descr="http://www.umpontoum.com/wp-content/uploads/2010/10/Imagem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3189703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Microsoft PowerPoint (Foto: Reprodução/Microsoft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717" y="2424845"/>
            <a:ext cx="3148202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Resultado de imagem para power point imagen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8524"/>
            <a:ext cx="3563888" cy="266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136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 smtClean="0"/>
              <a:t>O IMPRESS E OUTROS SOFTWARES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40</a:t>
            </a:fld>
            <a:endParaRPr lang="pt-BR" dirty="0"/>
          </a:p>
        </p:txBody>
      </p:sp>
      <p:pic>
        <p:nvPicPr>
          <p:cNvPr id="11266" name="Picture 2" descr="http://www.tutorzone.com.br/office/tutorial_impress_slides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241" y="2979309"/>
            <a:ext cx="4635760" cy="3878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390648"/>
            <a:ext cx="4400737" cy="398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2901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41</a:t>
            </a:fld>
            <a:endParaRPr lang="pt-BR" dirty="0"/>
          </a:p>
        </p:txBody>
      </p:sp>
      <p:pic>
        <p:nvPicPr>
          <p:cNvPr id="12290" name="Picture 2" descr="http://img.ibxk.com.br/68284/1104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20" y="1772816"/>
            <a:ext cx="3478560" cy="294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xQSEhUUEhQWFRUVGBQaFBcYGRcYFhYWGBgYFxgXFRkbHCggGBolGxgXITEhJSkrLi4uFx8zODMsNygtLisBCgoKDg0OGhAQGywlHyUyLDQsLDQsLCwvLSwtLSssLCwsLy8sLSwsLywsLCwsLDcsMiwsLCwsLCwsNCwsLywsLP/AABEIALEBHAMBIgACEQEDEQH/xAAcAAACAwEBAQEAAAAAAAAAAAAABQMEBgIBBwj/xABKEAABAwEEBAkHCQYGAgMAAAABAAIRAwQSITEFE0FRBgciMmFxkZLRFBY0UmKBshcjQlNyobHB0lSDk6LC8CQzQ3Ph4oKjFTVj/8QAGQEBAQEBAQEAAAAAAAAAAAAAAAECAwQF/8QAKREBAQACAgEDAwQCAwAAAAAAAAECEQMSMRMhQVFh8DKhscGBkRRCcf/aAAwDAQACEQMRAD8A0trsdSrVY7yio00HSWtvBlS8NuV8C6e3pU1p0dUqk/4l7IjmktBi9l9/3dC0b7M3GGtnYLrcuxBsrSOYzbIhv3FT32XXwRM0fUDAzyg4fSJcXHpJPSV75DVuXPKMo5WN7Az/AMJ66zNnBjI+y3wVc2Eeq3sarsKmWGoGFvlE9JvFw968o6PqtIPlJd0GYyjYB1p3UpUwy9dYYF6RdAIA3wcFW/8Aj+Velu3C6LuJJEjomPcFdoWVtH1XEkWotnYMhhsBB/sqStY6joi0XYnmzj17018m9mns+h27UeTezT7n/KbNFNnsdVoM2m/O8HDPKP7/AAXlOw1gZ8qJG7ZnO6dybeTezT2fQ7dq5bY4JMMMxgW4CBHJ3b03TULK1iquM+UXcsp2fkum2WpdLTaJnaZkYRgRlv8AemfkuGVPL1Nu/Ne+TezT7mztTtTrCqlY6odPlJPQZjqy/uFFa6FQG95Q4SfoyQMth6vxTryb2ae36HZtUVXR8kGWiIwDQAYMmetXtU6wprVSW3de8RjeDagdmTExuwXOrqYHyqpiG9mJyjoPaOiHos3s09v0Ozajybop7Podu1O9OkJHVnPaG697YE3ocHYQ3HA7XDCNimsdR4BGvLsRzg4ESQMJAw8U18m9mn3Nnaoa+j721rcPotj3p3qdMVNltcSAKonLmvzmMTEbVyLe7LWfyujKdiaeTezT7myOveuWWUwARSJjEinAJ3gSYHRKvfI9PEvZbXExrM/ZdGUodb3A3b5JmMGuIzj3e9MjZvZp7Podu1R1bDe9UZ81sdXYnfI9PFHeqfWt+9F+p9a371MyyQAIpmABJZiYzJxzK68m9mn3P+U75Hp4oNZU+tb969FWp9Y371L5L0U+5t7VzVsd4RDBjsbByy7U75Hp4qdOg8Pe/Xc8REnDpCnol7WsaKshgAklxLobd5ROZ2zvXdCwXRHJdni5oJ2dWGGXSpfJvZp9z/lTvTpipMpOFR1QVjLhEXnQOkA4eCkmpqwzXnBoF+TfMCLxMc45qz5N7NPb9Ds2rl9jkRDBliGwc8YTvV6RSNGpLT5QeTG04w69jv3dS7Lal+8K5EkEiTdMRhBGAw2b0ysdBrphjHZ5tbhl0f3KT8KrHaYYLKxrTiXuaymY9UcrDfluUy5LJtrDiwyykt197v8AqW/s68nqftDubd5zt0T17Z3r1tF+ruGuSN5JLtmEkYjDarhoOvAatpEYm4Pf7z9ymp0BONIAb7g8EvJlLGemJTbrLUqhgNoLbkZFwvR60b1dNoqDJ7D1lw/Iph5Mz6tvcHgoqdBom+1kzhDBl2K96np4pGMF84md2ECfdKjs9Vjg4tdeAkOgjAgdHQVxQLNe8BhDoEvx5WUjdhye0ryw1w4VAKRaGuIjki9hjEHM+GO6aa2sULrWmDAGZJ3bSepQVHMNIX7110gXhDtuY6t/vUVrIazACHvl2JIJzkGRtA7FBatJBtIuc3WAOaIbhgZx3mFJj29i5a91qtQuUWsYYaxsbyWtYQI6Zj71ZUVojVYYC4YkndvzUqa0oQhCAWX05p+rSrOYy7dAbEiTiATt6VqFguFXpL+pnwhSibzqr+x3T4o86q/sd0+KRoV0HnnVX9junxR51V/Y7p8UjQgeedVf2O6fFHnVX9junxSNCaDzzqr+x3T4o86q/sd0+KRoQPPOqv7HdPijzqr+x3T4pGhNB551V/Y7p8UedVf2O6fFI0IHnnVX9junxR51V/Y7p8UjQgeedVf2O6fFMNBaeq1qwY+7dIdMNM4CRjKyaccE/SW9T/hKlG7QhCoEBCAgpOrNawF8xeOIc9kEAbWY/kvadYPgU3Hk4/5lWdv0sCRjliprMOTkDic3lmwbR+CsPDeRyZLjDoqktYIJJJLwSMIEAmSMIkqxLtFZ31GTBBn1nPcd2biVL5XV9j71DQaTWeHNaKIHIdrHSTyc/nPtbBkruopb/wD2O/Ur7J7qNfSzmGHOaDBOTzgOrqVS2WgtdBg844YZucTs3k/ninOppb//AGO/Uq9oslInIH/yJ/NSrFak+vri1wBpYkOwByBjA7DhiF1ZXVoqGoBm40wNoxgHpy7VQsmjqjbZUrGu1zXtLTRjIC5qyMcCIfJjHWbITBrOe2+L5aJxxEgta4jYMD2H3Xtv4iddKbxaDZzea11YOEYMIIkSQCYmCR7lM0VW023Gw+8bwhgw5XOjDK7l0dJXdgYRREVGuMYVAbwOEXuld1aRFMNY7PBz3ON6DJLmmDLt2Q7IUy5PtPqTD70VidTyudc5WG27jgJ2qVcWpsUyBldIGOyN67UaCEIQCwXCr0l/Uz4Qt6sFwq9Jf1M+EKBShCFQITzg5wcNrDyKgZcIGLSZkTvCbP4AvBA17cTHMO4n1uhBjULafJ8/69vcP6kfJ8/69vcP6kGLQtp8nz/r29w/qR8nz/r29w/qQYtC2nyfP+vb3D+pHyfP+vb3D+pBi0LafJ8/69vcP6lzT4AvcAde3H2D+pBjUJjp7RRstXVFwebrXSBGc4RJ3JcgE44J+kt6n/CUnTjgn6S3qf8ACVKN2hCFQICEBAq0i1xo8kEm/sBd9HcFV0Q14rUy5jgA4SS0gDrMLR6GzPv/AKU2W5nqaYyw3dkul3v1NQPc2rL2ljabS1wZeGBxdJHrYdQWcu//AJVuz/ot6hMc9TRlhu7fPqjHzyadQDpaT+St2FjrplrhjtBGwLbKjbucOr8yreTc0k49UqoVaeuc0EmoASRiQBImN2YU1Kmzlxt55kyTET2bt3QphRaHXg0XjgTGJ96xfGZwsqaLpUn0KVJxqve14eDGDZnkkY47VzkkjrbbfdpqTKNKg7lkUm3i4udN0ZnHOMenOOhT0Wsq0mxJYQC3MEjYeqFk+LLhRV0pQrPq0aTBTe1hawG6WlsmQ4mVtQIwCzlhM5ZlN78kuvCppF0MgbbwMgnAMcfyUy4t7AWHDEBxG8G6RhPQT2rtaQIQhALBcKvSX9TPhC3qwXCr0l/Uz4QoFKEIVG74t3wytgTymZdRWvc4uc3kkQSTI9lw/NZLiz5lb7TPwK2qAQhCAQhCAQhK+E+mW2Oy1bQ4A3Gm40mL7zgxk4xLoEwYxKBoq1CoWtALXYdCksta+xrxk5rXD3iVKg+YcP3Ta8iPm2Z9blnFpeMH0v8Ads/FyzSATjgn6S3qf8JSdOOCfpLep/wlSjdoQhUCAhAQSaGzPv8A6U2SnQ2Z9/8ASmyAQhCAVG3c4dX5lXlRt3OHV+ZQRS3GXRdi9ySYkxsKq2mnQe5jnVMW3i0XX3SDgSRk7Lbkp6T3MMve26RGFOHE7MQ44YHCJyU50iz1jnHNfnuy6EHgqiIYGXXbWtuziRl7lGpRWpvcBJLiMMHjZeziMipvJxu+8oFNpqh1Jx2Q7PokYqVdaTbDXRPNPXt3rlAIQhALBcKvSX9TPhC3qwXCr0l/Uz4QoFKEIVG94s+ZW+0z8CtqsVxZ8yt9pn4FP+FGnG2KzurFt8yxlNkxeqPcGtBP0RJkmDABMFA2WAqcOhZtK2iy2k/ME0TTqZ6pxpMJa4eoSZnYZnAyONLcPqthfTNrZSqUKmb6F8PpZZscTrBjmCDnhsXj7Po19W02+0Pp1Kb7jmVHO+bDWsYwXYMFxc0jfOAUu/gjf067XND2uaWkSHAgtI3gjCF460ACTMb4ML5xwcq0XEV7OHNo1AHNa6QQLxabwnGCBiVb4dcYtGx0xTpfOWgkTTLXXQ0tmXOyAxGInbhgUg0WneGNksgOsqhzx/p04e8ncQMG9biAvifDXhpU0g/lC5SYTqqQMgHEF7z9J8GNwmBtJb8NWNeadUNumrTa4tOYnKenMe5fOrWLriehYuW/ZqR+peCz5sVlJ20KB7abU0VLQln1dnoM9SlSb3WAfkrq6MvmXGD6X+7Z+LlmlpeMH0v92z8XLNIBOOCfpLep/wAJSdOOCfpLep/wlSjdoQhUCAhAQSaGzPv/AKU2SnQ+Z9/9KbIBCEIBUbdzh1fmVeVG3c4dX5lAG+R825kzjInfhySI2ZzkUHXetS2fRf0zhe3R96q65tQOD6DyGOjEEznymg7OkesuKuoaBNGJ2XJOBIEicEDSjfjl3Zx5sxGzPoXaT36GB1WOEfNjCMvpYJl5Q312/wB+9Au05VjDDlAjExHJeZ+5eqO31BUaXDYCRGw3TsBxwcVIgEIQgFguFXpL+pnwhb1YLhV6S/qZ8IUClCEKje8WfMrfaZ+BV3jJ0I+2aPq06Imq27UpD1nUyHXOtwvNHSQqXFnzK32mfgVtUH5M0twgdVZcfevDAh0yCMwZyx2JlwF06+jRdSLgabnO5D2tezGJMOGHuzX3PhLxdaPttQ1a1D5w857HOpl/27phx6SJXyvhRxc1rK4uspNWkMm4CowboyeOkQehTLwQys2lyHB7KnKAgYAMu+pcENDOgRvzxVq2aao1IdUstF9RvNc4lzRt5pExOMXl87pV6jTEYjMHAjrBxXle21Oke5cZ2nit+x7p7Sxquc57rzjnsjcANg6Er4LaMNst1CiBIdUaX7hTab1Sf/EEdZCj0PqqpNKs2oXPPIqMl1RvRcGDm7YAlfV+KbQNGz36oqNq1akta8DAUgQbrZ2kgFwzEARhJzjlO3W+f5buF69p4/h9PQvAvV6XF8y4wfS/3bPxcs0tLxg+l/u2fi5ZpAJxwT9Jb1P+EpOnHBP0lvU/4SpRu0IQqBAQgIO9Euiff/SmPlDcBOeWIx6scUkp2sUmF7jABMncA0GfuXQ0k0vAgzycdgnFs8rHPcc1nLKY+aslvg71o/uPFcPtbGloJALuaCRLurHFJdCacZaqQq0gbjwHAubBIMiYkxltVqtTD7pc1pLDLcDgejFaQyNYCZ2Z5YDpxVKrXbUhzCHCMxGwmUF+eAxzwz+9VbEGBt2mA1rS4QAcyS45neSfegYVA6RGUbyMfd0T9ylLB7XafFUK1NjIvPqicvnCBjsEu/uVfLiBzXYfZ/Ug8NMe12nxUUvl2LYgXcpnbPQuX6RYG3iYG8w3tko1bw4uBdGPJMEDGcr+fSgpaUZepuD7p5BvQcNpz7F0oa5+bdiTgRJbjgCMgcVMgEIQgFguFXpL+pnwhb1YLhV6S/qZ8IUClCEKje8WfMrfaZ+BW1WK4s+ZW+0z8CtqgCq1extdmFZQgy+k+BVnr8+m0+5K/kwsc4sPVedHZK3iEGe0TwSs9n/yqbW7yAJPWV3W4MsbVNehFOq7njHV1NoLmjmv9sY9afIUslWWxl7fw3s1lqNo2t5pVSATILmtaTdD3OaIDSQeV0GYhagFfL+N/gRVtTmWyyt1lSnTNOrS21KUkgs2FzS52GZBwxAB2PAK2Gro6yufIeKTGVA4EOFSmNW8OBxBvNKqMjxg+l/u2fi5ZpaXjB9L/ds/FyzSATjgn6S3qf8ACUnTjgn6S3qf8JUo3aEIVAgIQEEVmaCIMZnPKbo6Rsle0mWTA/NXoEXXgQBgAOXsGCs6FaCccc/wamVVrG53ATlMCUs2E9joWSkLlJraYbhdY4NAExEB2GJVr5qQJMnAcs57udmoNKG1Fw8jp2SoyOUatWoxwfJkAMpPBERtXhqWq/Sdq7LqLjXVnayrfaYl2qbqoc0bCSCdwQXfJ2bnd4/qVKrQcIx3zBMZmM3HZG1NHyM2tAJgG8Z6MLqSVKzrzsTg4x1IGlnLjz2BuAgh0z92CnLevtKV1rTSeZ1obcN12QF7HAlzTjgcvBWadppVJaw0ySDgCCeuIQWWUQBAEDow/BQa03iC193HlCTOOURu2yoho83QL5w2iMe8CrbqQP0G/wB+5Amtj4ZFwtvAiIDYN1zidm4qdQ6Qst1pBMxedlhiHiCCcoJ/vBTIBCEIBYLhV6S/qZ8IW9WC4Vekv6mfCFApQhCo3fFvTBZWmeczIkbDuK17qd1zILsSQZc4/Rcdp6F8u0DwifZA8Ma118gm9OzDCCmbuHlYkHV08DI524jf0oPoyF878/631dL+bxR5/wBb6ul/N4oPoiF878/631dL+bxR5/1vq6X83ig+iIXzvz/rfV0v5vFHn/W+rpfzeKD6IqtCiC0El0nPlO8VhfP+t9XS/m8VzT4eVgABTp4fa8UFbh82LXGP+WzMk7XbSs4r+mtKOtNXWPAabobDZjCd/WqCATjgn6S3qf8ACUnTjgn6S3qf8JUo3aEIVAgIQEHWimkhwaYcQ6DuMNxVLSVhtZs5pNrRaLjQLRq5aXXpPJEkYb96tWGlfZUYS5oc17ZbzheDRLTsInNcaL4NGhY/JW16piSK5derFxcXYhwIwEAZ4bkCXhLobSNdtDyS06gsqt1xdLNaAym28ABiJDuSc5WP4X8ENL1tMMtNEv1U0XU36xrdS1rW32GnfzkOkCQ69niY+rW+w3mUmvqFop1GGZLnPiQ0E4YkxOB2jpXVq0Zfq0q5c7WUmODaYeRSLnAc43ZPXHuQLLJo62M0hWrVLRfstRrW0qIuXmXcQXcgcm9Uq4g3oayS7IeVee/7RVXQuh2s0jaq7LTrTUi9SJdFLIGMS0nk5QD0q1V57/tFBbbaHNkCjmRJECcDJcNXvw25qxZ7USJe1zTuAvT0zcC8NcsAl0DADkEznuPQVBaLQHQdcW581rhOUzM7vx6UF3yge33f+qPKR7fd/wCqq2eiX8ptZxF6dsTgYg7Fcuv9ZvdP6kCy2VC5jiQQbp2AHI78F2jSbYa+8QZaegZEb+hCAQhCAWC4Vekv6mfCFvVguFXpL+pnwhQKUIQqBCEIBCEIBCEIBCEIBCEIBCEIBOOCfpLep/wlJ044J+kt6n/CVKN2hCFQICEBBxY7Y2ixz3SQJyxJJuAL2rwpoCia1QlrA4CDAxicyQCCDt2t3womRqql6nrRB5HrYs7N89Cm0fSpGgfmBTYXYsccDGTsYgkke4IIbZpek5lMgPdeF4QA0tbejFpBDjIOQ2EyJxr2rhxZ6NopUHtq8ttCKtwClNWAwCTO1sxMT0GGekLDTDWN1N5vKwF7kjnXW3dhjAZbNqR6Y0i0WulZTQY5rTRDaji4uZgOVIGDhhB3gGQgaWa02U2k6su1ri9pN11282S8AnAGGZ+yAF3WoAOOeJJ+9S2ao3XOApMYZxc0BriZJxI5wMzjvRXz7fxKBizJerxuQXqAQhCBXpl8A54tIEb4cfwBXK70rZ75AmI/Nr2/mq5rdDuwoJUKHX+y7sK91/su7CglWS0/oWtVruexgLSGwbzRk0DIlajX+y7sKNf0O7Cgw/m3aPUHeZ4o827R6g7zPFbjX9Duwo1/Q7sKgw/m3aPUHeZ4o827R6g7zPFbjX9Duwo13Q7sKDD+bdo9Qd5nijzbtHqDvM8VuNd0O7CjXdDuwoMP5t2j1B3meKPNu0eoO8zxW413Q7sKNd0O7Cgw/m3aPUHeZ4o827R6g7zPFbjXdDuwo13Q7sKDD+bdo9Qd5nijzbtHqDvM8VuNd0O7CjXdDuwoMP5t2j1B3meKPNu0eoO8zxW41/Q7sKNf0O7Cgw/m3aPUHeZ4plwf0LWpVw97YaA6TeacxAwBWm1/Q7sK81/Q7sKaEyFDr+h3YUa/od2FUTICh1/Q7sK9Ff2XdhQc0qz2U3mmWh5lrC7mhxugE7+raYClu2h1IAPAqhwmoGsN9rcbjsIE4gkDAOMY4qqakAC64g1HNIIa0mIEi/gR/exMbI8THKpiJ51GJww5M4+Cuhc17yBLCD9KCDB6JGP3LhwxaNUNXdIIutmeSGgDK7F77l7yfrj3meCOT9ce8zwUHTiC4k05yLTdbIdjJz6sUuq1gcQcDMEYjMjMdMj3KzaKt2Lr3PzmH0hEDDMbUk0jbCHwHAgTu9Y9AQIX8Z2jzVa8WmoGgAFuqtOcOnAC6c25g5dS8tfGdo91Sm5tqe1rSLzdVaBe5QJwAAOEjEHNfDHUkapej0ZXn/5Fj7rb+M/Rz7ly1VGXXNLoo1+U0ESMG7pGOGKltPGvo0gAWh7ccfma2UHLk74XwehZHVHtYxpc95DWNGZcTAC+u6G4M1rBcYymKzZa6oSW4vcA110HEAYEdXWs5cGNllrWPLb7yHT+NPRhMiu/L6mtkMzzMsVFT4zdHftLzAJPzFXLeYZhC8ZwfqUy40WmkK9Z1Su5rbzy12TWkYNiThljtxBr2HQTrI6qKVA3K0mAQC0kmZ912BkIITj45nl12vJydMe1XKfGjo8yxlV7nukMAoVCZMwQLknsOSlbxkaOMgveHNLi/wDw1UloJMB0s5Mfkl+j9BV7PTbTpMGLnOfzg118NLgC0EgXrxG7BL9JaMfZ9ZTp0a7i97qjHteIJcRIrYzIGAvSIhcuXWElejgw9W2fP+P7pz8ptgiBVdgM9TUgYu5RhkjAjsXnyl2DbaXDDLUVSAcNtzEeKy1q4I2miQ2gwBr2g5tPzhILg8kc2JAI23cABi/0RwTFA6vUyx0l+BIdM4YHDEgY4QFjlzmGNy1b+f8An+GJrtJlfP0m/wC5/K03jJsGJ8peQM/8PVgbp5GC6Zxm6OEzaHHL/QrCM/Y/uEqs2ia1kc6jQpltN5aXQC4Fl4uLSYMnEiDGBGOxWbNwb1LKlJtEhjyS5oYXB14klt4CIghoDi2A3crxZ48ls95Z9fz58+xy45cer5l14/PjwunjR0Z9e7+DW/Qj5UdGfXu/g1v0L3g/wTp0qZovY+5BkNgh17O8bpLs4xGzPYlNHgRBFM0WOoNa0BhYwPcQ4OvPqRfnDOcnEGRBHfPDCa1duOHJnlvc0bs4ztGmYrPN0S6KNcwN55GAXPyo6M+vd/BrfoXGhrBUs9KtZRScad512BgWVGgubOWBLgqVHgnTpUhQFnc4GnVp1DiHG8X3S15IaYDgftDrB8+OW7Zrx+fR6Oskm6Ys4z9GmYrPMYmKNYwN55GC8+VHRkTr3QMzqa0T3FEdA1qdn8nYyaJpGk5s4nAtJLiMi13WC3ZMpbT4N1qdPyVlP5qQAJ5JY4G+ag+k7LPpK74ccyutuHJydJLrZ+7jDsIbfLqwbgbxs9ouwcjOrhQM4z9GumKzzGJijXMDeeRgstT4EOa8tfSL6Z5AEkwDheMYiBt3q7auDTQbjrPWJptgFpc5jgWw6dmIkQPFeeZW/wDW/s9XJx442ayl9vv/AKO/lR0Znr3fwa36EN40dGHAV3E/7Nb9CRM4vmtGrbQaWXg6SS4yRdMB24QZxxkblTsHFzSJLW06rOSQ97i4GSYu0jldgYuEzejDEHXab05SXW2q+U/Rt29rn3Zi9qa929nE3InoUfyraL/aD/CrfoStugbS5pshYBZwCyBEavGBMzMQIiPpzewTB+jq7mmmWG6ZBMNktdLbuc7Tyt0YStWJLtL8qmi/r3fwa36EHjV0X+0O/hVv0LM/Jo2BTdRYGAmajC7WuDjgHXiYAwyOMZYpvofgPSsYqBlDW60AOvi/AEyMdhn3wrjN3SZZam188aui/wBod/CrfoXnyq6L/aD/AAq36FxYuDVKlUdVp2RrC5gpkNa1oiS48nLGQCfZC6p8HaTXVX+SNOuDQ8XGkQ0EZZCQR1wt+nPqx6n2T2fjM0dUN2nVqPMTDaFdxgbYDFF8qui/2h38Kt+hTaB4Oss9apaKFAUnupCmGta1rTy2uJujCenoXtk4HWNlWs+pY2VjWeHm8xj7pI5YbfyBdJgLnZq6dJdzaKnxsaLE/wCIdkf9Kt0ewpbJxp6NIuivUqOxJijWJznYzAbFPZeDVgvve7RtO66IbqaRu3ZBgEiJzWd0nwYY6prrLYxRbUaGvohrAAWXocGxAOJxGJlS+dLPBvauNbRhY5gtVRjsQHamtLTPSzMLynxsaMDA02p5cAAXamsJO/mr5NxicEKtmFO0kEtqwKmR1dQDAYbCBh9k7wsTdV0j9HWjjY0Yad1tqcHQOVqa3ROTZxx7VwONjRgDQbRUeQAC7VVcT7wvzoGohX40n3PkIQvdHz8jXgd6fZv9z8ivvOj86n+25CFw5P1vRx/oVDsUdTP3IQuOPl2z8L1g5tT7CW1cz7kIUz8Rri/VXNbZ1BWQhCxl4W+Vmyf5dbqZ+KrIQtxjJ01c7UIRoN2rpCFmeark5+5ROz94Qhbx8s5ORzvepD+aELEbr059i9GfuQhT5ELed71Lt9wQhaZi8/8AyG/bP4KohC1kk8V4V6F4hZHq9XqFGoAo6i8Qishxrf8A1rv9yl8S+IoQtRKF6EIVR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3742146"/>
            <a:ext cx="4860032" cy="302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8501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 que não usar o software comercial?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42</a:t>
            </a:fld>
            <a:endParaRPr lang="pt-BR" dirty="0"/>
          </a:p>
        </p:txBody>
      </p:sp>
      <p:sp>
        <p:nvSpPr>
          <p:cNvPr id="5" name="AutoShape 2" descr="data:image/png;base64,iVBORw0KGgoAAAANSUhEUgAAARwAAACxCAMAAAAh3/JWAAABWVBMVEX////rPQEgcLfQRSYsWJcecUX///3rOgD8/////v/OOxX///zpLwDvq5zLMQAfcLb46+UAY66TstTuy8Zxi68AajsAZDbTMgAVTJKWtp/x9fgeUJDQ39WXqcTv9/NXhrwAZjC/0dz78+/hoZS4xM/gXjjjSyAAYa/a6PL219HU3elmlnsARIppg7HxvbTkTCjvoYzvmH3lSBDpJgDrzL7einx3ns2wyOIAOImjvdyVstXBzN45fFV+lbiSpsbj7enqc1i+0satxbfYdWTlgGjagG/lrKLrjnj04dQAWR8ATAAAP4qeu6xxm8sAO4/fKwDOTDAALYBNbaVHgbvim5BbjnFHhWTQX0bVbVVefK23wdmHrZiIqtMAVxnKHQAAUKnPWTzrpo/nh27od1jqaEnkt6P11sjuw7D0r6LkW0Dy697hfFfjm4Hof2voq5H408niZTjci2zktpn3aHpQAAAZuklEQVR4nO2d+1/TWNPATxVOTzgBWlywFqwYl16wUmyKlwflolzqi252FVdF1neBQhVZ99n9/394Z+YkbXpJSAKVfZfOR6H0kss3M3Nm5sxJGetLX/rSl770pS996Utf+tKXXgrXGG/+oX5y7vXuSyVSSiFFYv5r3WBcCg2pSM7lRR/XP0E0KYRRX7F0Xbdq3wocn5FM0y695kgOaOTRXzEzHovHYnHgU9qvG0IIKbXLbFga/BdMVPdKlkITiytC5vXaXiHDhNC0y+l6wHAknL4xVwMySCSm/hMh0CAzuz9HCqQJcdn4gFZIwY72Y7oi0inxuBmrDVeFeuclEg3ggDmVQWfiXnBAj+KgQOVN8ECXSXM0NKcVdDTkYjzxECDdHGaXRHMEnqj4cz9m2s7XE456Gn7qw+wSaI7GNQ3NaT6r603/e6row5fCrICMcQjBnntsCgKnN0fzDwoSYFAWsrIPYTAZS3PUdpyLp++JAMfvtDnXMEEReKmE483gSQws8Em04e8YnHMcuAVPzJdMvZ2AciwUGZe/ZrviCQxHOH6bS5+TwwAL0pNCfWPjsJKwMaK5JyqH3zbqVQlBO6QukNJ8l9yO4+h0WLP07uqBYLJrnwtClM4Gh9QAzhbSDu5tM5jlGtsl3YRUzrQMepuWEUcHlqlbumluCwAjEwn5PeBwyJIqa5bSmdazp4Eacqm5KugzXNGZM8ABXy/JTLgyFwHX3+N4xLWyo8G6geoG126d4goQfR4+XiiZVq3a+wCCMxidTCcOdilOHDXmy2blWNLZwKUWZ4EDZ5io763VvszMfKltHh55XnYp6mZjPzrZFc/MWM6RIZwEXko9a5wbBC+BU7azyoa64BWC0Lc2XzHw4oCF4zXmkkUyK/ys5BAgQPoKIQIJ6GN580hi5spb9IdzqR2ZjpfTLcsQ6IBWTJXPoVndF2KeBg1rrndUnMMhY4m7wMABZA/2qqos0fQN8CCizwFvX11Bj+a+CHHdqlUEa3fNsM8s5SUzc9VEtX5wDM5bDJM3tBaOEsd/nuwxsYlWF+9VCOESguMcM8a75bXDqkE+geOV1RpDTEQ4MBYa+2i3cWfkc37GzQNDaK2eQ4hvqBb6vjJmCWykLOOnLcxx4ZAA1gbpllnpERK3zLhHKP1EwvGKLoFEVDiaqJR1Wyt1GnB03fH+eqwCZuOyLBiISkhuBhN9KhbBbusWfrQuqC4Lrk8z0GGbK98jMG+F803FXecFB0AfmqpOppvZ+/VCIpGoVuYhq1WKas3BiOyCA86WjkJo9j5Bl/5ArmWsPNJ74OIZ97982ZPfB06gM40GR4hhU2mN9QcGBBzDGOB//I1sJRYzD4VwwWF1zHj1RBMYhlfwzBpAdBwUFZCE+B61gIBwZDQ4dZMcjPmlClEbmYkk2xDGX0p5rApExM7bNXS+8H7ZBMYlajZkt7IxNuCWNOkRJ52vBNUcFhYOJETasUV5mnkiaNyGaFzFxxiWz1kqJDdcMQ8N0/Gyy2K4YeHQNOdKqGgW7fuU991w4vodn3eGhQMWNEO+2NzAUab1VfBGRxTa6e9dduXAafISDpwLkcBwwuZWcGmH8cTi5h5YTqcVaIIcDA5EzoucKTisi+ZciPQKDngXo0yqcUBpVUfCAI5nnUbKknRK9Bw0J45wGs4WNoJeSMHhzpb59yo+BoWj8XAlC/C6e6puZsiuk8folWmnVgV9DOXrYt4kzWn4aIDT1Bwp7RGed1Q9BEVL3C4EtR25qg2pEU7zq5d0SEA4nMmQ9RwpS/ZA41mdQnygFisY/CrtGVY+p6k6QmLyoNcZU+et4WhF4t4mx0/IQv3wZH7vsJJARW1sAZIzqgbtwUtHBsYTIvBA1ys4nP2JWgDhW4czbog0aKC3Eli7rh0cHKwo04UHjhyskOnNqD9qx3DOfG3l4KA27NIPiHx4/eA6Bt8oVmmzqjWUT2iZw5plUoHItFYqzPt4vhscTdxH/6HPC+9RV7J91AtzDi51wYzrcTW5Go/F7fQ9bs+c2X/HzSp+LIvpw32Co1HZgGsbWXu+RP3XLVXuweRQ1LMq4FRztdZM9R+gOSJLB1PwiWQln8NQUP8K7ylYbVOINhg7UVWnbtLWSgj9PlNwMKKsftGdeSR7xki9EXyXyOyb8cY24pTy1wNH1z3zOQkax7/4VjMhisHdZuEkCqZTpm0oTjze4OVojgMnpjuaAx6lYun0SUhq4zr+aMDRpDFjKiK6BUmv2rRVD6o7PYNTR5ejb/rlh1JV0OJ6AswqW8qWSrSP+Aw+dISesf8uV5tw1GEB1gqlHDHd2p+rQmJ7tFczdYBDZTa5otNBluarCSNR2VcGBk4uGJ1ewaGBPGbW/SaLwTPu07sK4KI4hENsTwWBTKoRG2xGWuSVGKdpEtEGB3L0I5WG6NvHOGRp1DazZh7h2WtYGMPXNmhWB+cwajrV0gJW53sCB94t1vDtpm8dnNv5AlZrMK7DCDnekj60xDmM8qoWOFLLlKg8BjqlqeiQ8FSqOBEnKmrCv0ATOfAijFw1SoTnOAuiOz2BI2FwXSGDMfyOAeB8plPbUAgbEXITTrf0wa05SBesqpxwO1ksiVEno4q0jhovSaZR9AChVSC76o3mQEz3hco40hcOZ3XSnOGocLhxnYpm1bYmIbg6MIrNoeKYwxA+26/iI6wwxcxEoAGrNz4H6Kh4zte4IalQcObVded2Vh4Yjso3YvqJaNMECZ6aCTSheEm2vgYDZByLbBdmVg04Zd9g1IYTc2tOODi0l3iso4GK03wQRaGfWyNiNf+m7wfKXXsER+PqsE85BCwVKs1XBx4SDqtaNA3a9RDEBm7MSvAW05ZsE5+e4ReoOarCAT7Hf+9iDo8U8geVb4eG85msstDtEnAYL+GjNdYaTAg7uQ00YdqzOOcLHprdCuAt6uz+jKY5cP44VmUz3Y84i5Wgg+pRq1Tn1YH5H5eSnsE5wGPwj3NAFkj1CywSHEFTkvFaV+fKpWpQg4S8Vehp/SLhYFKOBlP3Sx8gZ16hEziOCEfGyLl2H3kSCk77Uau/9YQfFEd6pjmHlFP65laaRmcXz4pocJh0qiLdtp7wbKImP+19WE3pWeJZoHS4JP1csqjSDOdaZDhWjHp2um6cZk8hVe8uFwtHqpcLfoU38Q3rC7pje6EdsqQXT7ppDucJJGf+VekugcqBvYKDVT68rPeF9+SkFNTjYRkR4QiNEqW1bqYLn6SBcFul4x1ycbkVHVxdtUUZmqdhiSPsoIjVHBgh4ThNGV+61mG5oDPCUJh3ysXWc5iUWRpL5ru3NmJ5QRygQzUbhbmwcDj7g6ZUuwdTNN8anxFnaGnumeZIakSKw7jQFY7EGp6JI23W6S6JAGcYTdesd02UxD5V7BMi+hRgzzSHaUaZSjo1rdtowjWJc3pYpmscfITcCrs49K9d13xhxQKuzZwIVNfqKr2Dw1VzTlxfZ11cMheyFkcUpea4EX4olzN2vbELf4k9HmhX0Tt5WltQvnmpYAQ4YFk1Km+b9yV29zlzuFgZxnbMFdWC0azTRYCDDYLokqVrBlTDfeF6BQi/gQ64NMmb+6A+Q+Fbg/OE40U5ChyNGdepU1JfOcbVjlLRwQ5RIRIlCmCtbdeoGjrO4UIrU6b0h6Rgk6rq1PyCCwi1itLcqnCNTlikNDxPs+2cXa22cI2/eb8xvFlB7oNTwpTf/M3tI+QazuUb87pSqq/uPqTQcOAT1NMdt/7IYKcn17CVGbRmsyqQ0H9psq98xKgxk+M/Llkl+yXQwlTe1BxctbnpGVRH0Rw827quphnN7N6x3QHA5NFJzFQfPsBziAwH7YqtkXXq2TpONyARZvxdNqtYYIfsRE3bnBiS7AxUllcOTL0WqNvS6UOOY9f0oeG92iIiHGc6Em3LKh0snOyd7NdiankOuIP9jHA320SAo/HMjEow9dJJHfu45/bLZtyqYnCDLklN+JXX/j6qHlePDteyph4LCIdabXGytDyfYMxn0IsGRwMdT8w0l1bEsQnCvhowyg63tTx3gSP94WBtxJix1HQxNlhYFq0z1Aucbp2ABXg1B0zrBWjvnhWgrnB0631dnrI+PBocLLlIMWw1gcScZghwEwkhW4PXRttbGDgQE2w21r7bP+JgVoqcGNb1mGu9KjXaWRtBZzzN0nCCGhq5/+RkJDg4FMG13Subdn+J3WCiW18LGH+0Xg+caYGLGxNNU5MGricxW+BksdVm0zlaTRP86IvpdK+Qi4jNZ2gD6GSqK85r6kVT30wEsyrOvv4t1RooiYvgmNdCsaiao85ZyMpmVjdVd5FplQ8Oj0WXqF4Tc2sg+3AgjdfkV3jmoOB+2ya+6dA9wylEZa2sOpfApaxsGFyVkTSmbh5QNp0XYddGt+UL3UQT8tpf/12Z/1w5NjgtrCJVlx3VjjPAoRQTrPb4qP55eHi4XknAACW76WmjniCbmsOF0z/QwKWecVsGbl9WcfOf61Vaq9TcuUTTrlZw14eVKva9BV7jB3EUM+b+a5pmrHSwOVxJGLTUVLQH/GfRHEYdjs0WdE10wqe3oYWQ5jazMVrOKVqqHhjj4Xyv+6O0wMeGKFtXAcIrGPowe4qGdnH6Idu7EhhrHw/PkOaZoPO1/fl69bgVLz8jHASCColrVzG4774Ilg67FQ4y1VpBqHpMy/VTT2lkTLgYyvVueFL9o21pFFaFytKpz+fopKzbnXhknL+vnRweJTB6EhSNnwHO/3tBl1w5sPRGHx7FJPr10sr9wz+rBlyTSwyHluaxxJxaQ91YUU6MTMsqrWyWu7G5JPeyUOMexAV3shSUtOpJvOMZ+/lLAoccFfXCH+1fN52oSSGIdZk6VE9dkht9NETYt3drWVPdTbCn1dwI3vP8rxBK94+/zZg+E6q49NvM7l+yGy/ZgitQqicQd9v5UNOQ6JduXn//DbK7S6Y2TcGSWmVf12Mt5oW2ZM3crxi4fOWiD/HiRFKwSXdIiTklB8iny2uHCQqLuO+dcP7loqksHe/8ViL3AyqzMlygxE9Gn0b8d4hGukFd9XQLzux9vPeHoHQMk6DL6m7aBRI9o8oD9iZcOsGs9tLdaLMvfelLX/rSl770pS996Utf+tKXvlyU/Lh0M6IsLc0ytvzxRlT5uMo0Y/tOZEnA3v8zFlkeB4BzLzUZVbZ+ZGzqxXhUmb7BROLTUFT5dI2x27lkZLkVAM4PqYGokkI404NRZfwG44nrV6PKCMJJXoksgeBMXiAcdmY4o304fTh9OP8eOJOpVNHn5VPhwIg0cQY4Q0MjI1d/jgQHn4YRKTfqDe8McFLFreLAh6c7s+n8VgQ4QGVi/Ne7L1eX5ZMIcBDL0O/rd64l5MJQWDgAJJnLJd+8enw7L3Y9x7NIcEBbbCyqSyAkHNSW8Sd3bwAWtYNwcJpY7CmyMHAQSzJ55c2rscW8feeQc4MzmdraGnjdxMLCwQEs0wpLy01JgsJpYKm6bsHBg8MBI7KxuPd+HnAmt7ZSr58+trGohdhh4Ey8mB58e2N1KtPZkxIEzsinkZ+f36lX6aba9IUToeDkcrlRxJLmdj/4ucKZ/DCb93pDfivVKW1wpl9Odb2FDcEZn2iX8fFWOEPDVY8btgSCk3yY9+wTOg8495hnq03+UbpDFottcKY8ty8GV0WmTeTbVjgjhfblM6Hg5PId3zxyznA8ewTyj9ovC+eznXA8WwwGu4C7O94Ox2P3AeF431r7nOB4vQE0p+O1LnA8ZfDjM5SXfOqZerDcDY6HAJzrIx3SqTmeR99zOG09ORoPBcf2Ob9lXv5GD/5nKhSc9eFCh7w7E5zRCD7HS/JbSy2yyLVwcNTYNJF5SW6Y3hsYjmDr1zqfJVMLCKez4hPFIXtJfuuRW355ykJqzlnggFm9W3fJ8+fr63Nh4Dy4NbbbLkp3zgnOYovMypCaM03yW+bGb/QgpFktrN/Z3r7TrKZuf7oTCk6Xauitc9ScR63rVDFAC+WQn02RiGX1eyqthfI57WY1FA7Oq4dtko8Kx/m6CfoF8QzeDiO/1TqUcx+H3DjGzPLUsgPnxiqJXFa/VzPemkPfDkH9qo3drVcY2363YTDnSyuv+sDh6rbHrm93ejB6q0Xe/O/DaHBEOp+GTe8s/YCm87T4aAnXd7enDzeZj1kt3737Fj6TeTH9m/2UeDJB1vQic+PFqWYleaJQuHbtmuFcD8EWnv98ZxuyriObvvSDA29I5/Pub6NrN6t0MiKcxUe/7DCpDaS2dmBvrwe2ZjE0y2+1TDkUkZgnHPlk/MUqY88mxu86O2h3yC/8fI7xSYU1jRtns4WRkTvbAGMkoW617QMHjvb2m2QuOfqwCevBGC6rtQVUfjQXEU66mLrJeL44MPkDKOjkQDGtEZx0623SuN9o9ZKwPHE9E2a04gZigP+fqg04Q0MbCGfo/elw2ONcMjcK6fmrxuk9+E8TlOAP4fWoZjWZgt+YN70GUlvwE7fbHgRyn6Gci8z44LSYmh5/2zgm26wwCDzVrBDO+7k7Q1eHTtrhXP2UEKfAkYu55AO4kmPJXMOYmnA4E69yycdXIsJhHyaBys3U5EAqzWa3Uk/pyfyj2RZJ+0fIH8enV+F/84nBlzRGrWrLq+pBxnu0AjhDC0xsjICeuOGQMl07DQ57k3xFnxlLJtP28ukHY3bWxll+NJecZVF9DltKTaaB0IfJrVm2kyruKDgYBG41BIJA3zhneXrw18HBX5u3U7HhTHFnKD8VjlYdufrOsRSAcwJeulpI4P32feHkc7k8fSYNnsVemAEOWaoNPUzmbqWZiAxnp1jM88niYhG4PE0V8zacpy2yeEqEjCc+vdr8uxEEQm4VwKwADvtzZOi5862QAGIIXfSnBeTtC+dh7g2+B8bxW8lde4sPRvM4CHKxm8uNoWlFhpMvFhfzxVR6cvIpez05YNeQO0oW/kHg1AQqjgtOOIeMmvP86pB917lmyWLE/vovHzi74IiVDe0mHZe8ix6Y8/SbXBKv6hngpCdTO4vF1wDmNRuY/MAiw3ni+kjY0ern368OwcAtG2ZFbIau8lPhPMjt2nDGGuPVLoztu/x2MvkmTfYVGQ7ENqmlpeIPbGkylU/BsK7gbC09hWScTAp/nWZWb8dhwHrmgjPumNXpQSAN5WhHrjhHwfl0jZ0KBzTH/gK23eQDewMPHj8EMMncA7sqHV1zwNHcu1e8Cb4n9TBVXHTgbD366aefKCX/6aetX5b84cAwfndw3KU6Tvogppz0wdchg+b8vlB1PoxB4NDQ0MjVgn0Hez84j8HnKM25Bf7FdshjOErlFpmdUZwBzg6cdHEW4kAYsVJpacNZdI/kt9FNe8IR7O3g9PLdwYmmR3YST9kYrfhpDpk1xjpIPLfvLGxfUzfc4f5wZmG0Qrci01dys/Y3iGCcI26nG2XY6HD4LORRkxAiwIkPDNhXAYLAlnvmMh84HD3Or2x1YvCJs33hGq2CmJWC4winxNP9t1+cc8WOc3aTV5zUE+A0b1R0NjjpSYqOIdbBFILZcFrTB98ImZHSCPdg3u6QJ8LAEe5i1/PEKekDZAe7aZYewxHKJoJw3PWMM5gVjFP0cAkSqx0HTmtWPnnTz+dMvZgeBH2+Md4czcONViOtcBgmno58Og0OH8uR983tNj7uzq3OCmfp9QBCWXxU/MWZ5QMH5GobTBV9HfLqx484UC2DGTmq82QCY7+JF8FGq5GRNjjrCxuO3DFOSzzZw1GVlTfGg25wXp2hEgjOMD17e8fxie1ZOe7r1EpgJrPsFLueqKmZZ5lAUzPSMNxhVXslEOEsJN771HPy+bT7Ax1wruw+HI0Mh9uVwMY2O6ZmWAA4ro8MPlsmkWn1e1n4jFZ4u7FWGAvvnjvynszq56GRIZ+pGZwpd22iA85oMnlGOFinbGhOW1ae9yt2daHzZOIFChbY6YFvgb194lN0+hynm8kLTuu95zvhRJnU85TOqRnxXeetFuYaTscIAKdNeg6nJSn/YdG/ZNEhZ5y3cvkcdau/kHDG2l47ZzghE892eTJNXSc4WuHE8HjY6eA6N1qkWyOB39TM41a5cs5w0i3fJhEazseXIDdeZqZuvKRHy94OuQuchdam/qtDIeFge2BTcrlImuPbZaG1SMhJvY7XQsK52l3+IV0WZzOrYP05HhIUjqecU2eXOpbOG/7mtzpXE6lGwnY4eKcd3vEND4NkVq1CTroTDu+4C3BwzeHqxrDt1/hcukk/LO3Mpru+IUhP4CA1kXZvzHsy3t4UOK46t10Nk9RbS22BbdsI1jD55tXjRQqMO/vDzgXOZGqrmHp9z4WI5s3hX7BWWwQwqLqyWXMDeKyBWm2xhn713fpGo/2Y+kLxOw8CtdomMaNSXdn2x6X97Tvn16SNeWUxNXDvproOqooTpkkblGQaG9enbC3SgsJpIhp6t7BhaxHNH4Zo0qbx6M0DQJS2CclzhOMwShW3UIt+JC0K396PRePBtx+fTWVkODjdEIWAMzoK/6i3f5QQiXPVnHZExcnX927ueC7l810YQp7mCSCKsvbBMbT3C3PPvd7gt/YB1QgM7daDh696A6eByPO1IEuKxr2XzQRZUmRn4KHgNBihEnm+3F9vdcXn5T4cH+nD6cPpIZyLXFf+T4dzrxhVUo/ojgQdC4aCyguE86lzZUNAUXckiH5LgjcB4HSuFwoueMv29uVCYQQyTSO6YLvOGY/+FPFcixNAeODvbPHawBluA0sHLrt9t2tgOePR96UvfelLX/rSl7705d8g/wdPVvPyCC9wf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png;base64,iVBORw0KGgoAAAANSUhEUgAAARwAAACxCAMAAAAh3/JWAAABWVBMVEX////rPQEgcLfQRSYsWJcecUX///3rOgD8/////v/OOxX///zpLwDvq5zLMQAfcLb46+UAY66TstTuy8Zxi68AajsAZDbTMgAVTJKWtp/x9fgeUJDQ39WXqcTv9/NXhrwAZjC/0dz78+/hoZS4xM/gXjjjSyAAYa/a6PL219HU3elmlnsARIppg7HxvbTkTCjvoYzvmH3lSBDpJgDrzL7einx3ns2wyOIAOImjvdyVstXBzN45fFV+lbiSpsbj7enqc1i+0satxbfYdWTlgGjagG/lrKLrjnj04dQAWR8ATAAAP4qeu6xxm8sAO4/fKwDOTDAALYBNbaVHgbvim5BbjnFHhWTQX0bVbVVefK23wdmHrZiIqtMAVxnKHQAAUKnPWTzrpo/nh27od1jqaEnkt6P11sjuw7D0r6LkW0Dy697hfFfjm4Hof2voq5H408niZTjci2zktpn3aHpQAAAZuklEQVR4nO2d+1/TWNPATxVOTzgBWlywFqwYl16wUmyKlwflolzqi252FVdF1neBQhVZ99n9/394Z+YkbXpJSAKVfZfOR6H0kss3M3Nm5sxJGetLX/rSl770pS996Utf+tKXXgrXGG/+oX5y7vXuSyVSSiFFYv5r3WBcCg2pSM7lRR/XP0E0KYRRX7F0Xbdq3wocn5FM0y695kgOaOTRXzEzHovHYnHgU9qvG0IIKbXLbFga/BdMVPdKlkITiytC5vXaXiHDhNC0y+l6wHAknL4xVwMySCSm/hMh0CAzuz9HCqQJcdn4gFZIwY72Y7oi0inxuBmrDVeFeuclEg3ggDmVQWfiXnBAj+KgQOVN8ECXSXM0NKcVdDTkYjzxECDdHGaXRHMEnqj4cz9m2s7XE456Gn7qw+wSaI7GNQ3NaT6r603/e6row5fCrICMcQjBnntsCgKnN0fzDwoSYFAWsrIPYTAZS3PUdpyLp++JAMfvtDnXMEEReKmE483gSQws8Em04e8YnHMcuAVPzJdMvZ2AciwUGZe/ZrviCQxHOH6bS5+TwwAL0pNCfWPjsJKwMaK5JyqH3zbqVQlBO6QukNJ8l9yO4+h0WLP07uqBYLJrnwtClM4Gh9QAzhbSDu5tM5jlGtsl3YRUzrQMepuWEUcHlqlbumluCwAjEwn5PeBwyJIqa5bSmdazp4Eacqm5KugzXNGZM8ABXy/JTLgyFwHX3+N4xLWyo8G6geoG126d4goQfR4+XiiZVq3a+wCCMxidTCcOdilOHDXmy2blWNLZwKUWZ4EDZ5io763VvszMfKltHh55XnYp6mZjPzrZFc/MWM6RIZwEXko9a5wbBC+BU7azyoa64BWC0Lc2XzHw4oCF4zXmkkUyK/ys5BAgQPoKIQIJ6GN580hi5spb9IdzqR2ZjpfTLcsQ6IBWTJXPoVndF2KeBg1rrndUnMMhY4m7wMABZA/2qqos0fQN8CCizwFvX11Bj+a+CHHdqlUEa3fNsM8s5SUzc9VEtX5wDM5bDJM3tBaOEsd/nuwxsYlWF+9VCOESguMcM8a75bXDqkE+geOV1RpDTEQ4MBYa+2i3cWfkc37GzQNDaK2eQ4hvqBb6vjJmCWykLOOnLcxx4ZAA1gbpllnpERK3zLhHKP1EwvGKLoFEVDiaqJR1Wyt1GnB03fH+eqwCZuOyLBiISkhuBhN9KhbBbusWfrQuqC4Lrk8z0GGbK98jMG+F803FXecFB0AfmqpOppvZ+/VCIpGoVuYhq1WKas3BiOyCA86WjkJo9j5Bl/5ArmWsPNJ74OIZ97982ZPfB06gM40GR4hhU2mN9QcGBBzDGOB//I1sJRYzD4VwwWF1zHj1RBMYhlfwzBpAdBwUFZCE+B61gIBwZDQ4dZMcjPmlClEbmYkk2xDGX0p5rApExM7bNXS+8H7ZBMYlajZkt7IxNuCWNOkRJ52vBNUcFhYOJETasUV5mnkiaNyGaFzFxxiWz1kqJDdcMQ8N0/Gyy2K4YeHQNOdKqGgW7fuU991w4vodn3eGhQMWNEO+2NzAUab1VfBGRxTa6e9dduXAafISDpwLkcBwwuZWcGmH8cTi5h5YTqcVaIIcDA5EzoucKTisi+ZciPQKDngXo0yqcUBpVUfCAI5nnUbKknRK9Bw0J45wGs4WNoJeSMHhzpb59yo+BoWj8XAlC/C6e6puZsiuk8folWmnVgV9DOXrYt4kzWn4aIDT1Bwp7RGed1Q9BEVL3C4EtR25qg2pEU7zq5d0SEA4nMmQ9RwpS/ZA41mdQnygFisY/CrtGVY+p6k6QmLyoNcZU+et4WhF4t4mx0/IQv3wZH7vsJJARW1sAZIzqgbtwUtHBsYTIvBA1ys4nP2JWgDhW4czbog0aKC3Eli7rh0cHKwo04UHjhyskOnNqD9qx3DOfG3l4KA27NIPiHx4/eA6Bt8oVmmzqjWUT2iZw5plUoHItFYqzPt4vhscTdxH/6HPC+9RV7J91AtzDi51wYzrcTW5Go/F7fQ9bs+c2X/HzSp+LIvpw32Co1HZgGsbWXu+RP3XLVXuweRQ1LMq4FRztdZM9R+gOSJLB1PwiWQln8NQUP8K7ylYbVOINhg7UVWnbtLWSgj9PlNwMKKsftGdeSR7xki9EXyXyOyb8cY24pTy1wNH1z3zOQkax7/4VjMhisHdZuEkCqZTpm0oTjze4OVojgMnpjuaAx6lYun0SUhq4zr+aMDRpDFjKiK6BUmv2rRVD6o7PYNTR5ejb/rlh1JV0OJ6AswqW8qWSrSP+Aw+dISesf8uV5tw1GEB1gqlHDHd2p+rQmJ7tFczdYBDZTa5otNBluarCSNR2VcGBk4uGJ1ewaGBPGbW/SaLwTPu07sK4KI4hENsTwWBTKoRG2xGWuSVGKdpEtEGB3L0I5WG6NvHOGRp1DazZh7h2WtYGMPXNmhWB+cwajrV0gJW53sCB94t1vDtpm8dnNv5AlZrMK7DCDnekj60xDmM8qoWOFLLlKg8BjqlqeiQ8FSqOBEnKmrCv0ATOfAijFw1SoTnOAuiOz2BI2FwXSGDMfyOAeB8plPbUAgbEXITTrf0wa05SBesqpxwO1ksiVEno4q0jhovSaZR9AChVSC76o3mQEz3hco40hcOZ3XSnOGocLhxnYpm1bYmIbg6MIrNoeKYwxA+26/iI6wwxcxEoAGrNz4H6Kh4zte4IalQcObVded2Vh4Yjso3YvqJaNMECZ6aCTSheEm2vgYDZByLbBdmVg04Zd9g1IYTc2tOODi0l3iso4GK03wQRaGfWyNiNf+m7wfKXXsER+PqsE85BCwVKs1XBx4SDqtaNA3a9RDEBm7MSvAW05ZsE5+e4ReoOarCAT7Hf+9iDo8U8geVb4eG85msstDtEnAYL+GjNdYaTAg7uQ00YdqzOOcLHprdCuAt6uz+jKY5cP44VmUz3Y84i5Wgg+pRq1Tn1YH5H5eSnsE5wGPwj3NAFkj1CywSHEFTkvFaV+fKpWpQg4S8Vehp/SLhYFKOBlP3Sx8gZ16hEziOCEfGyLl2H3kSCk77Uau/9YQfFEd6pjmHlFP65laaRmcXz4pocJh0qiLdtp7wbKImP+19WE3pWeJZoHS4JP1csqjSDOdaZDhWjHp2um6cZk8hVe8uFwtHqpcLfoU38Q3rC7pje6EdsqQXT7ppDucJJGf+VekugcqBvYKDVT68rPeF9+SkFNTjYRkR4QiNEqW1bqYLn6SBcFul4x1ycbkVHVxdtUUZmqdhiSPsoIjVHBgh4ThNGV+61mG5oDPCUJh3ysXWc5iUWRpL5ru3NmJ5QRygQzUbhbmwcDj7g6ZUuwdTNN8anxFnaGnumeZIakSKw7jQFY7EGp6JI23W6S6JAGcYTdesd02UxD5V7BMi+hRgzzSHaUaZSjo1rdtowjWJc3pYpmscfITcCrs49K9d13xhxQKuzZwIVNfqKr2Dw1VzTlxfZ11cMheyFkcUpea4EX4olzN2vbELf4k9HmhX0Tt5WltQvnmpYAQ4YFk1Km+b9yV29zlzuFgZxnbMFdWC0azTRYCDDYLokqVrBlTDfeF6BQi/gQ64NMmb+6A+Q+Fbg/OE40U5ChyNGdepU1JfOcbVjlLRwQ5RIRIlCmCtbdeoGjrO4UIrU6b0h6Rgk6rq1PyCCwi1itLcqnCNTlikNDxPs+2cXa22cI2/eb8xvFlB7oNTwpTf/M3tI+QazuUb87pSqq/uPqTQcOAT1NMdt/7IYKcn17CVGbRmsyqQ0H9psq98xKgxk+M/Llkl+yXQwlTe1BxctbnpGVRH0Rw827quphnN7N6x3QHA5NFJzFQfPsBziAwH7YqtkXXq2TpONyARZvxdNqtYYIfsRE3bnBiS7AxUllcOTL0WqNvS6UOOY9f0oeG92iIiHGc6Em3LKh0snOyd7NdiankOuIP9jHA320SAo/HMjEow9dJJHfu45/bLZtyqYnCDLklN+JXX/j6qHlePDteyph4LCIdabXGytDyfYMxn0IsGRwMdT8w0l1bEsQnCvhowyg63tTx3gSP94WBtxJix1HQxNlhYFq0z1Aucbp2ABXg1B0zrBWjvnhWgrnB0631dnrI+PBocLLlIMWw1gcScZghwEwkhW4PXRttbGDgQE2w21r7bP+JgVoqcGNb1mGu9KjXaWRtBZzzN0nCCGhq5/+RkJDg4FMG13Subdn+J3WCiW18LGH+0Xg+caYGLGxNNU5MGricxW+BksdVm0zlaTRP86IvpdK+Qi4jNZ2gD6GSqK85r6kVT30wEsyrOvv4t1RooiYvgmNdCsaiao85ZyMpmVjdVd5FplQ8Oj0WXqF4Tc2sg+3AgjdfkV3jmoOB+2ya+6dA9wylEZa2sOpfApaxsGFyVkTSmbh5QNp0XYddGt+UL3UQT8tpf/12Z/1w5NjgtrCJVlx3VjjPAoRQTrPb4qP55eHi4XknAACW76WmjniCbmsOF0z/QwKWecVsGbl9WcfOf61Vaq9TcuUTTrlZw14eVKva9BV7jB3EUM+b+a5pmrHSwOVxJGLTUVLQH/GfRHEYdjs0WdE10wqe3oYWQ5jazMVrOKVqqHhjj4Xyv+6O0wMeGKFtXAcIrGPowe4qGdnH6Idu7EhhrHw/PkOaZoPO1/fl69bgVLz8jHASCColrVzG4774Ilg67FQ4y1VpBqHpMy/VTT2lkTLgYyvVueFL9o21pFFaFytKpz+fopKzbnXhknL+vnRweJTB6EhSNnwHO/3tBl1w5sPRGHx7FJPr10sr9wz+rBlyTSwyHluaxxJxaQ91YUU6MTMsqrWyWu7G5JPeyUOMexAV3shSUtOpJvOMZ+/lLAoccFfXCH+1fN52oSSGIdZk6VE9dkht9NETYt3drWVPdTbCn1dwI3vP8rxBK94+/zZg+E6q49NvM7l+yGy/ZgitQqicQd9v5UNOQ6JduXn//DbK7S6Y2TcGSWmVf12Mt5oW2ZM3crxi4fOWiD/HiRFKwSXdIiTklB8iny2uHCQqLuO+dcP7loqksHe/8ViL3AyqzMlygxE9Gn0b8d4hGukFd9XQLzux9vPeHoHQMk6DL6m7aBRI9o8oD9iZcOsGs9tLdaLMvfelLX/rSl770pS996Utf+tKXvlyU/Lh0M6IsLc0ytvzxRlT5uMo0Y/tOZEnA3v8zFlkeB4BzLzUZVbZ+ZGzqxXhUmb7BROLTUFT5dI2x27lkZLkVAM4PqYGokkI404NRZfwG44nrV6PKCMJJXoksgeBMXiAcdmY4o304fTh9OP8eOJOpVNHn5VPhwIg0cQY4Q0MjI1d/jgQHn4YRKTfqDe8McFLFreLAh6c7s+n8VgQ4QGVi/Ne7L1eX5ZMIcBDL0O/rd64l5MJQWDgAJJnLJd+8enw7L3Y9x7NIcEBbbCyqSyAkHNSW8Sd3bwAWtYNwcJpY7CmyMHAQSzJ55c2rscW8feeQc4MzmdraGnjdxMLCwQEs0wpLy01JgsJpYKm6bsHBg8MBI7KxuPd+HnAmt7ZSr58+trGohdhh4Ey8mB58e2N1KtPZkxIEzsinkZ+f36lX6aba9IUToeDkcrlRxJLmdj/4ucKZ/DCb93pDfivVKW1wpl9Odb2FDcEZn2iX8fFWOEPDVY8btgSCk3yY9+wTOg8495hnq03+UbpDFottcKY8ty8GV0WmTeTbVjgjhfblM6Hg5PId3zxyznA8ewTyj9ovC+eznXA8WwwGu4C7O94Ox2P3AeF431r7nOB4vQE0p+O1LnA8ZfDjM5SXfOqZerDcDY6HAJzrIx3SqTmeR99zOG09ORoPBcf2Ob9lXv5GD/5nKhSc9eFCh7w7E5zRCD7HS/JbSy2yyLVwcNTYNJF5SW6Y3hsYjmDr1zqfJVMLCKez4hPFIXtJfuuRW355ykJqzlnggFm9W3fJ8+fr63Nh4Dy4NbbbLkp3zgnOYovMypCaM03yW+bGb/QgpFktrN/Z3r7TrKZuf7oTCk6Xauitc9ScR63rVDFAC+WQn02RiGX1eyqthfI57WY1FA7Oq4dtko8Kx/m6CfoF8QzeDiO/1TqUcx+H3DjGzPLUsgPnxiqJXFa/VzPemkPfDkH9qo3drVcY2363YTDnSyuv+sDh6rbHrm93ejB6q0Xe/O/DaHBEOp+GTe8s/YCm87T4aAnXd7enDzeZj1kt3737Fj6TeTH9m/2UeDJB1vQic+PFqWYleaJQuHbtmuFcD8EWnv98ZxuyriObvvSDA29I5/Pub6NrN6t0MiKcxUe/7DCpDaS2dmBvrwe2ZjE0y2+1TDkUkZgnHPlk/MUqY88mxu86O2h3yC/8fI7xSYU1jRtns4WRkTvbAGMkoW617QMHjvb2m2QuOfqwCevBGC6rtQVUfjQXEU66mLrJeL44MPkDKOjkQDGtEZx0623SuN9o9ZKwPHE9E2a04gZigP+fqg04Q0MbCGfo/elw2ONcMjcK6fmrxuk9+E8TlOAP4fWoZjWZgt+YN70GUlvwE7fbHgRyn6Gci8z44LSYmh5/2zgm26wwCDzVrBDO+7k7Q1eHTtrhXP2UEKfAkYu55AO4kmPJXMOYmnA4E69yycdXIsJhHyaBys3U5EAqzWa3Uk/pyfyj2RZJ+0fIH8enV+F/84nBlzRGrWrLq+pBxnu0AjhDC0xsjICeuOGQMl07DQ57k3xFnxlLJtP28ukHY3bWxll+NJecZVF9DltKTaaB0IfJrVm2kyruKDgYBG41BIJA3zhneXrw18HBX5u3U7HhTHFnKD8VjlYdufrOsRSAcwJeulpI4P32feHkc7k8fSYNnsVemAEOWaoNPUzmbqWZiAxnp1jM88niYhG4PE0V8zacpy2yeEqEjCc+vdr8uxEEQm4VwKwADvtzZOi5862QAGIIXfSnBeTtC+dh7g2+B8bxW8lde4sPRvM4CHKxm8uNoWlFhpMvFhfzxVR6cvIpez05YNeQO0oW/kHg1AQqjgtOOIeMmvP86pB917lmyWLE/vovHzi74IiVDe0mHZe8ix6Y8/SbXBKv6hngpCdTO4vF1wDmNRuY/MAiw3ni+kjY0ern368OwcAtG2ZFbIau8lPhPMjt2nDGGuPVLoztu/x2MvkmTfYVGQ7ENqmlpeIPbGkylU/BsK7gbC09hWScTAp/nWZWb8dhwHrmgjPumNXpQSAN5WhHrjhHwfl0jZ0KBzTH/gK23eQDewMPHj8EMMncA7sqHV1zwNHcu1e8Cb4n9TBVXHTgbD366aefKCX/6aetX5b84cAwfndw3KU6Tvogppz0wdchg+b8vlB1PoxB4NDQ0MjVgn0Hez84j8HnKM25Bf7FdshjOErlFpmdUZwBzg6cdHEW4kAYsVJpacNZdI/kt9FNe8IR7O3g9PLdwYmmR3YST9kYrfhpDpk1xjpIPLfvLGxfUzfc4f5wZmG0Qrci01dys/Y3iGCcI26nG2XY6HD4LORRkxAiwIkPDNhXAYLAlnvmMh84HD3Or2x1YvCJs33hGq2CmJWC4winxNP9t1+cc8WOc3aTV5zUE+A0b1R0NjjpSYqOIdbBFILZcFrTB98ImZHSCPdg3u6QJ8LAEe5i1/PEKekDZAe7aZYewxHKJoJw3PWMM5gVjFP0cAkSqx0HTmtWPnnTz+dMvZgeBH2+Md4czcONViOtcBgmno58Og0OH8uR983tNj7uzq3OCmfp9QBCWXxU/MWZ5QMH5GobTBV9HfLqx484UC2DGTmq82QCY7+JF8FGq5GRNjjrCxuO3DFOSzzZw1GVlTfGg25wXp2hEgjOMD17e8fxie1ZOe7r1EpgJrPsFLueqKmZZ5lAUzPSMNxhVXslEOEsJN771HPy+bT7Ax1wruw+HI0Mh9uVwMY2O6ZmWAA4ro8MPlsmkWn1e1n4jFZ4u7FWGAvvnjvynszq56GRIZ+pGZwpd22iA85oMnlGOFinbGhOW1ae9yt2daHzZOIFChbY6YFvgb194lN0+hynm8kLTuu95zvhRJnU85TOqRnxXeetFuYaTscIAKdNeg6nJSn/YdG/ZNEhZ5y3cvkcdau/kHDG2l47ZzghE892eTJNXSc4WuHE8HjY6eA6N1qkWyOB39TM41a5cs5w0i3fJhEazseXIDdeZqZuvKRHy94OuQuchdam/qtDIeFge2BTcrlImuPbZaG1SMhJvY7XQsK52l3+IV0WZzOrYP05HhIUjqecU2eXOpbOG/7mtzpXE6lGwnY4eKcd3vEND4NkVq1CTroTDu+4C3BwzeHqxrDt1/hcukk/LO3Mpru+IUhP4CA1kXZvzHsy3t4UOK46t10Nk9RbS22BbdsI1jD55tXjRQqMO/vDzgXOZGqrmHp9z4WI5s3hX7BWWwQwqLqyWXMDeKyBWm2xhn713fpGo/2Y+kLxOw8CtdomMaNSXdn2x6X97Tvn16SNeWUxNXDvproOqooTpkkblGQaG9enbC3SgsJpIhp6t7BhaxHNH4Zo0qbx6M0DQJS2CclzhOMwShW3UIt+JC0K396PRePBtx+fTWVkODjdEIWAMzoK/6i3f5QQiXPVnHZExcnX927ueC7l810YQp7mCSCKsvbBMbT3C3PPvd7gt/YB1QgM7daDh696A6eByPO1IEuKxr2XzQRZUmRn4KHgNBihEnm+3F9vdcXn5T4cH+nD6cPpIZyLXFf+T4dzrxhVUo/ojgQdC4aCyguE86lzZUNAUXckiH5LgjcB4HSuFwoueMv29uVCYQQyTSO6YLvOGY/+FPFcixNAeODvbPHawBluA0sHLrt9t2tgOePR96UvfelLX/rSl7705d8g/wdPVvPyCC9wfgAAAABJRU5ErkJgg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5" y="1844825"/>
            <a:ext cx="3728148" cy="2304256"/>
          </a:xfrm>
          <a:prstGeom prst="rect">
            <a:avLst/>
          </a:prstGeom>
        </p:spPr>
      </p:pic>
      <p:pic>
        <p:nvPicPr>
          <p:cNvPr id="13318" name="Picture 6" descr="https://i.ytimg.com/vi/sdpTWF6h0e0/maxresdefaul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21709"/>
            <a:ext cx="5220072" cy="293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8805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4275005"/>
            <a:ext cx="8144073" cy="892696"/>
          </a:xfrm>
        </p:spPr>
        <p:txBody>
          <a:bodyPr/>
          <a:lstStyle/>
          <a:p>
            <a:pPr algn="just"/>
            <a:r>
              <a:rPr lang="pt-BR" dirty="0"/>
              <a:t>Alguém sabe aonde foi parar o braço esquerdo da atriz </a:t>
            </a:r>
            <a:r>
              <a:rPr lang="pt-BR" dirty="0" err="1"/>
              <a:t>Kristen</a:t>
            </a:r>
            <a:r>
              <a:rPr lang="pt-BR" dirty="0"/>
              <a:t> Stewart? Na capa desta revista é que não </a:t>
            </a:r>
            <a:r>
              <a:rPr lang="pt-BR" dirty="0" smtClean="0"/>
              <a:t>está.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43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818" y="1196752"/>
            <a:ext cx="2735188" cy="290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226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4275005"/>
            <a:ext cx="8144073" cy="892696"/>
          </a:xfrm>
        </p:spPr>
        <p:txBody>
          <a:bodyPr/>
          <a:lstStyle/>
          <a:p>
            <a:pPr algn="just"/>
            <a:r>
              <a:rPr lang="pt-BR" dirty="0"/>
              <a:t>Já reparou que os pés do bebê deste rótulo de amaciante estão em uma posição impossível?!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5" y="1343025"/>
            <a:ext cx="3041129" cy="301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943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4275005"/>
            <a:ext cx="8144073" cy="892696"/>
          </a:xfrm>
        </p:spPr>
        <p:txBody>
          <a:bodyPr/>
          <a:lstStyle/>
          <a:p>
            <a:pPr algn="just"/>
            <a:r>
              <a:rPr lang="pt-BR" dirty="0"/>
              <a:t>Não é uma caricatura! Por uma falha do editor, a cabeça da modelo deste anúncio de utensílios para cozinha ficou gigantesca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45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635" y="1331675"/>
            <a:ext cx="3601838" cy="296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700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4275005"/>
            <a:ext cx="8144073" cy="892696"/>
          </a:xfrm>
        </p:spPr>
        <p:txBody>
          <a:bodyPr/>
          <a:lstStyle/>
          <a:p>
            <a:pPr algn="just"/>
            <a:r>
              <a:rPr lang="pt-BR" dirty="0"/>
              <a:t>De tanto editar a barriga, o umbigo da modelo ficou deslocado e com aspecto artificial.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250669"/>
            <a:ext cx="3655080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9743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4275005"/>
            <a:ext cx="8144073" cy="892696"/>
          </a:xfrm>
        </p:spPr>
        <p:txBody>
          <a:bodyPr/>
          <a:lstStyle/>
          <a:p>
            <a:pPr algn="just"/>
            <a:r>
              <a:rPr lang="pt-BR" dirty="0" smtClean="0"/>
              <a:t>Neste caso a modelo fez plástica ou o umbigo sumiu.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1243012"/>
            <a:ext cx="3598341" cy="295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632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4275005"/>
            <a:ext cx="8144073" cy="892696"/>
          </a:xfrm>
        </p:spPr>
        <p:txBody>
          <a:bodyPr/>
          <a:lstStyle/>
          <a:p>
            <a:pPr algn="just"/>
            <a:r>
              <a:rPr lang="pt-BR" dirty="0" smtClean="0"/>
              <a:t>Aqui um detalhe quase imperceptível, o editor só esqueceu de colocar a outra perna na edição da fotografia.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196752"/>
            <a:ext cx="3816424" cy="311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8215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4275005"/>
            <a:ext cx="8144073" cy="892696"/>
          </a:xfrm>
        </p:spPr>
        <p:txBody>
          <a:bodyPr/>
          <a:lstStyle/>
          <a:p>
            <a:pPr algn="just"/>
            <a:r>
              <a:rPr lang="pt-BR" dirty="0" smtClean="0"/>
              <a:t>Uma mão do além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49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268760"/>
            <a:ext cx="3781028" cy="310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28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5085184"/>
            <a:ext cx="8144073" cy="892696"/>
          </a:xfrm>
        </p:spPr>
        <p:txBody>
          <a:bodyPr/>
          <a:lstStyle/>
          <a:p>
            <a:pPr algn="just"/>
            <a:r>
              <a:rPr lang="pt-BR" dirty="0" smtClean="0"/>
              <a:t>Um pescoço desproporcional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50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1266825"/>
            <a:ext cx="4198788" cy="3472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763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5200397"/>
            <a:ext cx="8144073" cy="892696"/>
          </a:xfrm>
        </p:spPr>
        <p:txBody>
          <a:bodyPr/>
          <a:lstStyle/>
          <a:p>
            <a:pPr algn="just"/>
            <a:r>
              <a:rPr lang="pt-BR" dirty="0" smtClean="0"/>
              <a:t>Outro pescoço no corpo errado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59" y="1281113"/>
            <a:ext cx="4779615" cy="391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9838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5733256"/>
            <a:ext cx="8144073" cy="892696"/>
          </a:xfrm>
        </p:spPr>
        <p:txBody>
          <a:bodyPr/>
          <a:lstStyle/>
          <a:p>
            <a:pPr algn="just"/>
            <a:r>
              <a:rPr lang="pt-BR" dirty="0" smtClean="0"/>
              <a:t>Meio cavalo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52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285875"/>
            <a:ext cx="5334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014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5229200"/>
            <a:ext cx="8144073" cy="892696"/>
          </a:xfrm>
        </p:spPr>
        <p:txBody>
          <a:bodyPr/>
          <a:lstStyle/>
          <a:p>
            <a:pPr algn="just"/>
            <a:r>
              <a:rPr lang="pt-BR" sz="2800" dirty="0"/>
              <a:t>Graças aos descuidos do editor, parece que esta modelo está usando uma luva de pele humana</a:t>
            </a:r>
            <a:r>
              <a:rPr lang="pt-BR" sz="2800" dirty="0" smtClean="0"/>
              <a:t>.</a:t>
            </a:r>
            <a:endParaRPr lang="pt-BR" sz="2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53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1252537"/>
            <a:ext cx="4174976" cy="350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5076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bizarros no </a:t>
            </a:r>
            <a:r>
              <a:rPr lang="pt-BR" dirty="0" err="1" smtClean="0"/>
              <a:t>photoshop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4275005"/>
            <a:ext cx="8144073" cy="892696"/>
          </a:xfrm>
        </p:spPr>
        <p:txBody>
          <a:bodyPr/>
          <a:lstStyle/>
          <a:p>
            <a:pPr algn="just"/>
            <a:r>
              <a:rPr lang="pt-BR" dirty="0" smtClean="0"/>
              <a:t>Uma mão do além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816" y="1268760"/>
            <a:ext cx="3781028" cy="310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5122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6425" cy="1433512"/>
          </a:xfrm>
        </p:spPr>
        <p:txBody>
          <a:bodyPr/>
          <a:lstStyle/>
          <a:p>
            <a:r>
              <a:rPr lang="pt-BR" dirty="0" smtClean="0"/>
              <a:t>E a era de computação em nuvens?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55</a:t>
            </a:fld>
            <a:endParaRPr lang="pt-BR" dirty="0"/>
          </a:p>
        </p:txBody>
      </p:sp>
      <p:pic>
        <p:nvPicPr>
          <p:cNvPr id="14338" name="Picture 2" descr="https://www.oficinadanet.com.br/imagens/post/755/cloud-comput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472409"/>
            <a:ext cx="5519936" cy="338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3421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Linux tem algum futuro?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56</a:t>
            </a:fld>
            <a:endParaRPr lang="pt-BR" dirty="0"/>
          </a:p>
        </p:txBody>
      </p:sp>
      <p:pic>
        <p:nvPicPr>
          <p:cNvPr id="15362" name="Picture 2" descr="http://todosdeti.com.br/wp-content/uploads/2015/09/linux_microsoft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2" y="2204864"/>
            <a:ext cx="9022278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0309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 resumo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A informática trouxe maior acesso a cultura;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Trouxe novos recursos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Poderes hegemônicos não reúnam sozinhos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Expandiu fronteiras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 smtClean="0"/>
              <a:t>...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23704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Painel de Portinari, que integra a exposição &quot;Guerra e Paz&quot;, no Memorial da América Latina, em São Paul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2" y="0"/>
            <a:ext cx="9143256" cy="671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6237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59</a:t>
            </a:fld>
            <a:endParaRPr lang="pt-BR" dirty="0"/>
          </a:p>
        </p:txBody>
      </p:sp>
      <p:sp>
        <p:nvSpPr>
          <p:cNvPr id="5" name="AutoShape 2" descr="Resultado de imagem para arte estranh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3563888" cy="3198645"/>
          </a:xfrm>
          <a:prstGeom prst="rect">
            <a:avLst/>
          </a:prstGeom>
        </p:spPr>
      </p:pic>
      <p:pic>
        <p:nvPicPr>
          <p:cNvPr id="7174" name="Picture 6" descr="http://revistapegn.globo.com/Revista/Pegn/foto/0,,69808043,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355" y="3293807"/>
            <a:ext cx="3454946" cy="345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70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5732</TotalTime>
  <Words>908</Words>
  <Application>Microsoft Office PowerPoint</Application>
  <PresentationFormat>Apresentação na tela (4:3)</PresentationFormat>
  <Paragraphs>175</Paragraphs>
  <Slides>59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3" baseType="lpstr">
      <vt:lpstr>Arial</vt:lpstr>
      <vt:lpstr>Arial</vt:lpstr>
      <vt:lpstr>Times New Roman</vt:lpstr>
      <vt:lpstr>Tema do Office</vt:lpstr>
      <vt:lpstr>Apresentação do PowerPoint</vt:lpstr>
      <vt:lpstr>CHEGAMOS AO MÓDULO 16 -  AULA 02</vt:lpstr>
      <vt:lpstr>Apresentação do PowerPoint</vt:lpstr>
      <vt:lpstr>Apresentação do PowerPoint</vt:lpstr>
      <vt:lpstr>Apresentação do PowerPoint</vt:lpstr>
      <vt:lpstr>GRAVURA</vt:lpstr>
      <vt:lpstr>Gravura é...</vt:lpstr>
      <vt:lpstr>Exemplo</vt:lpstr>
      <vt:lpstr>Outra definição</vt:lpstr>
      <vt:lpstr>Tipos de gravuras</vt:lpstr>
      <vt:lpstr>Apresentação do PowerPoint</vt:lpstr>
      <vt:lpstr>Apresentação do PowerPoint</vt:lpstr>
      <vt:lpstr>GRAVURA EM ISOPOR</vt:lpstr>
      <vt:lpstr>Apresentação do PowerPoint</vt:lpstr>
      <vt:lpstr>LITOGRAFIA</vt:lpstr>
      <vt:lpstr>FOTOGRAVURA</vt:lpstr>
      <vt:lpstr>FOTOGRAVURA</vt:lpstr>
      <vt:lpstr>PINTURA EM PLACAS</vt:lpstr>
      <vt:lpstr>Apresentação do PowerPoint</vt:lpstr>
      <vt:lpstr>Apresentação do PowerPoint</vt:lpstr>
      <vt:lpstr>Apresentação do PowerPoint</vt:lpstr>
      <vt:lpstr>Apresentação do PowerPoint</vt:lpstr>
      <vt:lpstr>Instrumento para...</vt:lpstr>
      <vt:lpstr>Princípios da cultura digital </vt:lpstr>
      <vt:lpstr>MÍDIAS</vt:lpstr>
      <vt:lpstr>Princípios da cultura digital </vt:lpstr>
      <vt:lpstr>Apresentação do PowerPoint</vt:lpstr>
      <vt:lpstr>Apresentação do PowerPoint</vt:lpstr>
      <vt:lpstr>Apresentação do PowerPoint</vt:lpstr>
      <vt:lpstr>PROCESSADORES</vt:lpstr>
      <vt:lpstr>Apresentação do PowerPoint</vt:lpstr>
      <vt:lpstr>Apresentação do PowerPoint</vt:lpstr>
      <vt:lpstr>Os computadores da sua escola tem...</vt:lpstr>
      <vt:lpstr>Os computadores da sua escola tem...</vt:lpstr>
      <vt:lpstr>Auxilio na apresentação de peças teatrais</vt:lpstr>
      <vt:lpstr>Apresentação do PowerPoint</vt:lpstr>
      <vt:lpstr>Apresentação do PowerPoint</vt:lpstr>
      <vt:lpstr>Apresentação do PowerPoint</vt:lpstr>
      <vt:lpstr>POWER POINT</vt:lpstr>
      <vt:lpstr>O IMPRESS E OUTROS SOFTWARES</vt:lpstr>
      <vt:lpstr>Apresentação do PowerPoint</vt:lpstr>
      <vt:lpstr>Por que não usar o software comercial?</vt:lpstr>
      <vt:lpstr>Erros bizarros no photoshop</vt:lpstr>
      <vt:lpstr>Erros bizarros no photoshop</vt:lpstr>
      <vt:lpstr>Erros bizarros no photoshop</vt:lpstr>
      <vt:lpstr>Erros bizarros no photoshop</vt:lpstr>
      <vt:lpstr>Erros bizarros no photoshop</vt:lpstr>
      <vt:lpstr>Erros bizarros no photoshop</vt:lpstr>
      <vt:lpstr>Erros bizarros no photoshop</vt:lpstr>
      <vt:lpstr>Erros bizarros no photoshop</vt:lpstr>
      <vt:lpstr>Erros bizarros no photoshop</vt:lpstr>
      <vt:lpstr>Erros bizarros no photoshop</vt:lpstr>
      <vt:lpstr>Erros bizarros no photoshop</vt:lpstr>
      <vt:lpstr>Erros bizarros no photoshop</vt:lpstr>
      <vt:lpstr>E a era de computação em nuvens?  </vt:lpstr>
      <vt:lpstr>O Linux tem algum futuro?</vt:lpstr>
      <vt:lpstr>Em resumo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Oxnar</cp:lastModifiedBy>
  <cp:revision>132</cp:revision>
  <cp:lastPrinted>1601-01-01T00:00:00Z</cp:lastPrinted>
  <dcterms:created xsi:type="dcterms:W3CDTF">1601-01-01T00:00:00Z</dcterms:created>
  <dcterms:modified xsi:type="dcterms:W3CDTF">2015-11-23T19:05:48Z</dcterms:modified>
</cp:coreProperties>
</file>