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6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297" r:id="rId14"/>
    <p:sldId id="311" r:id="rId15"/>
    <p:sldId id="312" r:id="rId16"/>
    <p:sldId id="313" r:id="rId17"/>
    <p:sldId id="314" r:id="rId18"/>
    <p:sldId id="316" r:id="rId19"/>
    <p:sldId id="315" r:id="rId20"/>
    <p:sldId id="299" r:id="rId21"/>
    <p:sldId id="320" r:id="rId22"/>
    <p:sldId id="323" r:id="rId23"/>
    <p:sldId id="324" r:id="rId24"/>
    <p:sldId id="325" r:id="rId25"/>
    <p:sldId id="322" r:id="rId26"/>
    <p:sldId id="327" r:id="rId27"/>
    <p:sldId id="328" r:id="rId28"/>
    <p:sldId id="330" r:id="rId29"/>
    <p:sldId id="329" r:id="rId30"/>
    <p:sldId id="321" r:id="rId31"/>
    <p:sldId id="317" r:id="rId32"/>
    <p:sldId id="326" r:id="rId33"/>
    <p:sldId id="318" r:id="rId34"/>
    <p:sldId id="298" r:id="rId3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838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8215" y="-9893"/>
            <a:ext cx="61760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8215" y="-9893"/>
            <a:ext cx="61760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8215" y="-9893"/>
            <a:ext cx="61760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8215" y="-9893"/>
            <a:ext cx="61760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profuncionari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gif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164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Audiovisual: 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2800" dirty="0" smtClean="0">
                <a:solidFill>
                  <a:srgbClr val="FF0000"/>
                </a:solidFill>
              </a:rPr>
              <a:t>Foto e vídeo  como linguagem </a:t>
            </a: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3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  <p:pic>
        <p:nvPicPr>
          <p:cNvPr id="3" name="Picture 2" descr="http://homodialogos.files.wordpress.com/2011/04/rolo-de-film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0" y="4149080"/>
            <a:ext cx="886307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6425" cy="3268960"/>
          </a:xfrm>
        </p:spPr>
        <p:txBody>
          <a:bodyPr/>
          <a:lstStyle/>
          <a:p>
            <a:pPr algn="just"/>
            <a:r>
              <a:rPr lang="pt-BR" sz="2400" dirty="0" smtClean="0"/>
              <a:t>  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smtClean="0"/>
              <a:t>   Surgida nos primórdios </a:t>
            </a:r>
            <a:r>
              <a:rPr lang="pt-BR" sz="2400" dirty="0"/>
              <a:t>do século XIX, quando as artes visuais são fortemente afetadas pela fotografia. Novamente podemos perceber que as técnicas da fotografia também têm muitas origens.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A fotografia como </a:t>
            </a:r>
            <a:br>
              <a:rPr lang="pt-BR" sz="3600" dirty="0" smtClean="0"/>
            </a:br>
            <a:r>
              <a:rPr lang="pt-BR" sz="3600" dirty="0" smtClean="0"/>
              <a:t>recurso pedagógico</a:t>
            </a:r>
            <a:endParaRPr lang="pt-BR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35769"/>
            <a:ext cx="3239571" cy="246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808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6425" cy="3268960"/>
          </a:xfrm>
        </p:spPr>
        <p:txBody>
          <a:bodyPr/>
          <a:lstStyle/>
          <a:p>
            <a:pPr algn="just"/>
            <a:r>
              <a:rPr lang="pt-BR" sz="2400" dirty="0" smtClean="0"/>
              <a:t>   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smtClean="0"/>
              <a:t>    Grande </a:t>
            </a:r>
            <a:r>
              <a:rPr lang="pt-BR" sz="2400" dirty="0"/>
              <a:t>parte dos princípios constituintes da química e da ótica, que vão permitir a fixação de imagens em papel, já era conhecida bem antes de acontecer a primeira imagem fotográfica, em torno de 1826.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A fotografia como </a:t>
            </a:r>
            <a:br>
              <a:rPr lang="pt-BR" sz="3600" dirty="0" smtClean="0"/>
            </a:br>
            <a:r>
              <a:rPr lang="pt-BR" sz="3600" dirty="0" smtClean="0"/>
              <a:t>recurso pedagógico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38224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Em busca da fixação da imagem </a:t>
            </a:r>
            <a:r>
              <a:rPr lang="pt-BR" b="1" dirty="0" smtClean="0"/>
              <a:t>fotográfica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5" name="Espaço Reservado para Conteúdo 4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6425" cy="5295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600" b="1" dirty="0" smtClean="0">
                <a:latin typeface="+mn-lt"/>
              </a:rPr>
              <a:t>Joseph </a:t>
            </a:r>
            <a:r>
              <a:rPr lang="pt-BR" sz="2600" b="1" dirty="0">
                <a:latin typeface="+mn-lt"/>
              </a:rPr>
              <a:t>Nièpce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600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600" dirty="0">
                <a:latin typeface="+mn-lt"/>
              </a:rPr>
              <a:t>entre1793 e 1816, Nièpce realizou algumas experiências com a câmara escura;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2600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600" dirty="0">
                <a:latin typeface="+mn-lt"/>
              </a:rPr>
              <a:t>Em 1826, utilizando uma placa de estanho e betume branco da Judéia, Nièpce conseguiu, depois de uma exposição de 08 horas, gravar a imagem do quintal de sua casa;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2600" dirty="0"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600" dirty="0">
                <a:latin typeface="+mn-lt"/>
              </a:rPr>
              <a:t>O processo desenvolvido ganhou o nome de Heliografia.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0223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4" t="10364" r="15057" b="15817"/>
          <a:stretch>
            <a:fillRect/>
          </a:stretch>
        </p:blipFill>
        <p:spPr bwMode="auto">
          <a:xfrm>
            <a:off x="204788" y="836712"/>
            <a:ext cx="8759825" cy="535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306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47650" y="260350"/>
            <a:ext cx="8713788" cy="20159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500" dirty="0">
              <a:solidFill>
                <a:schemeClr val="tx1"/>
              </a:solidFill>
              <a:latin typeface="+mn-lt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500" dirty="0">
                <a:solidFill>
                  <a:schemeClr val="tx1"/>
                </a:solidFill>
                <a:latin typeface="+mn-lt"/>
              </a:rPr>
              <a:t>Primeira fotografia a possuir um negativo;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500" dirty="0">
                <a:solidFill>
                  <a:schemeClr val="tx1"/>
                </a:solidFill>
                <a:latin typeface="+mn-lt"/>
              </a:rPr>
              <a:t>A imagem era registrada em papel translúcido, o negativo. O positivo era feito por contato;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25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2" descr="http://2.bp.blogspot.com/_GLI90Mm8Sqg/TG1ZwgWAyzI/AAAAAAAACvY/X_PAYM9qmJU/s1600/a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0" y="2660650"/>
            <a:ext cx="431958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78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20544" r="41194" b="16908"/>
          <a:stretch>
            <a:fillRect/>
          </a:stretch>
        </p:blipFill>
        <p:spPr bwMode="auto">
          <a:xfrm>
            <a:off x="250825" y="188913"/>
            <a:ext cx="5154613" cy="357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" t="27094" r="44461" b="24908"/>
          <a:stretch>
            <a:fillRect/>
          </a:stretch>
        </p:blipFill>
        <p:spPr bwMode="auto">
          <a:xfrm>
            <a:off x="3995738" y="3133725"/>
            <a:ext cx="48609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99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4" t="24182" r="43324" b="26727"/>
          <a:stretch>
            <a:fillRect/>
          </a:stretch>
        </p:blipFill>
        <p:spPr bwMode="auto">
          <a:xfrm>
            <a:off x="755576" y="548680"/>
            <a:ext cx="4759325" cy="280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9" t="39816" r="43288" b="11455"/>
          <a:stretch>
            <a:fillRect/>
          </a:stretch>
        </p:blipFill>
        <p:spPr bwMode="auto">
          <a:xfrm>
            <a:off x="4067944" y="3501008"/>
            <a:ext cx="4759325" cy="278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969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fotografia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altLang="pt-BR" dirty="0" smtClean="0"/>
              <a:t>   Fotografia</a:t>
            </a:r>
            <a:r>
              <a:rPr lang="pt-BR" altLang="pt-BR" dirty="0"/>
              <a:t> tirada com uma câmera digital ou determinados modelos de telefone celular, resultando </a:t>
            </a:r>
            <a:r>
              <a:rPr lang="pt-BR" altLang="pt-BR" dirty="0" smtClean="0"/>
              <a:t>um</a:t>
            </a:r>
            <a:r>
              <a:rPr lang="pt-BR" altLang="pt-BR" dirty="0"/>
              <a:t> arquivo de computador que pode ser editado, impresso, enviado por e-mail ou armazenado em websites ou em dispositivos de armazenamento digital.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01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fotografia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altLang="pt-BR" b="1" dirty="0" smtClean="0"/>
              <a:t>   Dispensa</a:t>
            </a:r>
            <a:r>
              <a:rPr lang="pt-BR" altLang="pt-BR" b="1" dirty="0"/>
              <a:t>, assim, o </a:t>
            </a:r>
            <a:r>
              <a:rPr lang="pt-BR" altLang="pt-BR" b="1" dirty="0" smtClean="0"/>
              <a:t>processo de revelação e </a:t>
            </a:r>
            <a:r>
              <a:rPr lang="pt-BR" altLang="pt-BR" b="1" dirty="0"/>
              <a:t>o suporte em material fotossensível</a:t>
            </a:r>
            <a:r>
              <a:rPr lang="pt-BR" altLang="pt-BR" dirty="0"/>
              <a:t>. </a:t>
            </a:r>
            <a:endParaRPr lang="pt-BR" altLang="pt-BR" dirty="0" smtClean="0"/>
          </a:p>
          <a:p>
            <a:pPr algn="just"/>
            <a:r>
              <a:rPr lang="pt-BR" altLang="pt-BR" dirty="0"/>
              <a:t> </a:t>
            </a:r>
            <a:r>
              <a:rPr lang="pt-BR" altLang="pt-BR" dirty="0" smtClean="0"/>
              <a:t>  </a:t>
            </a:r>
          </a:p>
          <a:p>
            <a:pPr algn="just"/>
            <a:r>
              <a:rPr lang="pt-BR" altLang="pt-BR" dirty="0"/>
              <a:t> </a:t>
            </a:r>
            <a:r>
              <a:rPr lang="pt-BR" altLang="pt-BR" dirty="0" smtClean="0"/>
              <a:t>  A </a:t>
            </a:r>
            <a:r>
              <a:rPr lang="pt-BR" altLang="pt-BR" dirty="0"/>
              <a:t>visualização da imagem pode ser feita no ato, através dos recursos da câmera digital.</a:t>
            </a:r>
          </a:p>
          <a:p>
            <a:pPr algn="just"/>
            <a:endParaRPr lang="pt-BR" alt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291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5" name="Retângulo 1"/>
          <p:cNvSpPr>
            <a:spLocks noChangeArrowheads="1"/>
          </p:cNvSpPr>
          <p:nvPr/>
        </p:nvSpPr>
        <p:spPr bwMode="auto">
          <a:xfrm>
            <a:off x="323850" y="333375"/>
            <a:ext cx="84963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BR" sz="2500" b="1"/>
              <a:t>FOTOGRAFIA E ARTE CONTEMPORÂNEA</a:t>
            </a:r>
          </a:p>
          <a:p>
            <a:endParaRPr lang="pt-BR" altLang="pt-BR" sz="2500" b="1"/>
          </a:p>
        </p:txBody>
      </p:sp>
      <p:sp>
        <p:nvSpPr>
          <p:cNvPr id="6" name="Retângulo 2"/>
          <p:cNvSpPr>
            <a:spLocks noChangeArrowheads="1"/>
          </p:cNvSpPr>
          <p:nvPr/>
        </p:nvSpPr>
        <p:spPr bwMode="auto">
          <a:xfrm>
            <a:off x="766763" y="5732463"/>
            <a:ext cx="167481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BR" sz="2500" b="1" dirty="0" err="1"/>
              <a:t>Nan</a:t>
            </a:r>
            <a:r>
              <a:rPr lang="pt-BR" altLang="pt-BR" sz="2500" b="1" dirty="0"/>
              <a:t> </a:t>
            </a:r>
            <a:r>
              <a:rPr lang="pt-BR" altLang="pt-BR" sz="2500" b="1" dirty="0" err="1"/>
              <a:t>Goldin</a:t>
            </a:r>
            <a:endParaRPr lang="pt-BR" altLang="pt-BR" sz="2500" b="1" dirty="0"/>
          </a:p>
        </p:txBody>
      </p:sp>
      <p:pic>
        <p:nvPicPr>
          <p:cNvPr id="7" name="Picture 4" descr="http://4.bp.blogspot.com/_thykSMoq5Ks/SYmV4SbDsQI/AAAAAAAADMo/4Qfw4RybqcI/s400/Nan+Goldin+SELF+PORTRA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1400175"/>
            <a:ext cx="3851275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91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efeitos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As fotos não são mais reveladas. 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 </a:t>
            </a:r>
            <a:r>
              <a:rPr lang="pt-BR" dirty="0" err="1" smtClean="0"/>
              <a:t>KodaK</a:t>
            </a:r>
            <a:r>
              <a:rPr lang="pt-BR" dirty="0" smtClean="0"/>
              <a:t> pede concordata em 2013.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Milhões de fotos são tiradas a todo momento. 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Porta retrato digital.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114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 RETRATO DIGITAL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pic>
        <p:nvPicPr>
          <p:cNvPr id="3074" name="Picture 2" descr="http://iacom.s8.com.br/produtos/01/00/item/110411/7/110411759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988840"/>
            <a:ext cx="4905375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043608" y="6170315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Valor médio R$ 200,00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300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Surgimento da  foto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6425" cy="2188840"/>
          </a:xfrm>
        </p:spPr>
        <p:txBody>
          <a:bodyPr/>
          <a:lstStyle/>
          <a:p>
            <a:pPr algn="just"/>
            <a:r>
              <a:rPr lang="pt-BR" dirty="0"/>
              <a:t>A Guerra Fria foi uma das responsáveis pelo surgimento da Internet, pois os militares americanos queriam desenvolver um sistema de comunicação integrada que não ficasse baseado em um ponto central e sim em vários pontos, que seriam ao mesmo tempo servidores e clientes de uma grande rede nacional.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sp>
        <p:nvSpPr>
          <p:cNvPr id="5" name="AutoShape 2" descr="data:image/jpeg;base64,/9j/4AAQSkZJRgABAQAAAQABAAD/2wCEAAkGBxAQEhAUEBQUFRQUEBQWFBQUFBQUEBQVFBQWFhURFhQYHCggGBolHBQUITEiJSkrLi4uFx8zODMsNygtLisBCgoKDg0OGxAQGiwkICQsLCwsLCwsLCwsLCwsLCwsLCwsLCwsLCwsLCwsLCwsLCwsLCwsLCwsLCwsLCwsLCwsLP/AABEIAMIBAwMBEQACEQEDEQH/xAAbAAABBQEBAAAAAAAAAAAAAAAAAQIDBQYEB//EAD8QAAIBAgMFBgMFBgYCAwAAAAECAAMRBBIhBQYxQVETYXGBkaEiMtEUQlKxwQcjM5Ky4RVDYnKi8BbxU2PC/8QAGgEBAAMBAQEAAAAAAAAAAAAAAAEEBQIDBv/EAC0RAAICAgIBAwIGAgMBAAAAAAABAgMEERIxIQUTQTJRFCJCYXGRgaEjUrEV/9oADAMBAAIRAxEAPwD3GAEAIAQAgBACAEAIAQDmxWPo0ioqOqluAYgEzuMJS6R5zthB6k9HQDOD0FgBACAEAIAQAgBACAEAIAQAgBACAEAIAQAgBACAEAIAQAgBACAEAIAQCDG4pKNN6lQ2VFLMeOg7pMYuT0jmc1CLk/g8a3j2sMRiKlVc4DWyhtSAABbS+ml/ObdMHXDifO5Fiusckenbq7UoVKNKklYVHSkAbhlY2FiQGF7TKvrmpOTWtm1jWwlFQi9tIvp4FoIA01Be19enONEbQoaCQvAEDjrGiE0x0EhACAEAIAQAgBACAEAIAQAgBACAEAIAQAgBACAEAIAQCs3lp5sJih1oP/SZ6UvVkf5PHIW6pL9jxKm17/7v0B/Wbp840aL9nVU/bKN+a1B55T9JVy/NRbwvFyPXCZkG7sptv7T7NcqK7EgkmnplHVm5f2Ms49PJ+Wl/JSy8hwjqKb/gy+zN4qlFvlBQjVRoSfxFzck+M0rMKM14fkyKfUJ1y8rwWx3qzsmX4VNs17BlPPU3BHpK34FxT35ZbfqfKS14RD9s7dySajjs3BFJrFbEAsFPHQj1k+37cfhefk5933ZfLWvg5qiVKC9thKzPS0zKdWTudP8A1PROFj4Wx0zylGdS9ymW0aHZW0GrUlqhSGL5WCfEmn3ip5eGso3Ve3NxNPHvdtan8lpRrk6OMreNwe8H6zwa+xbjPfhk85OwgBACAEAIAQAgBACAEAIAQAgBACAEAIAQAgBAEvAIcZR7SnUT8aMt/wDcCL+8mL09nE1tNHim3Nj1cC6pWKkuAwykkAXycT/tv5zaquVi2j5+6iVb1Is/2e4Wo2KpuqkpTapnb7ouGsL8z8Q0nnlSXtuPye2HCTtUl0j1kG8yzZZz7TqZKNVhYWpt+U6rW5pfueVz41yf7HmAn0Z8mEA2uzK+DakVo2RxTYWb5uFyTf5hz8pjXRuU/wA/lbN+ieO69V+HoqtibfSj8L0xZm+Nl+W3IhOHXhLN+JKflPrrZTxs2Nf5ZR77NXsmjQAZsORlc3IU/BfuH3T3TNtc29T7RsURrS3X0ybG4YVFsSQeTD5h4GcwlxZ3OHJaMZvHt/aWz3BPZVaDH4WZCHH+lipHraW6seu5eHplC/Lux3+ZbRdbl7zPtBKrPTCdm6rdWLBiVzcCBa2nrK+RT7UuO9lzEyffhy1o0l54FoIAQBYAQAgCMwAuTYDmeEEN67Ep1AwupBHUG49ZLWgmn0OkEhACAEAIAQAgBACAJACCBpMkHBtPaSUFLVDpwAHEnoBPWqqVktRPC/IhTHlI8p392wMS9NsuUKthrckBwbn1mrVR7Mdb7MWeV+InvWtG23B2e1DDAtxqt2mX8IIAXzsAfOUcmalPx8Gnh1uFfn5NUplVlso979pdlRyD5qtx4KPmPvbzlrDq5z39jP8AUL/br4rtmDvNo+fFvJIHU6rKQVJB6jv0M5klJaZ1GTi9okwVMu4VULk/dF/U2nNsuMdt6O6ouUtJbN7sfBlLNTzU6ZH8FgCSf/kLXuD9JiWz5P8AN5f3PoaKuK/L4X2LQmeJbKvb2zExVMo3kel+M9qrHXLaPC+lWx0zEbg4+pgmrUKqizYkjMPmBACKx7jYeEt3Uu5e4Z2PkrHmqfh/+npdOpeZujaTJQZBI6QAgBBJHiK601Z3NlUEk9AOJkpNvSOZSUVtnne/e8tKulFMPUuMzFxYqdAMtwRqNT6TSxaJQk3JGRm5MbYpQZ2fswZz25Zvg+EAE8W1JIHhb1nGe14+536amuXnwb2Z5rBACAEAIAQAgCQAggQmSBpaARVHknLMVvtVayEg5VJ16XmjgyUZNGP6pByin9jIUcCmMrUKZNwanxDnlGrewmhfJKtsy8RSdsYo9apEWFphH1SJ1aQDN77YQulOouuQlSLanPbUekuYU1GTT+TM9SqcoqS+DGBprGILmggM0A2m5eAUUzVZTnZiFJFrLbivcZk5trlLin4N306hRhza8mlLSlo0hhaSCJ2gGL2ngXbHWpgfEFqHy0J9RNCF2qP9GPdjcsra/k2+DUgC8zmbEejrE4OxYASCQvAMz+0TFZMG451HRPK+Y+ymWsSO7F+xTzp6qa+55SV69JrJ7MNrR17Jw7GtQVNGeooBHEAta/sfSc2SSizuuLc4nuQmCfSoIJFgBACAJAOfaOINKlVqAZilNmC3tfKpNr8uElLbOW9LZjcF+0vDtbtqNVNOKlai/ofaXJYFq68mdD1Wh97Ro9kbw4XF5hh6mYqAWUqyOATa5VgDa8rTrlD6kXa74WrcHsss05PQaTAGMIIOTEYRXBDC4M6UtHEoJ9lRR2BQoVBVRQrajS9teOnCezunKPFs8IY1cJ8kvJa02nmWCZWkAh2hTL02C8RYr3lTcDztbznUHpnnbHlBo882pgzRqMtjl+ZL80PD6eU2qbFOOz52+p1z0XGwd3Fr0u0qMwzEhQAORtmN+MrX5ThPjFFzFwVbDlJnZjt2qdJBUTM7IVZkNiHAYZhbwvpPKOXKT0/k9p4EIJSj50ahagPDlp/aUjTWteALSCRjNAI2aAVNcAYzCP8Ai7SkfAqWHuJ7Re65IrWLV0Zf4NMBKxbHXkEi3gCXgBmgGE/aczucJSUH4mc6A2zaKB7ky9h6XJszc/b4xSMDVOrW4XIHTTgPSaEejLl2zS7h4btMbTPKlTLd17ZR7sTKuVLVWvuXMOPK7f2PVplG2LACCRYAQBpMEGe3h3goU1qUtXcoylVtYXUg5mOglmvGlJc34RStzYRl7cfL+yPCV2gABmDL3kEr/MLiaccytmLP061fBpdxt4kw+ILfOr0SpysLizKQbes4yIq/Siz1xJyxduUWeu4PHpVVXQ3Vhp9DMucHB6Zu12xsipROtWnB6DoAhgg49ocF8f0nSIZAjzo5JVaQSSBoBR7zbHbEZXpn4kBGU6BgTfQ8jLWNeq/DKGZiu380e0cOB22+FoZKtGoGUsqMRZCdSASf0nrOlWz3FnjXkyoq4zi/BcbMrNXooar/ABsMxCNkIB4DQ34SvZHhPwvBcol7ta5PySAVkDZf3mvwhyFbvu44jyvONxffg71OK8eTqWq1viFtBexuO/lOHr4PVN/IM8AjZ4BAtIPUpX4pUDDyBB9iZO9JnLim0/sXoM8j2FvAAmAMZ4IOHaG1aVBb1Gt0HFj4CetVMrHqKPC/JrpW5sze1N9E7OqEptcowViQLEiwNvOXY4El5bM2XqsJfljFnnmEKsaaHQGoMx7vhF/S8ttPy0VE0tbPYNg7OwlI1KmFt+84kMWGmuUfhFzwmRbKx+J/Bt48Kl+av5LoGeJaHSCRZAC8EkdSuoIBYAngCQCfATpRb8nDmk9NlZt/GNTo1Cps2U2PQ9Z7URTmt9FfKlJVS496PMK4R0enVpF1f5itQq57jw089Zp5OPZZ0/H2MPBzKqfqXn7mP/8AF0FyKrUWubAZytuWp5+ZlF4tke0aqzqZdMsdk4RaRUsb2BBdgA7X5noO6aGNi8Fyl2Y+bne7LhDo9F3LrlkNvlzG0p5nmZp+m7VWjZ05RNQkkAYTJBybR+TwIP6frJRyziR50QSq8gkeHgDs8AZWRXUq4DKeIIuJMZOL2jmUVJakUtLZq4WuatNCaZpkFV+JkYka24ldPeWXa7IcX2U40Km3nFeBm195eyYIi/F9/MNV6ADgbjnOqsbkts5vzeD4pFcN8Klhemt+ZudR3DlPV4cfueC9Rl8ou8JtyhVyhXszDRTcNfp0vKk6Jx+C9Xk1z0k/J2M88iwPwBu/gD9JDCLUPOTofmgkC8A5sRUsDJRy2eebw4zPXIY6hbAe+k2MLSgfOep7dmzPbWLZDbmR9ZbkmylVKMXtlfswOXF1ta5/76ziMWuyxZZBrwzY7vY56NVMp0ZgGXkQefiJ55NUZwbfwRhXyrtSXyej0at5hNH1SZ1IZydD4BHiay01ZnIVVFyToBEU29IiclGLbPHMZtGpVdnqNmJJ16a6Zegm/XFQjxSPmLZSnNybN5sJauKwaGsDc5gCeLID8LHymVdxjY+Jt46lOpczNbR3ZxKE9kQy8gdDL1WbHWpGXf6ZLe4Ff/gePbTIB4lbT2eZWVl6bd9iw2fuNUcg4htPwr+p+krW52/ES9R6Xp7maKlulSQfumemeqMRKf4iXz5ND8JD48Ev2PHUv4ddag6VVBP8y2Mc633H+h7Vsfpl/fkQ7YxVP+Nh7jrSa/8Axb6xwrfTHu3R+qO/4HpvNhjoxamelRSvvw949iXx5JWXD9W1/J0nG06inKysCOIIP5Tj25J+Udq2LW0yuwuIDgFTcHgRziSaemdRkpLaOpXkHQ8PAHBpBIF5JAyvXCKzG9lUnTjoL6SYrb0RKXFbPOto4416jVCLZuQ5ACwHpNiuHCPE+dusdk3JnKWnZ5i06xRlZTYqQQe8SJJNaZ1FuL2jQbH25iKtRUbKVsSxy2IHW49POUrqIQjs0sfJtnPT6NTsvFIc+U3IbK3cQL295TlBrsvxsT3p9HdVx9OmLu6r/uYD85Crk+kTK2Me2cVTebDjRC1Q9KaM3vw9537EvnweX4uH6dv+CI7axD/wsOR31GC+wvJ9uC7kR71svpj/AGMehj6vzVEpjoiXPq15PKtdIjhdL6pf0U21NzGqfF2rmoODNqPC09K8pxfXg8bcJTXfkzeN2PjKejoWA5r8X95o15UH8mRbgWx+P6IMPQqgm1J7n/S30no74fc8FjWb6ZptgbHrM6tUXKBy5mUcnJi1xiaeFhSjLnI9Awq2AmYzdidSzg6HwDPb+YYvhHI+4yv5A2PsfaWMSWrUVM+PKl/seUdmrX4jUg2JH5TZMHejq2djHww/cuy5eQY2v3jgZzKEJLyjpW2Re09Hruy8QK9GjU0+OmrHpcjUet5iTXGTR9HVLnBSOnIJyd6DLIAQBpgETySDhxVBGvmUHxE7TZ5ySZltt7JoKlR0XKwUkFdPylmmyXJLZSyKoKDkl5KndvaoQ9k5sCfgPQn7vnLGXTv8yK2BkcfyS/wa1KszjYJQ8AcHgC55AI8TTWorI3ysLG3G06jLi9o5nFSi4s87xtA0ndG4qfUcj6TYhNSjs+ftrcJOLIC06PMYWg60X+HrDB0Lm3a1NQOfdfuHHzlOS96zXwjQi1j1bfbOfYFBqrOC7qNC2ViMxJ52nrkvilpFbETsk9s1mB2FhxqVzHq2p95QlbJ/JqQogvgu8PhkX5VA8p5Ns91FHWqzk7HgSCRCkAjagDJ2RxG/ZV6RtkcUSpSAjZ1onUTkklWCR0gEOOoCrTqIeDoy+otJg9NM5sjyi0eH2Kuynjz8VOVv0m+nvyfMSWvH2E+83eAfMaH9IHwenfs/xWfBqDxpu6eV8w9mmTlR1Y/3N3BnurX2NGWlYtiXgDSYA1jJBE5gg48Q06Rwyg2q11YdQR6iesHpple1bi0edbRQjT/vcZs9o+f+ll1sDem1qeINjwWoeDdzdD3zPvx9eYmvjZe1xka6niQeBlNo0EyVa0jRI7tYAdrAKPeutTFLUAuxAU/eFtSb9OXnLWKpcv2KWbx4eezIqSSABcngBxmg2l2Zai34RZdtRwa5qtnrH5UGtvp4yrKUrXqPRdjGFMeUuykfGVK1Q1KhuTwHJR+ES1XWoLSM+61zltmt3ZTLc9benKVMyW2kXcCOk2bDCNKLNRFlSM5O0TrOTseIJFgCyAEAUQB4gkcIA6ABMAxm+uxcOKNWsiKtXMpLXtm1+IAXtc3vpxtLuLbNzUfgzc2mtQcl2ebipbU65WIPWxOh/pmkZOjZbpbZoYWmVbtCajZmIAKDSwAF78JWvxZ2Pa0WcbPqpXGSZs8HtKnWGamwYe47iOUzrKpQepI2Kr4WrcWdQeeZ6i3gkaTBBy4rFIgu7Ko/1ED853GEn0jzlbCPbKLG7w4YaKxc9EUt7jSeyol8+Cu8mHx5KHH7TqVL9nRbxchfYXnShFds83ZOXUf7M5Uos1+00YaWHATSrkmvBjXQak9lXi8J1E9GtnnGehcFtTEYfRWzL+FtR5HlK1lCkXqsqUS8wu+S/wCYrKfUSrLHkui9DLi+yxpb1Yc/fE83VI9lkRfyLW3qw6gnONOmphVNh3xMxjdurXfO5NuCqoubdOg8ZchHgtRRQskpy3JkJ2zUAK0F7MH7x+Kp68pPtOT3I4d6gtROWnRLG7EkniTqTLEYJFSdrZa4fC2Fz5TpvR49l1snaD09XpMQT8y2It4TPuUZS7NbHcoQ6NTs/bmHNgXyno4K/nK7pl8FuORD58Ghw1VWF1II7iCPaeLi12izCcZdM61nB6DxBI6QBjNAIa2KVAWcgKASSTYWGpnSi30cuSj2eKUtsV8zVUq1Uao7OctRwPjYta17aXtwmzDGrcEpI+atzbla3GXyXWC34x9PjUSqP/tprf8AmTLOJYFb6ej2h6tbH6kmbvczeSpjlrF6Sp2bKt1YsrFlzHQjSwtzPGZt9PtS472bOJke/DnrRpbzxLJwbY2iuHps7a24DqTwE9aanZJRRXyb1TW5s8y2rtCpiGLVWvxsPuqOgE366YVx1E+UsyLLp8pMzQq/Ew6gHzGh/SeXzou62kzvwFXMo7iRPeD8FK6OpFvsvaH2dw5Nl4N3g8NPGeWVWp1nrg2uu1fY1NHebMP3VGq562yL6nX2mT7KX1SN/wDEyf0Rb/0S/atoVPlSnSHU3dv0EjVK+7J3kS+yF/wbE1P42IfwSyD/AIx7yX0xQ/DSl9cmx9LdfDjVhmPViWPqZw75v5O44tcfg6v8Opr8qgeU45NnrwS6OPE4cSUzlozG29mE/Eg1HEdR9Zbou4vTKGVj81uPZnXPEHzBmknsxZJp+TmqYdT3TrRym0cz4O8jidKwibZ/dI4HfujTs7ujgPeH09nnpJ4EO3Z0JhQOMnRw5tnVTAXhALHZuCasR+HmevcJVvuUVpdl3Gx3N7fRscHhAABaZjezajHR3/4ZScfEoPlOeTXR24J9ogbdeje9PNTPVGK/lPRXyR5SxYP9hRgMdS/h1846VVDe/GT7kH3Ej2bY/TP+x42vjKf8XDhh1pN/+W+sjhVLp6Hu3x+qO/4Jae9WH4VM9I9KiED+YXEfh5fDTJWZH9Sa/wABjtu0gjNTdXsNMrA3PIaRXjyclFoi3LhGtzi96POd4sY9ZKhqOblG15KLHgOE07oxpr/KjDxpTyLk5sw1Lap5PTb/AHBqZ97iUo5k12ak/Ta35TaO2ntA/eRrdVs6/wDGWI5sflFSfpk/0tM9U/ZftOmKPZEZXd3qAn7+bh4EKq6d0rZNUpf8vwy7hXwg/Yfa/wBm/DSiahk98SXpW6MD6f8AuXcOSjZ5Mv1KDnU9fBhnE2z5peCrr4IZ7ka9eescEzr35R8JnVgUVARwEnSRxzlJ+S12PhWxFVQo+BTdj+QlLLtSjo0vT6HKfI9IwOECgaTGbPo4xO5UnJ6aFywBpWAROkEHJWozrZy0V+Iw06TPNooNp7ESprwbqOPn1nvVfKHRVuxYWdmY2jsyrRBJsyjmND6GX68mMvBlW4Uoefgrkc8SCL9QRLCmn0VZVyj2iQVJ1s89C55OyNCZ+khtHSi2POErMLqh8ToPeeMr4R+SxXi2S+Cz2Dsxaurm5BsU4WPf1la6+S66L2Piwf1dr4NjhMIBawlBvZpxikWlCjONnqkd1NJB0idROToWo6qpZiAqgkk8ABxMlJt6RDaitsqKW82EdrZmF/vMpC+vLzll4lqW9FNZ9LlrZY4jB03Gqg37hK6bRbcU0YjenYlOmO0poAVN9OnOXMe1qS2zOzKE4PSM4TfVVVwVIKsbaGaN9Xux8MxcbI/Dye0UW2Ni03ANOiqG5zXDZSOQDUzp6TPnh2LpGvV6lU+20NwW6tDtKbJXtZlLKSNbaldbGeEqZR+C3HIhPpo1GzWKshXjnBHrNlRSq0/sfNOblkco97PVaVa4B7pgNH1yl4OXH4EVAQecmMtHM4bWjG4/dWsCTSII6H6zRqzdLUjGv9Mbe4Mrv/GcWTqq+Ob+09/x0P3Kv/y7W/gssBuWxINVtOi6e8r2Zzf0ot0+lJeZs2GzdlpRUBFAA6TPnNye2a9dUYLSRZok8z2Q+0EiEQBpEEDGWSCJ0gg56lGTsho461ASUzhoymPo/aa3Zr8iG7nkW5L5S0v+OG/llKX/AC2aXS/9LRdlqBa08ORZ4IhfYtI8UX+UTtWyXyebx4PtDRsKkP8ALX0En3p/cj8NX/1RPT2Yq8FA8ABOXNvtnaqiukTjAjpOdnfEqsfsx6LdtRGo+ZeTDp4z2rmmuMuivbU0+ce//S+2TXSsgZeB9QeYPfPKyDi9M9qrFOO0WtNJ5nuiYCQSNxWIWkju3BFLHyHCTCPJpIic1CLk/gw22d7+2ovS7PIXIGYNcWvcg6eU0q8ThJS3sx7c52wcdaM4KhHOXNmfxPWtj07UKK5g2WmoJBBF7dRMK17m3o+loWq0t/A7GYMOCDIT0dyjswO2d1KlNi2H4fg+h/SaVGZrxIxcr05vzD+ijqPUTSojDxBH9poRtjLpmPPHnB+Uxvaq33bnwvJco/JzGub6L/YOy6tRlYqVUdeJlDKyU1xia2DhSUuckb+jQsoHdMvZuqJ1FJyehGaQjZGhBREbGh6042NDwsgkeBBIQBDAEMAYYAwiCCNhJIKPeHHdmoVNajnKg7+beAnvTDb2+kVcm1xXGPbDYuyhSQcydSeZJ4mc2WOT2d01KEdFl2E89nroacPJ2NB9njZGgGHjY0OFGBoHw4I1jY0ZzF4d8HUNWmCUY/vEH9Y75ZhJWLhL/BSsg6pe5D/KNHgcStRVZTcEXBlecXF6Zbrmpx5I6hOT0KPfetlwrD8bovvmP9MsYi3YVM6Wqn+55qGuWFtBbzuL/Sa2zEa0tiNh1PXwBNvSAmzQbkhhiqSoSB8Rax0KhTcEekr5TXtPaLGHydy0z1C0xz6AY1IGSRo56mz0PECSpM5cEyNNlUxwUeknmyFVFHXSwwXgJy2dqOifLIJFtBImWAFoAtoAWgCwBIAhgDWgEecXtz5jmPKAMZoBy4zEKilmNgBcnwnUYuT0jznNRTkzPbGotiKhr1BodKYPJevieMsWyUVwX+Snjxc5O2Xz1/Bp1WVi+OywAyQBckEBlgBlgBlgEOIoBgQZKZy1sy92wFQnU0HOo/AT94d3WW01bHT7KEk8eXJfS+/2/c09GsGAINwRoRKrWnpl6MlJbRlP2hYj4aCdWZj5AAf1GXcKPlszvUZeEjFKhHHiTfyPy+1j5y/H7mbP4QubVfH8tR7gSJdCHezX/s6w96lap+FAo8WNz7L7ynmy8JGh6dDcnI3wmaa44QSLaAKBAFtIAtoAWgBaAFoAQAtAC0ASANJkghdoIPJ9/attoOysQwoUfiRirDV9Mym81MKuMoNSRhepXThYnXIgwO9uOpf5vaDpWUP/AMhZvUmes8CuXXg8K/Vbo/UtliN5KmOqUaD0wgdjmKNmVsoLWsQCBoesryoeOuXf2LkMpZklBePlo3uCphFAHISg2a0VpHas5Oh4EEjssAMsEBlgBlgAVkgYwgg4cfh1dSG5idxejiaTWmZBdoPgWan86Wugvqvd4TQrp/ELfRj25P4R8V5T6X2Kfam1KmIt2mWwOgAAtfv4y/VjQr6Mu7Ntt7KjFViTe+pZRfuuB+QnDWuj3htryOAufC//AH85Ki2cuaj4Z6PuPQ7PDAm16jljYg6cANOenvMrLbdmjc9PSVW/uaVTKhfJVkAdBIokAdACCQkAJICQAkgIAQQNMAhq1LTpI5b0YLeTeZmLJROVBoXHzN1APITYxsOMVzmfOZ3qMpy9urr7nnG3yyVhlqU85RS9JzZwdSPi6kGeM8tqx8OizVgJ0r3N77OL7ey/xKbr3gZl9R9J6RzF+paPCfpsv0NM68FtEGpRak/xK5IKn4h8DT2lZCzST2eEKrKeTa14PWt2NsfaE+L510boejDxmdk0e3Lx0bOFle9Hz2jSUjKhoE6yCR4EALQBbQBLQBCIIGNJBX4+pYGdI85M832pWL1XJ62HgJ9DjRUa1o+QzZuV0tldWewnq2eUI7ZXNWuyeJPoCP1lVvyaSj4O7Dtee9fRTv70aTdTaLUqoQn4KhtbkG5N+kr5tKnDl8osenZLrtUPhnodFrzDaPqEzoScnRIIJHCQBYAQSLIAQAgCWgBJAGCCNzJDKHeXElKNUrxykDz0/WWcaKlYkyjnTcaZNHn2zhSNQdqyqBqAxtmPIazUzrJRhqK7MH0uqE7NzfX+zNb57s0KLdq2JsazsR2qlrniTmQaDhy6TDPq++iifYuOoKGQOyEAhqZ7SmQdQcvTynSk0ebjFl3s/AlTSNVV7UjMxC2Kq3BT324zRw6uT5sxvUsjhH20+zcbrNlqG3MD2M9s9Liit6Q3zkeg4YXEx2fSROoCcnY+0ALQAtACANMEEbyQV20Kd1M7ieUzzXaFMrUcHr7HgZu4s04I+VzqnG1s4MQND4Szopp6KpsGL3FwZ5utNlmORJLRY4OllAnSWjynNy7LXZgvVp25OD6azzyJKNbO8SDldHR6fg9QJ88z7CB3KJweg8CCRwkAWALIJCCQgBBAQBDAEkkEbiSQZ/eOiWpsO6e9UuMkyrkQ5wcTzupTB0Iv4z6KMlNbPjZxlVLRA2EFiFJAPFdGT+Rrj2nlZi1z7RYqz7q+md9Da1ddGWnUAFgRemw6cLg+0pT9O/6s0q/WfH50cApcWc3Zjdj1P0l+uCrjoybbJXTcjVbpYEm7kaH5fDrMvMt5S0b/AKbj8IbfybrDpYTOZsJHSBIOhbSAFoASQIRAGmAMYQQc9anedI5aMvvDsHtRddHHA9e4y1Re62UMrFVq/cw+LwlSkSKilf6T4GbFd8Zrwz527FnW/KObJPbkivxZPT5Af3nEppHpGty8I1G7mymuHcW6Dn4mZWVkc/CN3BxHX+Z9m8wqWEz2bEUdaicnY4CQBYJCQBYAsEiQAgBBAQBJIEYQQcmKw4YGdpnElsxW3N22JLU9DzHI/SXqMpw8PoysvAVnldmcq4HELxpk+Gs0Y5cH8mPP0+xPoSngMS+gpkeNhEsuC+RD0+1/pL3ZO6bEhqxv/pHDz6yjdmOXiJqY3pqj5kbXB4MIAAJnuWzXjHR3Is4PQkEgkIAWgBAEtAEMkDSIII2WSCKpSvJ2ctHHiNnq/wAwB8p0pNdHnKtPsq6m7GHOuRfSeqyJr5PB4lT/AEk2G2FSp/KoHgJzK2T7Z6Qx4R6RZUcMBPJs9lE66YtIOydDIJJJAASCRYAQBYJCAEASAEEBAEgCESSCJ6IMnZDRC2CU8p1yOeKBcGo4COQ4IlWkBI2TokCyNnQ4CQBYAQAgBAEgCQBCJIEIggaVgDSskCZIIFyQSGSQBQsEkiiAPkABIJFgBAFgkIAQAgCCAEAIIAwBJJAQAgCQSLBAQAgAZBIQAkkBAEMASSBDAEgCGAIIIHCCRYAQBwkAWQyULACAL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5301208"/>
            <a:ext cx="192268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042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Surgimento da  foto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6425" cy="2188840"/>
          </a:xfrm>
        </p:spPr>
        <p:txBody>
          <a:bodyPr/>
          <a:lstStyle/>
          <a:p>
            <a:pPr algn="just"/>
            <a:r>
              <a:rPr lang="pt-BR" dirty="0" smtClean="0"/>
              <a:t>   Filho </a:t>
            </a:r>
            <a:r>
              <a:rPr lang="pt-BR" dirty="0"/>
              <a:t>do mesmo período da Guerra Fria, o programa espacial americano foi o responsável pelo desenvolvimento da tecnologia fotográfica digital.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pic>
        <p:nvPicPr>
          <p:cNvPr id="11266" name="Picture 2" descr="http://sites.ifi.unicamp.br/laboptica/files/2012/09/image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2" y="5600389"/>
            <a:ext cx="576064" cy="56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0" y="5589240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35496" y="616530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74" name="Picture 2" descr="http://imagens.pontofrio.com.br/html/2012/dicas/camera-digital/images/minim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629636"/>
            <a:ext cx="678160" cy="49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revistawindows.com.br/wp-content/uploads/2012/06/RevistaWindows-50-Novos-Produtos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620258"/>
            <a:ext cx="424046" cy="54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4.bp.blogspot.com/-UMidtLco4Ic/ThOGXOmXHVI/AAAAAAAAAOo/xIjIyIch2jY/s1600/maquina+fotografica+antig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965" y="5620258"/>
            <a:ext cx="600272" cy="50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blogs.estadao.com.br/homem-objeto/files/2013/06/galaxys4zoo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654027"/>
            <a:ext cx="654286" cy="44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dicas10.net/wp-content/uploads/2012/08/CelularComCamer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629636"/>
            <a:ext cx="57798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ecnoblog.net/wp-content/uploads/2012/01/polaroid-camera-android-her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303" y="5654027"/>
            <a:ext cx="439662" cy="43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images.quebarato.com.br/T440x/mini+n95+celular+camera+jacarei+sp+brasil__42810B_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65" y="5654027"/>
            <a:ext cx="614399" cy="4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mla-s2-p.mlstatic.com/monopod-baston-selfie-pcamara-y-celular-control-bluetooth-21019-MLA20203157659_112014-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164" y="5663325"/>
            <a:ext cx="412908" cy="41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cdn.minilua.com/wp-content/uploads/2010/08/56b1_173033-scp5300_slid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448" y="5620258"/>
            <a:ext cx="675157" cy="46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68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Surgimento da  foto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6425" cy="367240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As </a:t>
            </a:r>
            <a:r>
              <a:rPr lang="pt-BR" dirty="0"/>
              <a:t>primeiras imagens digitais capturadas sem filme foram feitas pela sonda </a:t>
            </a:r>
            <a:r>
              <a:rPr lang="pt-BR" dirty="0" err="1"/>
              <a:t>Mariner</a:t>
            </a:r>
            <a:r>
              <a:rPr lang="pt-BR" dirty="0"/>
              <a:t> 4, em 1965, e registraram a superfície de Marte.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pic>
        <p:nvPicPr>
          <p:cNvPr id="1026" name="Picture 2" descr="http://1.bp.blogspot.com/-fuEPBwZ9ZtA/TbeFCYQ8r4I/AAAAAAAAA5s/T2654G4yWmY/s1600/mariner+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65" y="4725144"/>
            <a:ext cx="2016224" cy="186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25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Surgimento da  foto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6425" cy="2188840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 Ao </a:t>
            </a:r>
            <a:r>
              <a:rPr lang="pt-BR" dirty="0"/>
              <a:t>total foram feitas 22 imagens em branco e preto, que tinham na época 0,04 megapixels (400 pixels) e que levaram quatro dias para chegar à Terra.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									</a:t>
            </a:r>
            <a:r>
              <a:rPr lang="pt-BR" dirty="0"/>
              <a:t> 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371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Surgimento da  foto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916832"/>
            <a:ext cx="8226425" cy="2188840"/>
          </a:xfrm>
        </p:spPr>
        <p:txBody>
          <a:bodyPr/>
          <a:lstStyle/>
          <a:p>
            <a:pPr algn="just"/>
            <a:r>
              <a:rPr lang="pt-BR" dirty="0" smtClean="0"/>
              <a:t>  Tecnicamente </a:t>
            </a:r>
            <a:r>
              <a:rPr lang="pt-BR" dirty="0"/>
              <a:t>estas imagens ainda não eram totalmente digitais, pois utilizavam os princípios analógicos de captura do sistema de televisão</a:t>
            </a:r>
            <a:r>
              <a:rPr lang="pt-BR" dirty="0" smtClean="0"/>
              <a:t>.									</a:t>
            </a:r>
            <a:r>
              <a:rPr lang="pt-BR" dirty="0"/>
              <a:t> 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6199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PRIMEIRAS FOTOS DIGITAIS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pic>
        <p:nvPicPr>
          <p:cNvPr id="5122" name="Picture 2" descr="iPhotoChannel4-firstdigitalphoto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798"/>
            <a:ext cx="4818930" cy="481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94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A fotografia como </a:t>
            </a:r>
            <a:br>
              <a:rPr lang="pt-BR" sz="3600" dirty="0" smtClean="0"/>
            </a:br>
            <a:r>
              <a:rPr lang="pt-BR" sz="3600" dirty="0" smtClean="0"/>
              <a:t>recurso pedagógico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pic>
        <p:nvPicPr>
          <p:cNvPr id="1026" name="Picture 2" descr="http://2.bp.blogspot.com/-_fyTAxiwfa4/Tvs_ECtvBFI/AAAAAAAAA3Y/OQTABgY9lCk/s200/NOVAS+TECNOLOGIAS+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i1.r7.com/data/files/2C95/948E/2FB2/B019/012F/B628/FBD1/4DA1/maranhao-pobreza-AE-hg-200907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84984"/>
            <a:ext cx="2584271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brazilcartoon.com/upload/img1_desenhos_2011072607536169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111" y="5175194"/>
            <a:ext cx="2027324" cy="156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882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FOTOGRAFIA COMO RECURSO DIDÁTICO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476872"/>
          </a:xfrm>
        </p:spPr>
        <p:txBody>
          <a:bodyPr/>
          <a:lstStyle/>
          <a:p>
            <a:pPr algn="just"/>
            <a:r>
              <a:rPr lang="pt-BR" dirty="0" smtClean="0"/>
              <a:t>   As </a:t>
            </a:r>
            <a:r>
              <a:rPr lang="pt-BR" dirty="0"/>
              <a:t>fotografias podem se tornar um recurso didático de alta eficiência, principalmente através das modernidades que circulam pelas salas de aula, como os aparelhos celulares.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  <p:pic>
        <p:nvPicPr>
          <p:cNvPr id="10242" name="Picture 2" descr="http://www.brasilescola.com/upload/e/fotografia%20na%20sala%20de%20a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5298216" cy="24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59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26425" cy="4522788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algn="ctr"/>
            <a:r>
              <a:rPr lang="pt-BR" sz="4800" dirty="0" smtClean="0"/>
              <a:t>Vídeo como recurso pedagógico  </a:t>
            </a:r>
            <a:endParaRPr lang="pt-BR" sz="4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1698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  <a:r>
              <a:rPr lang="pt-BR" dirty="0"/>
              <a:t>As primeiras lembranças da vida são lembranças visuais. A vida, na lembrança, torna-se um filme mudo.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Todos </a:t>
            </a:r>
            <a:r>
              <a:rPr lang="pt-BR" dirty="0"/>
              <a:t>nós temos na mente a imagem que é a primeira, ou uma das primeiras, da nossa vida.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358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Essa </a:t>
            </a:r>
            <a:r>
              <a:rPr lang="pt-BR" dirty="0"/>
              <a:t>imagem é um signo, e, para sermos mais exatos, um signo </a:t>
            </a:r>
            <a:r>
              <a:rPr lang="pt-BR" dirty="0" smtClean="0"/>
              <a:t>linguístico</a:t>
            </a:r>
            <a:r>
              <a:rPr lang="pt-BR" dirty="0"/>
              <a:t>, comunica ou expressa alguma coisa. (PASOLINI, 1990, p. 125).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8623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8395091" cy="2419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292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São </a:t>
            </a:r>
            <a:r>
              <a:rPr lang="pt-BR" dirty="0"/>
              <a:t>muitas as razões que justificam a presença dos audiovisuais na escola.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sala de aula não é uma sala de </a:t>
            </a:r>
            <a:r>
              <a:rPr lang="pt-BR" dirty="0" smtClean="0"/>
              <a:t>cinema </a:t>
            </a:r>
            <a:r>
              <a:rPr lang="pt-BR" dirty="0"/>
              <a:t>ou uma sala de estar, no limite uma home </a:t>
            </a:r>
            <a:r>
              <a:rPr lang="pt-BR" dirty="0" err="1"/>
              <a:t>theater</a:t>
            </a:r>
            <a:r>
              <a:rPr lang="pt-BR" dirty="0"/>
              <a:t>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2883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Talvez </a:t>
            </a:r>
            <a:r>
              <a:rPr lang="pt-BR" dirty="0"/>
              <a:t>por isso mesmo possa se constituir em um outro </a:t>
            </a:r>
            <a:r>
              <a:rPr lang="pt-BR" dirty="0" smtClean="0"/>
              <a:t>ambiente</a:t>
            </a:r>
            <a:r>
              <a:rPr lang="pt-BR" dirty="0"/>
              <a:t>, que não é nem um nem outro, nem a simples soma dos dois.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Pode </a:t>
            </a:r>
            <a:r>
              <a:rPr lang="pt-BR" dirty="0"/>
              <a:t>se transformar em algo novo, tão ou mais rico em possibilidades </a:t>
            </a:r>
            <a:r>
              <a:rPr lang="pt-BR" dirty="0" smtClean="0"/>
              <a:t>expressivas </a:t>
            </a:r>
            <a:r>
              <a:rPr lang="pt-BR" dirty="0"/>
              <a:t>e reflexivas.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94223"/>
            <a:ext cx="2695965" cy="188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736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CINEMA NA ESCOLA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Usar com </a:t>
            </a:r>
            <a:r>
              <a:rPr lang="pt-BR" smtClean="0"/>
              <a:t>cuidado!!!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Crianças hoje tem acesso a muitas coisas fora da escola.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225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Cinema na escola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  <p:pic>
        <p:nvPicPr>
          <p:cNvPr id="16386" name="Picture 2" descr="http://www.birigui.sp.gov.br/educacao/site/admin/arquivos/1329DSC005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42672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472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INTEGRAÇÃO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6425" cy="4522788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Tire fotos ou faça pequenos vídeos dos principais ambientes suas escola. </a:t>
            </a:r>
          </a:p>
          <a:p>
            <a:pPr marL="0" indent="0" algn="just"/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Pode ser feita em grupos para pessoas que trabalham na mesma escola.</a:t>
            </a:r>
          </a:p>
          <a:p>
            <a:pPr marL="457200" indent="-457200" algn="just">
              <a:buFont typeface="Arial" charset="0"/>
              <a:buChar char="•"/>
            </a:pPr>
            <a:endParaRPr lang="pt-BR" dirty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Traga em um </a:t>
            </a:r>
            <a:r>
              <a:rPr lang="pt-BR" dirty="0" err="1" smtClean="0"/>
              <a:t>pendrive</a:t>
            </a:r>
            <a:r>
              <a:rPr lang="pt-BR" dirty="0" smtClean="0"/>
              <a:t> ou envie via </a:t>
            </a:r>
            <a:r>
              <a:rPr lang="pt-BR" dirty="0" err="1" smtClean="0"/>
              <a:t>email</a:t>
            </a:r>
            <a:r>
              <a:rPr lang="pt-BR" dirty="0" smtClean="0"/>
              <a:t> até o próximo sábado (04/07/2015). Se postar no </a:t>
            </a:r>
            <a:r>
              <a:rPr lang="pt-BR" dirty="0" err="1" smtClean="0"/>
              <a:t>youtube</a:t>
            </a:r>
            <a:r>
              <a:rPr lang="pt-BR" dirty="0" smtClean="0"/>
              <a:t> só me envie o link no </a:t>
            </a:r>
            <a:r>
              <a:rPr lang="pt-BR" dirty="0" err="1" smtClean="0"/>
              <a:t>email</a:t>
            </a:r>
            <a:endParaRPr lang="pt-BR" dirty="0" smtClean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1455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Primeira biblioteca do mundo toda digital é aberta nos </a:t>
            </a:r>
            <a:r>
              <a:rPr lang="pt-BR" b="1" dirty="0" smtClean="0"/>
              <a:t>EUA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  <p:pic>
        <p:nvPicPr>
          <p:cNvPr id="9218" name="Picture 2" descr="A população de San Antonio tem a disposição um espaço turbinado com tecnologia de última geração (Foto: Reprodução/Bexar BiblioTech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642269"/>
            <a:ext cx="6619875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881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pic>
        <p:nvPicPr>
          <p:cNvPr id="14338" name="Picture 2" descr="O espaço se assemelha ao das lojas da Apple com computadores distribuídos em mesas retangulares (Foto: Reprodução/Bexar BiblioTech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7"/>
            <a:ext cx="6696744" cy="451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755576" y="501317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Quando teremos bibliotecas assim no Brasil?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55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Primeira biblioteca do mundo toda digital é aberta nos </a:t>
            </a:r>
            <a:r>
              <a:rPr lang="pt-BR" b="1" dirty="0" smtClean="0"/>
              <a:t>EUA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Os </a:t>
            </a:r>
            <a:r>
              <a:rPr lang="pt-BR" dirty="0"/>
              <a:t>moradores da cidade de San </a:t>
            </a:r>
            <a:r>
              <a:rPr lang="pt-BR" dirty="0" err="1"/>
              <a:t>Antonio</a:t>
            </a:r>
            <a:r>
              <a:rPr lang="pt-BR" dirty="0"/>
              <a:t>, no estado norte-americano do Texas, são os primeiros no mundo a ter acesso a uma biblioteca pública 100% digital.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Trata-se da </a:t>
            </a:r>
            <a:r>
              <a:rPr lang="pt-BR" dirty="0" err="1" smtClean="0"/>
              <a:t>Bexar</a:t>
            </a:r>
            <a:r>
              <a:rPr lang="pt-BR" dirty="0" smtClean="0"/>
              <a:t> </a:t>
            </a:r>
            <a:r>
              <a:rPr lang="pt-BR" dirty="0" err="1"/>
              <a:t>BiblioTech</a:t>
            </a:r>
            <a:r>
              <a:rPr lang="pt-BR" dirty="0"/>
              <a:t>, aberta ao público recentemente, no outono americano.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33464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55020"/>
            <a:ext cx="7142363" cy="4478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5077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5652</TotalTime>
  <Words>831</Words>
  <Application>Microsoft Office PowerPoint</Application>
  <PresentationFormat>Apresentação na tela (4:3)</PresentationFormat>
  <Paragraphs>129</Paragraphs>
  <Slides>34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Tema do Office</vt:lpstr>
      <vt:lpstr>Apresentação do PowerPoint</vt:lpstr>
      <vt:lpstr>A fotografia como  recurso pedagógico</vt:lpstr>
      <vt:lpstr>A fotografia como  recurso pedagógico</vt:lpstr>
      <vt:lpstr>Em busca da fixação da imagem fotográfica</vt:lpstr>
      <vt:lpstr>Apresentação do PowerPoint</vt:lpstr>
      <vt:lpstr>Apresentação do PowerPoint</vt:lpstr>
      <vt:lpstr>Apresentação do PowerPoint</vt:lpstr>
      <vt:lpstr>Apresentação do PowerPoint</vt:lpstr>
      <vt:lpstr>A fotografia digital</vt:lpstr>
      <vt:lpstr>A fotografia digital</vt:lpstr>
      <vt:lpstr>Apresentação do PowerPoint</vt:lpstr>
      <vt:lpstr>Alguns efeitos</vt:lpstr>
      <vt:lpstr>PORTA RETRATO DIGITAL</vt:lpstr>
      <vt:lpstr>Surgimento da  foto digital</vt:lpstr>
      <vt:lpstr>Surgimento da  foto digital</vt:lpstr>
      <vt:lpstr>Surgimento da  foto digital</vt:lpstr>
      <vt:lpstr>Surgimento da  foto digital</vt:lpstr>
      <vt:lpstr>Surgimento da  foto digital</vt:lpstr>
      <vt:lpstr>PRIMEIRAS FOTOS DIGITAIS</vt:lpstr>
      <vt:lpstr>A fotografia como  recurso pedagógico</vt:lpstr>
      <vt:lpstr>FOTOGRAFIA COMO RECURSO DIDÁTICO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CINEMA NA ESCOLA</vt:lpstr>
      <vt:lpstr>Cinema na escola</vt:lpstr>
      <vt:lpstr>INTEGRAÇÃO</vt:lpstr>
      <vt:lpstr>Primeira biblioteca do mundo toda digital é aberta nos EUA</vt:lpstr>
      <vt:lpstr>Apresentação do PowerPoint</vt:lpstr>
      <vt:lpstr>Primeira biblioteca do mundo toda digital é aberta nos EUA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Oxnar-4</cp:lastModifiedBy>
  <cp:revision>197</cp:revision>
  <cp:lastPrinted>1601-01-01T00:00:00Z</cp:lastPrinted>
  <dcterms:created xsi:type="dcterms:W3CDTF">1601-01-01T00:00:00Z</dcterms:created>
  <dcterms:modified xsi:type="dcterms:W3CDTF">2015-06-27T04:40:59Z</dcterms:modified>
</cp:coreProperties>
</file>